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6"/>
  </p:notesMasterIdLst>
  <p:sldIdLst>
    <p:sldId id="256" r:id="rId2"/>
    <p:sldId id="257" r:id="rId3"/>
    <p:sldId id="258" r:id="rId4"/>
    <p:sldId id="259" r:id="rId5"/>
    <p:sldId id="260" r:id="rId6"/>
    <p:sldId id="261" r:id="rId7"/>
    <p:sldId id="400" r:id="rId8"/>
    <p:sldId id="262" r:id="rId9"/>
    <p:sldId id="263" r:id="rId10"/>
    <p:sldId id="265" r:id="rId11"/>
    <p:sldId id="394" r:id="rId12"/>
    <p:sldId id="331" r:id="rId13"/>
    <p:sldId id="332" r:id="rId14"/>
    <p:sldId id="361" r:id="rId15"/>
    <p:sldId id="299" r:id="rId16"/>
    <p:sldId id="271" r:id="rId17"/>
    <p:sldId id="288" r:id="rId18"/>
    <p:sldId id="287" r:id="rId19"/>
    <p:sldId id="363" r:id="rId20"/>
    <p:sldId id="364" r:id="rId21"/>
    <p:sldId id="266" r:id="rId22"/>
    <p:sldId id="275" r:id="rId23"/>
    <p:sldId id="286" r:id="rId24"/>
    <p:sldId id="360" r:id="rId25"/>
    <p:sldId id="276" r:id="rId26"/>
    <p:sldId id="277" r:id="rId27"/>
    <p:sldId id="267" r:id="rId28"/>
    <p:sldId id="268" r:id="rId29"/>
    <p:sldId id="269" r:id="rId30"/>
    <p:sldId id="272" r:id="rId31"/>
    <p:sldId id="273" r:id="rId32"/>
    <p:sldId id="274" r:id="rId33"/>
    <p:sldId id="278" r:id="rId34"/>
    <p:sldId id="279" r:id="rId35"/>
    <p:sldId id="280" r:id="rId36"/>
    <p:sldId id="281" r:id="rId37"/>
    <p:sldId id="282" r:id="rId38"/>
    <p:sldId id="283" r:id="rId39"/>
    <p:sldId id="284" r:id="rId40"/>
    <p:sldId id="285" r:id="rId41"/>
    <p:sldId id="289" r:id="rId42"/>
    <p:sldId id="290" r:id="rId43"/>
    <p:sldId id="291" r:id="rId44"/>
    <p:sldId id="292" r:id="rId45"/>
    <p:sldId id="293" r:id="rId46"/>
    <p:sldId id="294" r:id="rId47"/>
    <p:sldId id="295" r:id="rId48"/>
    <p:sldId id="296" r:id="rId49"/>
    <p:sldId id="297" r:id="rId50"/>
    <p:sldId id="298"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49" r:id="rId75"/>
    <p:sldId id="270" r:id="rId76"/>
    <p:sldId id="330" r:id="rId77"/>
    <p:sldId id="323" r:id="rId78"/>
    <p:sldId id="324" r:id="rId79"/>
    <p:sldId id="325" r:id="rId80"/>
    <p:sldId id="326" r:id="rId81"/>
    <p:sldId id="327" r:id="rId82"/>
    <p:sldId id="328" r:id="rId83"/>
    <p:sldId id="329" r:id="rId84"/>
    <p:sldId id="333" r:id="rId85"/>
    <p:sldId id="334" r:id="rId86"/>
    <p:sldId id="335" r:id="rId87"/>
    <p:sldId id="336" r:id="rId88"/>
    <p:sldId id="337" r:id="rId89"/>
    <p:sldId id="338" r:id="rId90"/>
    <p:sldId id="344" r:id="rId91"/>
    <p:sldId id="356" r:id="rId92"/>
    <p:sldId id="347" r:id="rId93"/>
    <p:sldId id="342" r:id="rId94"/>
    <p:sldId id="339" r:id="rId95"/>
    <p:sldId id="340" r:id="rId96"/>
    <p:sldId id="341" r:id="rId97"/>
    <p:sldId id="343" r:id="rId98"/>
    <p:sldId id="345" r:id="rId99"/>
    <p:sldId id="346" r:id="rId100"/>
    <p:sldId id="348" r:id="rId101"/>
    <p:sldId id="350" r:id="rId102"/>
    <p:sldId id="351" r:id="rId103"/>
    <p:sldId id="352" r:id="rId104"/>
    <p:sldId id="353" r:id="rId105"/>
    <p:sldId id="354" r:id="rId106"/>
    <p:sldId id="355" r:id="rId107"/>
    <p:sldId id="357" r:id="rId108"/>
    <p:sldId id="358" r:id="rId109"/>
    <p:sldId id="359" r:id="rId110"/>
    <p:sldId id="362"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5" r:id="rId141"/>
    <p:sldId id="396" r:id="rId142"/>
    <p:sldId id="397" r:id="rId143"/>
    <p:sldId id="398" r:id="rId144"/>
    <p:sldId id="399" r:id="rId1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405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D474BD-B21D-4A2F-B940-9A2664B8D65D}" type="datetimeFigureOut">
              <a:rPr lang="es-ES" smtClean="0"/>
              <a:t>09/03/2018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838E9A-46BA-42F5-A120-7A8D0F7626A6}" type="slidenum">
              <a:rPr lang="es-ES" smtClean="0"/>
              <a:t>‹Nº›</a:t>
            </a:fld>
            <a:endParaRPr lang="es-ES" dirty="0"/>
          </a:p>
        </p:txBody>
      </p:sp>
    </p:spTree>
    <p:extLst>
      <p:ext uri="{BB962C8B-B14F-4D97-AF65-F5344CB8AC3E}">
        <p14:creationId xmlns:p14="http://schemas.microsoft.com/office/powerpoint/2010/main" val="877563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Krew Gardens.-Plano</a:t>
            </a:r>
          </a:p>
        </p:txBody>
      </p:sp>
      <p:sp>
        <p:nvSpPr>
          <p:cNvPr id="4" name="3 Marcador de número de diapositiva"/>
          <p:cNvSpPr>
            <a:spLocks noGrp="1"/>
          </p:cNvSpPr>
          <p:nvPr>
            <p:ph type="sldNum" sz="quarter" idx="5"/>
          </p:nvPr>
        </p:nvSpPr>
        <p:spPr/>
        <p:txBody>
          <a:bodyPr/>
          <a:lstStyle/>
          <a:p>
            <a:pPr>
              <a:defRPr/>
            </a:pPr>
            <a:fld id="{CBA906F8-C471-49D3-BD38-9A82BED3F836}" type="slidenum">
              <a:rPr lang="es-ES">
                <a:solidFill>
                  <a:prstClr val="black"/>
                </a:solidFill>
              </a:rPr>
              <a:pPr>
                <a:defRPr/>
              </a:pPr>
              <a:t>11</a:t>
            </a:fld>
            <a:endParaRPr lang="es-E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Palm House</a:t>
            </a:r>
          </a:p>
        </p:txBody>
      </p:sp>
      <p:sp>
        <p:nvSpPr>
          <p:cNvPr id="1822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1A6C82-4BFC-4107-841D-4EDF6DD0BBD1}" type="slidenum">
              <a:rPr lang="es-ES">
                <a:solidFill>
                  <a:prstClr val="black"/>
                </a:solidFill>
              </a:rPr>
              <a:pPr>
                <a:defRPr/>
              </a:pPr>
              <a:t>12</a:t>
            </a:fld>
            <a:endParaRPr lang="es-E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Palm House</a:t>
            </a:r>
          </a:p>
        </p:txBody>
      </p:sp>
      <p:sp>
        <p:nvSpPr>
          <p:cNvPr id="1833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81B0CC-9F95-4408-B419-7CA2B5C1DD86}" type="slidenum">
              <a:rPr lang="es-ES">
                <a:solidFill>
                  <a:prstClr val="black"/>
                </a:solidFill>
              </a:rPr>
              <a:pPr>
                <a:defRPr/>
              </a:pPr>
              <a:t>13</a:t>
            </a:fld>
            <a:endParaRPr lang="es-E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Kew.-Tulips</a:t>
            </a:r>
          </a:p>
        </p:txBody>
      </p:sp>
      <p:sp>
        <p:nvSpPr>
          <p:cNvPr id="2140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AE65EE-1015-4FAF-BFCA-45975E7F7A65}" type="slidenum">
              <a:rPr lang="es-ES">
                <a:solidFill>
                  <a:prstClr val="black"/>
                </a:solidFill>
              </a:rPr>
              <a:pPr>
                <a:defRPr/>
              </a:pPr>
              <a:t>14</a:t>
            </a:fld>
            <a:endParaRPr lang="es-E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Kew.-Palm House</a:t>
            </a:r>
          </a:p>
        </p:txBody>
      </p:sp>
      <p:sp>
        <p:nvSpPr>
          <p:cNvPr id="1628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8BCE06-0E3A-4079-8ABC-3AB294427ECC}" type="slidenum">
              <a:rPr lang="es-ES">
                <a:solidFill>
                  <a:prstClr val="black"/>
                </a:solidFill>
              </a:rPr>
              <a:pPr>
                <a:defRPr/>
              </a:pPr>
              <a:t>15</a:t>
            </a:fld>
            <a:endParaRPr lang="es-E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Garden.-Palm House</a:t>
            </a:r>
          </a:p>
        </p:txBody>
      </p:sp>
      <p:sp>
        <p:nvSpPr>
          <p:cNvPr id="1259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CB87C5-A65F-4685-8F6E-4F3A06C21165}" type="slidenum">
              <a:rPr lang="es-ES">
                <a:solidFill>
                  <a:prstClr val="black"/>
                </a:solidFill>
              </a:rPr>
              <a:pPr>
                <a:defRPr/>
              </a:pPr>
              <a:t>16</a:t>
            </a:fld>
            <a:endParaRPr lang="es-E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.-Palm House</a:t>
            </a:r>
          </a:p>
        </p:txBody>
      </p:sp>
      <p:sp>
        <p:nvSpPr>
          <p:cNvPr id="1996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D3DD01-586D-4125-9A4D-239AF0501B0A}" type="slidenum">
              <a:rPr lang="es-ES">
                <a:solidFill>
                  <a:prstClr val="black"/>
                </a:solidFill>
              </a:rPr>
              <a:pPr>
                <a:defRPr/>
              </a:pPr>
              <a:t>17</a:t>
            </a:fld>
            <a:endParaRPr lang="es-E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Kew.-Palm House</a:t>
            </a:r>
          </a:p>
        </p:txBody>
      </p:sp>
      <p:sp>
        <p:nvSpPr>
          <p:cNvPr id="1556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3DBB6A-1B81-4BA7-86C6-438DE5EF8B02}" type="slidenum">
              <a:rPr lang="es-ES">
                <a:solidFill>
                  <a:prstClr val="black"/>
                </a:solidFill>
              </a:rPr>
              <a:pPr>
                <a:defRPr/>
              </a:pPr>
              <a:t>18</a:t>
            </a:fld>
            <a:endParaRPr lang="es-E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t>
            </a:r>
          </a:p>
        </p:txBody>
      </p:sp>
      <p:sp>
        <p:nvSpPr>
          <p:cNvPr id="2160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08A2D2-5158-4991-9675-3793E67C8B77}" type="slidenum">
              <a:rPr lang="es-ES">
                <a:solidFill>
                  <a:prstClr val="black"/>
                </a:solidFill>
              </a:rPr>
              <a:pPr>
                <a:defRPr/>
              </a:pPr>
              <a:t>19</a:t>
            </a:fld>
            <a:endParaRPr lang="es-E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Garden.-Salvia</a:t>
            </a:r>
          </a:p>
        </p:txBody>
      </p:sp>
      <p:sp>
        <p:nvSpPr>
          <p:cNvPr id="2170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3D3A33-05B6-45E2-A585-D506869717D4}" type="slidenum">
              <a:rPr lang="es-ES">
                <a:solidFill>
                  <a:prstClr val="black"/>
                </a:solidFill>
              </a:rPr>
              <a:pPr>
                <a:defRPr/>
              </a:pPr>
              <a:t>20</a:t>
            </a:fld>
            <a:endParaRPr lang="es-E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Museum</a:t>
            </a:r>
          </a:p>
        </p:txBody>
      </p:sp>
      <p:sp>
        <p:nvSpPr>
          <p:cNvPr id="1208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742A3A-0D0A-4046-AA02-22FDDB9C784E}" type="slidenum">
              <a:rPr lang="es-ES">
                <a:solidFill>
                  <a:prstClr val="black"/>
                </a:solidFill>
              </a:rPr>
              <a:pPr>
                <a:defRPr/>
              </a:pPr>
              <a:t>21</a:t>
            </a:fld>
            <a:endParaRPr lang="es-E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Garden.-Orangerie</a:t>
            </a:r>
          </a:p>
        </p:txBody>
      </p:sp>
      <p:sp>
        <p:nvSpPr>
          <p:cNvPr id="1300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7AB6CC2-75BC-4B44-A358-6B71E65477F0}" type="slidenum">
              <a:rPr lang="es-ES">
                <a:solidFill>
                  <a:prstClr val="black"/>
                </a:solidFill>
              </a:rPr>
              <a:pPr>
                <a:defRPr/>
              </a:pPr>
              <a:t>22</a:t>
            </a:fld>
            <a:endParaRPr lang="es-E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t>
            </a:r>
          </a:p>
        </p:txBody>
      </p:sp>
      <p:sp>
        <p:nvSpPr>
          <p:cNvPr id="1402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E40F1F2-81E7-445E-AF3F-36DF35FFE084}" type="slidenum">
              <a:rPr lang="es-ES">
                <a:solidFill>
                  <a:prstClr val="black"/>
                </a:solidFill>
              </a:rPr>
              <a:pPr>
                <a:defRPr/>
              </a:pPr>
              <a:t>23</a:t>
            </a:fld>
            <a:endParaRPr lang="es-E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Gardens.-Palace</a:t>
            </a:r>
          </a:p>
        </p:txBody>
      </p:sp>
      <p:sp>
        <p:nvSpPr>
          <p:cNvPr id="2129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5CADFA-026D-4D06-96A6-DDB37CE9CBF1}" type="slidenum">
              <a:rPr lang="es-ES">
                <a:solidFill>
                  <a:prstClr val="black"/>
                </a:solidFill>
              </a:rPr>
              <a:pPr>
                <a:defRPr/>
              </a:pPr>
              <a:t>24</a:t>
            </a:fld>
            <a:endParaRPr lang="es-E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Gardens.-Palace</a:t>
            </a:r>
          </a:p>
        </p:txBody>
      </p:sp>
      <p:sp>
        <p:nvSpPr>
          <p:cNvPr id="4" name="3 Marcador de número de diapositiva"/>
          <p:cNvSpPr>
            <a:spLocks noGrp="1"/>
          </p:cNvSpPr>
          <p:nvPr>
            <p:ph type="sldNum" sz="quarter" idx="5"/>
          </p:nvPr>
        </p:nvSpPr>
        <p:spPr/>
        <p:txBody>
          <a:bodyPr/>
          <a:lstStyle/>
          <a:p>
            <a:pPr>
              <a:defRPr/>
            </a:pPr>
            <a:fld id="{D54EB326-E5CB-42CE-B8AB-DFFE952874FF}" type="slidenum">
              <a:rPr lang="es-ES">
                <a:solidFill>
                  <a:prstClr val="black"/>
                </a:solidFill>
              </a:rPr>
              <a:pPr>
                <a:defRPr/>
              </a:pPr>
              <a:t>25</a:t>
            </a:fld>
            <a:endParaRPr lang="es-E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Garden.-Palace</a:t>
            </a:r>
          </a:p>
        </p:txBody>
      </p:sp>
      <p:sp>
        <p:nvSpPr>
          <p:cNvPr id="1310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592997F-5407-4187-AE78-CB106C493CB1}" type="slidenum">
              <a:rPr lang="es-ES">
                <a:solidFill>
                  <a:prstClr val="black"/>
                </a:solidFill>
              </a:rPr>
              <a:pPr>
                <a:defRPr/>
              </a:pPr>
              <a:t>26</a:t>
            </a:fld>
            <a:endParaRPr lang="es-E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Garden.-Alpine House</a:t>
            </a:r>
          </a:p>
        </p:txBody>
      </p:sp>
      <p:sp>
        <p:nvSpPr>
          <p:cNvPr id="1218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A1B5D30-14B9-4548-B352-0265D039CE24}" type="slidenum">
              <a:rPr lang="es-ES">
                <a:solidFill>
                  <a:prstClr val="black"/>
                </a:solidFill>
              </a:rPr>
              <a:pPr>
                <a:defRPr/>
              </a:pPr>
              <a:t>27</a:t>
            </a:fld>
            <a:endParaRPr lang="es-E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 .-Japanese Gate</a:t>
            </a:r>
          </a:p>
        </p:txBody>
      </p:sp>
      <p:sp>
        <p:nvSpPr>
          <p:cNvPr id="1228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2F3424E-E3E8-4F32-8C02-A535B0BAB3C1}" type="slidenum">
              <a:rPr lang="es-ES">
                <a:solidFill>
                  <a:prstClr val="black"/>
                </a:solidFill>
              </a:rPr>
              <a:pPr>
                <a:defRPr/>
              </a:pPr>
              <a:t>28</a:t>
            </a:fld>
            <a:endParaRPr lang="es-E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Gaden.-Minja House </a:t>
            </a:r>
          </a:p>
        </p:txBody>
      </p:sp>
      <p:sp>
        <p:nvSpPr>
          <p:cNvPr id="1239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52302EC-1121-4C1E-9366-3C3B001B7812}" type="slidenum">
              <a:rPr lang="es-ES">
                <a:solidFill>
                  <a:prstClr val="black"/>
                </a:solidFill>
              </a:rPr>
              <a:pPr>
                <a:defRPr/>
              </a:pPr>
              <a:t>29</a:t>
            </a:fld>
            <a:endParaRPr lang="es-E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Gardens.-Queen Charlotte Cottage</a:t>
            </a:r>
          </a:p>
        </p:txBody>
      </p:sp>
      <p:sp>
        <p:nvSpPr>
          <p:cNvPr id="1269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D417F5-F55F-4439-8AA0-28881382C7B9}" type="slidenum">
              <a:rPr lang="es-ES">
                <a:solidFill>
                  <a:prstClr val="black"/>
                </a:solidFill>
              </a:rPr>
              <a:pPr>
                <a:defRPr/>
              </a:pPr>
              <a:t>30</a:t>
            </a:fld>
            <a:endParaRPr lang="es-E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Garden.-Sherwood Galery</a:t>
            </a:r>
          </a:p>
        </p:txBody>
      </p:sp>
      <p:sp>
        <p:nvSpPr>
          <p:cNvPr id="1280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1EB70B-CB08-4DD1-8877-ABEB5052F560}" type="slidenum">
              <a:rPr lang="es-ES">
                <a:solidFill>
                  <a:prstClr val="black"/>
                </a:solidFill>
              </a:rPr>
              <a:pPr>
                <a:defRPr/>
              </a:pPr>
              <a:t>31</a:t>
            </a:fld>
            <a:endParaRPr lang="es-E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Garden.-Sackler Crossing</a:t>
            </a:r>
          </a:p>
        </p:txBody>
      </p:sp>
      <p:sp>
        <p:nvSpPr>
          <p:cNvPr id="1290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A0ACBE-CAE5-4DDD-85DE-6F6C86C4D649}" type="slidenum">
              <a:rPr lang="es-ES">
                <a:solidFill>
                  <a:prstClr val="black"/>
                </a:solidFill>
              </a:rPr>
              <a:pPr>
                <a:defRPr/>
              </a:pPr>
              <a:t>32</a:t>
            </a:fld>
            <a:endParaRPr lang="es-E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Garden.-Rhizothron</a:t>
            </a:r>
          </a:p>
        </p:txBody>
      </p:sp>
      <p:sp>
        <p:nvSpPr>
          <p:cNvPr id="1321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694657-E7EE-457C-9B1C-0773F5011633}" type="slidenum">
              <a:rPr lang="es-ES">
                <a:solidFill>
                  <a:prstClr val="black"/>
                </a:solidFill>
              </a:rPr>
              <a:pPr>
                <a:defRPr/>
              </a:pPr>
              <a:t>33</a:t>
            </a:fld>
            <a:endParaRPr lang="es-E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Garden.-Chiluly</a:t>
            </a:r>
          </a:p>
        </p:txBody>
      </p:sp>
      <p:sp>
        <p:nvSpPr>
          <p:cNvPr id="1331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6832BB-96FE-4FF4-A91A-426C85D18BB1}" type="slidenum">
              <a:rPr lang="es-ES">
                <a:solidFill>
                  <a:prstClr val="black"/>
                </a:solidFill>
              </a:rPr>
              <a:pPr>
                <a:defRPr/>
              </a:pPr>
              <a:t>34</a:t>
            </a:fld>
            <a:endParaRPr lang="es-E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Kew.-Carnivoras</a:t>
            </a:r>
          </a:p>
        </p:txBody>
      </p:sp>
      <p:sp>
        <p:nvSpPr>
          <p:cNvPr id="1341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C9BA48-17A8-40F7-9B75-A12FF2E2A94B}" type="slidenum">
              <a:rPr lang="es-ES">
                <a:solidFill>
                  <a:prstClr val="black"/>
                </a:solidFill>
              </a:rPr>
              <a:pPr>
                <a:defRPr/>
              </a:pPr>
              <a:t>35</a:t>
            </a:fld>
            <a:endParaRPr lang="es-E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Kew.-Carnivoras</a:t>
            </a:r>
          </a:p>
        </p:txBody>
      </p:sp>
      <p:sp>
        <p:nvSpPr>
          <p:cNvPr id="1351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62713E-51BA-4FF7-90B4-A598459BA88E}" type="slidenum">
              <a:rPr lang="es-ES">
                <a:solidFill>
                  <a:prstClr val="black"/>
                </a:solidFill>
              </a:rPr>
              <a:pPr>
                <a:defRPr/>
              </a:pPr>
              <a:t>36</a:t>
            </a:fld>
            <a:endParaRPr lang="es-E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Kew.-Raices de Ficus y Carnivoras</a:t>
            </a:r>
          </a:p>
        </p:txBody>
      </p:sp>
      <p:sp>
        <p:nvSpPr>
          <p:cNvPr id="1361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EF126F-90CD-4591-838C-7BCA30F81D8D}" type="slidenum">
              <a:rPr lang="es-ES">
                <a:solidFill>
                  <a:prstClr val="black"/>
                </a:solidFill>
              </a:rPr>
              <a:pPr>
                <a:defRPr/>
              </a:pPr>
              <a:t>37</a:t>
            </a:fld>
            <a:endParaRPr lang="es-E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Kew.-Roses</a:t>
            </a:r>
          </a:p>
        </p:txBody>
      </p:sp>
      <p:sp>
        <p:nvSpPr>
          <p:cNvPr id="1372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B8E232-04AD-4BF0-B41D-B054D0A15199}" type="slidenum">
              <a:rPr lang="es-ES">
                <a:solidFill>
                  <a:prstClr val="black"/>
                </a:solidFill>
              </a:rPr>
              <a:pPr>
                <a:defRPr/>
              </a:pPr>
              <a:t>38</a:t>
            </a:fld>
            <a:endParaRPr lang="es-E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t>
            </a:r>
          </a:p>
        </p:txBody>
      </p:sp>
      <p:sp>
        <p:nvSpPr>
          <p:cNvPr id="1382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57DFA52-F659-40C5-9EA5-27EEF831F433}" type="slidenum">
              <a:rPr lang="es-ES">
                <a:solidFill>
                  <a:prstClr val="black"/>
                </a:solidFill>
              </a:rPr>
              <a:pPr>
                <a:defRPr/>
              </a:pPr>
              <a:t>39</a:t>
            </a:fld>
            <a:endParaRPr lang="es-E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Kew.-Nepenthes e Invernadero</a:t>
            </a:r>
          </a:p>
        </p:txBody>
      </p:sp>
      <p:sp>
        <p:nvSpPr>
          <p:cNvPr id="1392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ADB982-423B-431A-AEB5-063B01CD7CC5}" type="slidenum">
              <a:rPr lang="es-ES">
                <a:solidFill>
                  <a:prstClr val="black"/>
                </a:solidFill>
              </a:rPr>
              <a:pPr>
                <a:defRPr/>
              </a:pPr>
              <a:t>40</a:t>
            </a:fld>
            <a:endParaRPr lang="es-E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t>
            </a:r>
          </a:p>
        </p:txBody>
      </p:sp>
      <p:sp>
        <p:nvSpPr>
          <p:cNvPr id="1413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D1D17B-24D7-474B-B6B2-B814AD3CA1DE}" type="slidenum">
              <a:rPr lang="es-ES">
                <a:solidFill>
                  <a:prstClr val="black"/>
                </a:solidFill>
              </a:rPr>
              <a:pPr>
                <a:defRPr/>
              </a:pPr>
              <a:t>41</a:t>
            </a:fld>
            <a:endParaRPr lang="es-E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Kew.-Japanese Garden</a:t>
            </a:r>
          </a:p>
        </p:txBody>
      </p:sp>
      <p:sp>
        <p:nvSpPr>
          <p:cNvPr id="1423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B16225-9682-4D93-BD0D-1088E1260FF2}" type="slidenum">
              <a:rPr lang="es-ES">
                <a:solidFill>
                  <a:prstClr val="black"/>
                </a:solidFill>
              </a:rPr>
              <a:pPr>
                <a:defRPr/>
              </a:pPr>
              <a:t>42</a:t>
            </a:fld>
            <a:endParaRPr lang="es-E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Kew.-Rocalla</a:t>
            </a:r>
          </a:p>
        </p:txBody>
      </p:sp>
      <p:sp>
        <p:nvSpPr>
          <p:cNvPr id="1433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5183863-FBCA-4094-9251-99BD1BBFB202}" type="slidenum">
              <a:rPr lang="es-ES">
                <a:solidFill>
                  <a:prstClr val="black"/>
                </a:solidFill>
              </a:rPr>
              <a:pPr>
                <a:defRPr/>
              </a:pPr>
              <a:t>43</a:t>
            </a:fld>
            <a:endParaRPr lang="es-E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Kew.-Roclla</a:t>
            </a:r>
          </a:p>
        </p:txBody>
      </p:sp>
      <p:sp>
        <p:nvSpPr>
          <p:cNvPr id="1443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90B8B4-2BE4-419B-B3A7-E8F2551A3A88}" type="slidenum">
              <a:rPr lang="es-ES">
                <a:solidFill>
                  <a:prstClr val="black"/>
                </a:solidFill>
              </a:rPr>
              <a:pPr>
                <a:defRPr/>
              </a:pPr>
              <a:t>44</a:t>
            </a:fld>
            <a:endParaRPr lang="es-E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Kew.-Gramineas.-Stipa tenuissima</a:t>
            </a:r>
          </a:p>
        </p:txBody>
      </p:sp>
      <p:sp>
        <p:nvSpPr>
          <p:cNvPr id="1454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786882-10E6-4527-AD40-3A63EBA01EE0}" type="slidenum">
              <a:rPr lang="es-ES">
                <a:solidFill>
                  <a:prstClr val="black"/>
                </a:solidFill>
              </a:rPr>
              <a:pPr>
                <a:defRPr/>
              </a:pPr>
              <a:t>45</a:t>
            </a:fld>
            <a:endParaRPr lang="es-E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Kew.-Vivaces</a:t>
            </a:r>
          </a:p>
        </p:txBody>
      </p:sp>
      <p:sp>
        <p:nvSpPr>
          <p:cNvPr id="146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F81EEE-36DD-465B-BE98-1C0BC5796A28}" type="slidenum">
              <a:rPr lang="es-ES">
                <a:solidFill>
                  <a:prstClr val="black"/>
                </a:solidFill>
              </a:rPr>
              <a:pPr>
                <a:defRPr/>
              </a:pPr>
              <a:t>46</a:t>
            </a:fld>
            <a:endParaRPr lang="es-E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C80B6713-54FB-4950-B1CF-6E1E5F9758A4}" type="slidenum">
              <a:rPr lang="es-ES">
                <a:solidFill>
                  <a:prstClr val="black"/>
                </a:solidFill>
              </a:rPr>
              <a:pPr>
                <a:defRPr/>
              </a:pPr>
              <a:t>47</a:t>
            </a:fld>
            <a:endParaRPr lang="es-E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7066D513-645D-453B-AF02-017CBA32B354}" type="slidenum">
              <a:rPr lang="es-ES">
                <a:solidFill>
                  <a:prstClr val="black"/>
                </a:solidFill>
              </a:rPr>
              <a:pPr>
                <a:defRPr/>
              </a:pPr>
              <a:t>48</a:t>
            </a:fld>
            <a:endParaRPr lang="es-E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Gardens.-Chihuli</a:t>
            </a:r>
          </a:p>
        </p:txBody>
      </p:sp>
      <p:sp>
        <p:nvSpPr>
          <p:cNvPr id="4" name="3 Marcador de número de diapositiva"/>
          <p:cNvSpPr>
            <a:spLocks noGrp="1"/>
          </p:cNvSpPr>
          <p:nvPr>
            <p:ph type="sldNum" sz="quarter" idx="5"/>
          </p:nvPr>
        </p:nvSpPr>
        <p:spPr/>
        <p:txBody>
          <a:bodyPr/>
          <a:lstStyle/>
          <a:p>
            <a:pPr>
              <a:defRPr/>
            </a:pPr>
            <a:fld id="{22D39D02-F635-42A3-960E-3FAD92045754}" type="slidenum">
              <a:rPr lang="es-ES">
                <a:solidFill>
                  <a:prstClr val="black"/>
                </a:solidFill>
              </a:rPr>
              <a:pPr>
                <a:defRPr/>
              </a:pPr>
              <a:t>49</a:t>
            </a:fld>
            <a:endParaRPr lang="es-ES" dirty="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Kew.-Palm House</a:t>
            </a:r>
          </a:p>
        </p:txBody>
      </p:sp>
      <p:sp>
        <p:nvSpPr>
          <p:cNvPr id="1474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4B0DF4-381A-46BD-BF6B-FE48D3AF9A50}" type="slidenum">
              <a:rPr lang="es-ES">
                <a:solidFill>
                  <a:prstClr val="black"/>
                </a:solidFill>
              </a:rPr>
              <a:pPr>
                <a:defRPr/>
              </a:pPr>
              <a:t>50</a:t>
            </a:fld>
            <a:endParaRPr lang="es-ES" dirty="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Kew.-Palm House</a:t>
            </a:r>
          </a:p>
        </p:txBody>
      </p:sp>
      <p:sp>
        <p:nvSpPr>
          <p:cNvPr id="1669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963012-A81D-4C1A-8A49-6EA8F4C30859}" type="slidenum">
              <a:rPr lang="es-ES">
                <a:solidFill>
                  <a:prstClr val="black"/>
                </a:solidFill>
              </a:rPr>
              <a:pPr>
                <a:defRPr/>
              </a:pPr>
              <a:t>51</a:t>
            </a:fld>
            <a:endParaRPr lang="es-ES" dirty="0">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Kew.-Cedrus libani</a:t>
            </a:r>
          </a:p>
        </p:txBody>
      </p:sp>
      <p:sp>
        <p:nvSpPr>
          <p:cNvPr id="1484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8C14361-18DC-4BD8-882E-8A1F2451FD3F}" type="slidenum">
              <a:rPr lang="es-ES">
                <a:solidFill>
                  <a:prstClr val="black"/>
                </a:solidFill>
              </a:rPr>
              <a:pPr>
                <a:defRPr/>
              </a:pPr>
              <a:t>52</a:t>
            </a:fld>
            <a:endParaRPr lang="es-ES" dirty="0">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Cartel informativo</a:t>
            </a:r>
          </a:p>
        </p:txBody>
      </p:sp>
      <p:sp>
        <p:nvSpPr>
          <p:cNvPr id="149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7BFB94-199A-4BA9-B6D1-E70612F7B3B1}" type="slidenum">
              <a:rPr lang="es-ES">
                <a:solidFill>
                  <a:prstClr val="black"/>
                </a:solidFill>
              </a:rPr>
              <a:pPr>
                <a:defRPr/>
              </a:pPr>
              <a:t>53</a:t>
            </a:fld>
            <a:endParaRPr lang="es-ES"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Kew.-Cactaceas</a:t>
            </a:r>
          </a:p>
        </p:txBody>
      </p:sp>
      <p:sp>
        <p:nvSpPr>
          <p:cNvPr id="150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3FED876-4D5E-4450-B961-AFA633FEEF75}" type="slidenum">
              <a:rPr lang="es-ES">
                <a:solidFill>
                  <a:prstClr val="black"/>
                </a:solidFill>
              </a:rPr>
              <a:pPr>
                <a:defRPr/>
              </a:pPr>
              <a:t>54</a:t>
            </a:fld>
            <a:endParaRPr lang="es-ES" dirty="0">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Kew.-Greenhouse Lady Di</a:t>
            </a:r>
          </a:p>
        </p:txBody>
      </p:sp>
      <p:sp>
        <p:nvSpPr>
          <p:cNvPr id="1515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517A35-B716-4CE2-9D47-992669AF8DC0}" type="slidenum">
              <a:rPr lang="es-ES">
                <a:solidFill>
                  <a:prstClr val="black"/>
                </a:solidFill>
              </a:rPr>
              <a:pPr>
                <a:defRPr/>
              </a:pPr>
              <a:t>55</a:t>
            </a:fld>
            <a:endParaRPr lang="es-ES" dirty="0">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Kew.-Encephalocarpus alteinstenii</a:t>
            </a:r>
          </a:p>
        </p:txBody>
      </p:sp>
      <p:sp>
        <p:nvSpPr>
          <p:cNvPr id="1525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1646A4B-D621-4B3E-B46E-1433EA7E47A1}" type="slidenum">
              <a:rPr lang="es-ES">
                <a:solidFill>
                  <a:prstClr val="black"/>
                </a:solidFill>
              </a:rPr>
              <a:pPr>
                <a:defRPr/>
              </a:pPr>
              <a:t>56</a:t>
            </a:fld>
            <a:endParaRPr lang="es-ES" dirty="0">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Kew.-Eucaliptus chapmaniana</a:t>
            </a:r>
          </a:p>
        </p:txBody>
      </p:sp>
      <p:sp>
        <p:nvSpPr>
          <p:cNvPr id="1536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9DA0ED-A370-4C52-8237-D8A7B9409DBC}" type="slidenum">
              <a:rPr lang="es-ES">
                <a:solidFill>
                  <a:prstClr val="black"/>
                </a:solidFill>
              </a:rPr>
              <a:pPr>
                <a:defRPr/>
              </a:pPr>
              <a:t>57</a:t>
            </a:fld>
            <a:endParaRPr lang="es-E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.-Japanese Garden</a:t>
            </a:r>
          </a:p>
        </p:txBody>
      </p:sp>
      <p:sp>
        <p:nvSpPr>
          <p:cNvPr id="1546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0F27982-3B78-4D67-8F37-331D1B2DE2C2}" type="slidenum">
              <a:rPr lang="es-ES">
                <a:solidFill>
                  <a:prstClr val="black"/>
                </a:solidFill>
              </a:rPr>
              <a:pPr>
                <a:defRPr/>
              </a:pPr>
              <a:t>58</a:t>
            </a:fld>
            <a:endParaRPr lang="es-E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Kew.-Rose Garden</a:t>
            </a:r>
          </a:p>
        </p:txBody>
      </p:sp>
      <p:sp>
        <p:nvSpPr>
          <p:cNvPr id="1566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31D7990-AB7F-4665-B118-632BAE79DF1F}" type="slidenum">
              <a:rPr lang="es-ES">
                <a:solidFill>
                  <a:prstClr val="black"/>
                </a:solidFill>
              </a:rPr>
              <a:pPr>
                <a:defRPr/>
              </a:pPr>
              <a:t>59</a:t>
            </a:fld>
            <a:endParaRPr lang="es-E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.-Victorias</a:t>
            </a:r>
          </a:p>
        </p:txBody>
      </p:sp>
      <p:sp>
        <p:nvSpPr>
          <p:cNvPr id="1577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B21E144-9A65-4C6C-9944-7D91D64AF99D}" type="slidenum">
              <a:rPr lang="es-ES">
                <a:solidFill>
                  <a:prstClr val="black"/>
                </a:solidFill>
              </a:rPr>
              <a:pPr>
                <a:defRPr/>
              </a:pPr>
              <a:t>60</a:t>
            </a:fld>
            <a:endParaRPr lang="es-E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Kew.-Ilex</a:t>
            </a:r>
          </a:p>
        </p:txBody>
      </p:sp>
      <p:sp>
        <p:nvSpPr>
          <p:cNvPr id="158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D1316BB-FD87-47FD-9635-119DB348B5C8}" type="slidenum">
              <a:rPr lang="es-ES">
                <a:solidFill>
                  <a:prstClr val="black"/>
                </a:solidFill>
              </a:rPr>
              <a:pPr>
                <a:defRPr/>
              </a:pPr>
              <a:t>61</a:t>
            </a:fld>
            <a:endParaRPr lang="es-E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Kew.-Rocalla</a:t>
            </a:r>
          </a:p>
        </p:txBody>
      </p:sp>
      <p:sp>
        <p:nvSpPr>
          <p:cNvPr id="1597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A53738C-D791-41C8-94E5-BAB75CA1FA1E}" type="slidenum">
              <a:rPr lang="es-ES">
                <a:solidFill>
                  <a:prstClr val="black"/>
                </a:solidFill>
              </a:rPr>
              <a:pPr>
                <a:defRPr/>
              </a:pPr>
              <a:t>62</a:t>
            </a:fld>
            <a:endParaRPr lang="es-E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Kew.-Rosaleda</a:t>
            </a:r>
          </a:p>
        </p:txBody>
      </p:sp>
      <p:sp>
        <p:nvSpPr>
          <p:cNvPr id="1607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452B175-EDDA-4592-BECE-EBC21F4E9120}" type="slidenum">
              <a:rPr lang="es-ES">
                <a:solidFill>
                  <a:prstClr val="black"/>
                </a:solidFill>
              </a:rPr>
              <a:pPr>
                <a:defRPr/>
              </a:pPr>
              <a:t>63</a:t>
            </a:fld>
            <a:endParaRPr lang="es-E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Kew.-Plantas alpinas</a:t>
            </a:r>
          </a:p>
        </p:txBody>
      </p:sp>
      <p:sp>
        <p:nvSpPr>
          <p:cNvPr id="1617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9E09C8C-5668-41B0-97E1-801758BB2812}" type="slidenum">
              <a:rPr lang="es-ES">
                <a:solidFill>
                  <a:prstClr val="black"/>
                </a:solidFill>
              </a:rPr>
              <a:pPr>
                <a:defRPr/>
              </a:pPr>
              <a:t>64</a:t>
            </a:fld>
            <a:endParaRPr lang="es-ES" dirty="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Kew.-Palm House Gallery</a:t>
            </a:r>
          </a:p>
        </p:txBody>
      </p:sp>
      <p:sp>
        <p:nvSpPr>
          <p:cNvPr id="1638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1C44B9E-DEDA-4671-ACAF-46067590A5DE}" type="slidenum">
              <a:rPr lang="es-ES">
                <a:solidFill>
                  <a:prstClr val="black"/>
                </a:solidFill>
              </a:rPr>
              <a:pPr>
                <a:defRPr/>
              </a:pPr>
              <a:t>65</a:t>
            </a:fld>
            <a:endParaRPr lang="es-E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Kew.-Nimphaeas</a:t>
            </a:r>
          </a:p>
        </p:txBody>
      </p:sp>
      <p:sp>
        <p:nvSpPr>
          <p:cNvPr id="1648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A7DF49B-B047-4180-AD71-E1B4001B727D}" type="slidenum">
              <a:rPr lang="es-ES">
                <a:solidFill>
                  <a:prstClr val="black"/>
                </a:solidFill>
              </a:rPr>
              <a:pPr>
                <a:defRPr/>
              </a:pPr>
              <a:t>66</a:t>
            </a:fld>
            <a:endParaRPr lang="es-ES" dirty="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Kew.-Celosias</a:t>
            </a:r>
          </a:p>
        </p:txBody>
      </p:sp>
      <p:sp>
        <p:nvSpPr>
          <p:cNvPr id="1658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73779F-DAD0-4992-8CD4-0752F8367EC1}" type="slidenum">
              <a:rPr lang="es-ES">
                <a:solidFill>
                  <a:prstClr val="black"/>
                </a:solidFill>
              </a:rPr>
              <a:pPr>
                <a:defRPr/>
              </a:pPr>
              <a:t>67</a:t>
            </a:fld>
            <a:endParaRPr lang="es-E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t>
            </a:r>
          </a:p>
        </p:txBody>
      </p:sp>
      <p:sp>
        <p:nvSpPr>
          <p:cNvPr id="1679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765AC0-78A6-4151-9E1D-9021FDD1F431}" type="slidenum">
              <a:rPr lang="es-ES">
                <a:solidFill>
                  <a:prstClr val="black"/>
                </a:solidFill>
              </a:rPr>
              <a:pPr>
                <a:defRPr/>
              </a:pPr>
              <a:t>68</a:t>
            </a:fld>
            <a:endParaRPr lang="es-ES" dirty="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Kew.-Alpine House</a:t>
            </a:r>
          </a:p>
        </p:txBody>
      </p:sp>
      <p:sp>
        <p:nvSpPr>
          <p:cNvPr id="1689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FC2F4C0-0C42-433F-A0F8-12B7EF52B664}" type="slidenum">
              <a:rPr lang="es-ES">
                <a:solidFill>
                  <a:prstClr val="black"/>
                </a:solidFill>
              </a:rPr>
              <a:pPr>
                <a:defRPr/>
              </a:pPr>
              <a:t>69</a:t>
            </a:fld>
            <a:endParaRPr lang="es-ES" dirty="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Kew.-Cactaceas</a:t>
            </a:r>
          </a:p>
        </p:txBody>
      </p:sp>
      <p:sp>
        <p:nvSpPr>
          <p:cNvPr id="1699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F76D360-327A-4463-A3C5-B8606E2F2559}" type="slidenum">
              <a:rPr lang="es-ES">
                <a:solidFill>
                  <a:prstClr val="black"/>
                </a:solidFill>
              </a:rPr>
              <a:pPr>
                <a:defRPr/>
              </a:pPr>
              <a:t>70</a:t>
            </a:fld>
            <a:endParaRPr lang="es-ES" dirty="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Garden.-Pagoda</a:t>
            </a:r>
          </a:p>
        </p:txBody>
      </p:sp>
      <p:sp>
        <p:nvSpPr>
          <p:cNvPr id="1710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507336B-8E90-4730-9186-60845F4035B8}" type="slidenum">
              <a:rPr lang="es-ES">
                <a:solidFill>
                  <a:prstClr val="black"/>
                </a:solidFill>
              </a:rPr>
              <a:pPr>
                <a:defRPr/>
              </a:pPr>
              <a:t>71</a:t>
            </a:fld>
            <a:endParaRPr lang="es-ES" dirty="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Kew.-Great Pagoda</a:t>
            </a:r>
          </a:p>
        </p:txBody>
      </p:sp>
      <p:sp>
        <p:nvSpPr>
          <p:cNvPr id="1720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1E1A6A-CD14-4A6F-81EA-8FC69B46A15E}" type="slidenum">
              <a:rPr lang="es-ES">
                <a:solidFill>
                  <a:prstClr val="black"/>
                </a:solidFill>
              </a:rPr>
              <a:pPr>
                <a:defRPr/>
              </a:pPr>
              <a:t>72</a:t>
            </a:fld>
            <a:endParaRPr lang="es-ES" dirty="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Kew.-Great Pagoda</a:t>
            </a:r>
          </a:p>
        </p:txBody>
      </p:sp>
      <p:sp>
        <p:nvSpPr>
          <p:cNvPr id="1730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C7B37CF-3082-4661-A901-D4231C026B79}" type="slidenum">
              <a:rPr lang="es-ES">
                <a:solidFill>
                  <a:prstClr val="black"/>
                </a:solidFill>
              </a:rPr>
              <a:pPr>
                <a:defRPr/>
              </a:pPr>
              <a:t>73</a:t>
            </a:fld>
            <a:endParaRPr lang="es-ES" dirty="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Kew.-Pagoda</a:t>
            </a:r>
          </a:p>
        </p:txBody>
      </p:sp>
      <p:sp>
        <p:nvSpPr>
          <p:cNvPr id="2017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12F299A-3B1D-4952-B64F-41D7A1CFCD50}" type="slidenum">
              <a:rPr lang="es-ES">
                <a:solidFill>
                  <a:prstClr val="black"/>
                </a:solidFill>
              </a:rPr>
              <a:pPr>
                <a:defRPr/>
              </a:pPr>
              <a:t>74</a:t>
            </a:fld>
            <a:endParaRPr lang="es-ES" dirty="0">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Garden.-Pagoda</a:t>
            </a:r>
          </a:p>
        </p:txBody>
      </p:sp>
      <p:sp>
        <p:nvSpPr>
          <p:cNvPr id="1249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BEAD69-322A-44E1-A07B-677F3820954E}" type="slidenum">
              <a:rPr lang="es-ES">
                <a:solidFill>
                  <a:prstClr val="black"/>
                </a:solidFill>
              </a:rPr>
              <a:pPr>
                <a:defRPr/>
              </a:pPr>
              <a:t>75</a:t>
            </a:fld>
            <a:endParaRPr lang="es-ES" dirty="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Kew.-Pagoda</a:t>
            </a:r>
          </a:p>
        </p:txBody>
      </p:sp>
      <p:sp>
        <p:nvSpPr>
          <p:cNvPr id="1812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19C4AA4-BEF2-4767-9F3E-46BFD4D44E5A}" type="slidenum">
              <a:rPr lang="es-ES">
                <a:solidFill>
                  <a:prstClr val="black"/>
                </a:solidFill>
              </a:rPr>
              <a:pPr>
                <a:defRPr/>
              </a:pPr>
              <a:t>76</a:t>
            </a:fld>
            <a:endParaRPr lang="es-ES" dirty="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t>
            </a:r>
          </a:p>
        </p:txBody>
      </p:sp>
      <p:sp>
        <p:nvSpPr>
          <p:cNvPr id="1751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691D905-C4EF-4913-9098-D140E7AE5E6E}" type="slidenum">
              <a:rPr lang="es-ES">
                <a:solidFill>
                  <a:prstClr val="black"/>
                </a:solidFill>
              </a:rPr>
              <a:pPr>
                <a:defRPr/>
              </a:pPr>
              <a:t>77</a:t>
            </a:fld>
            <a:endParaRPr lang="es-ES" dirty="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Kew.-Japanese Gateway</a:t>
            </a:r>
          </a:p>
        </p:txBody>
      </p:sp>
      <p:sp>
        <p:nvSpPr>
          <p:cNvPr id="1740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1E4428C-C1AD-4302-89CE-9015488EC4E6}" type="slidenum">
              <a:rPr lang="es-ES">
                <a:solidFill>
                  <a:prstClr val="black"/>
                </a:solidFill>
              </a:rPr>
              <a:pPr>
                <a:defRPr/>
              </a:pPr>
              <a:t>78</a:t>
            </a:fld>
            <a:endParaRPr lang="es-ES" dirty="0">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Kew.-Japanese Garden</a:t>
            </a:r>
          </a:p>
        </p:txBody>
      </p:sp>
      <p:sp>
        <p:nvSpPr>
          <p:cNvPr id="1761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A9D63D-6439-44FA-A996-7AAACA224D05}" type="slidenum">
              <a:rPr lang="es-ES">
                <a:solidFill>
                  <a:prstClr val="black"/>
                </a:solidFill>
              </a:rPr>
              <a:pPr>
                <a:defRPr/>
              </a:pPr>
              <a:t>79</a:t>
            </a:fld>
            <a:endParaRPr lang="es-ES" dirty="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Kew.-Gazebo</a:t>
            </a:r>
          </a:p>
        </p:txBody>
      </p:sp>
      <p:sp>
        <p:nvSpPr>
          <p:cNvPr id="1771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431CFB-FA8A-4320-B7D7-D1F7E60719AD}" type="slidenum">
              <a:rPr lang="es-ES">
                <a:solidFill>
                  <a:prstClr val="black"/>
                </a:solidFill>
              </a:rPr>
              <a:pPr>
                <a:defRPr/>
              </a:pPr>
              <a:t>80</a:t>
            </a:fld>
            <a:endParaRPr lang="es-ES" dirty="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Kew.-Queen´s Garden</a:t>
            </a:r>
          </a:p>
        </p:txBody>
      </p:sp>
      <p:sp>
        <p:nvSpPr>
          <p:cNvPr id="1781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8D0BBA-D4AF-4723-85B4-A9BA0D18703D}" type="slidenum">
              <a:rPr lang="es-ES">
                <a:solidFill>
                  <a:prstClr val="black"/>
                </a:solidFill>
              </a:rPr>
              <a:pPr>
                <a:defRPr/>
              </a:pPr>
              <a:t>81</a:t>
            </a:fld>
            <a:endParaRPr lang="es-ES" dirty="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Kew.-Queen´s Garden</a:t>
            </a:r>
          </a:p>
        </p:txBody>
      </p:sp>
      <p:sp>
        <p:nvSpPr>
          <p:cNvPr id="1792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4E78BB-31E9-4DE8-8396-01AD6E20FE05}" type="slidenum">
              <a:rPr lang="es-ES">
                <a:solidFill>
                  <a:prstClr val="black"/>
                </a:solidFill>
              </a:rPr>
              <a:pPr>
                <a:defRPr/>
              </a:pPr>
              <a:t>82</a:t>
            </a:fld>
            <a:endParaRPr lang="es-ES" dirty="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Kew.-Orchids</a:t>
            </a:r>
          </a:p>
        </p:txBody>
      </p:sp>
      <p:sp>
        <p:nvSpPr>
          <p:cNvPr id="1802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D25184-85B2-441F-BB8F-172192B9DDFB}" type="slidenum">
              <a:rPr lang="es-ES">
                <a:solidFill>
                  <a:prstClr val="black"/>
                </a:solidFill>
              </a:rPr>
              <a:pPr>
                <a:defRPr/>
              </a:pPr>
              <a:t>83</a:t>
            </a:fld>
            <a:endParaRPr lang="es-E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Kew.-Pasiflora caerulea</a:t>
            </a:r>
          </a:p>
        </p:txBody>
      </p:sp>
      <p:sp>
        <p:nvSpPr>
          <p:cNvPr id="1843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028B91F-1611-4205-A8D3-399C0112D854}" type="slidenum">
              <a:rPr lang="es-ES">
                <a:solidFill>
                  <a:prstClr val="black"/>
                </a:solidFill>
              </a:rPr>
              <a:pPr>
                <a:defRPr/>
              </a:pPr>
              <a:t>84</a:t>
            </a:fld>
            <a:endParaRPr lang="es-ES" dirty="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Kew.-Ruined Arch</a:t>
            </a:r>
          </a:p>
        </p:txBody>
      </p:sp>
      <p:sp>
        <p:nvSpPr>
          <p:cNvPr id="1853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87A2E7-FDA7-44BD-837A-6CA322CF0EAD}" type="slidenum">
              <a:rPr lang="es-ES">
                <a:solidFill>
                  <a:prstClr val="black"/>
                </a:solidFill>
              </a:rPr>
              <a:pPr>
                <a:defRPr/>
              </a:pPr>
              <a:t>85</a:t>
            </a:fld>
            <a:endParaRPr lang="es-ES" dirty="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Kew.-Temperated House</a:t>
            </a:r>
          </a:p>
        </p:txBody>
      </p:sp>
      <p:sp>
        <p:nvSpPr>
          <p:cNvPr id="1863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6A62AC-4D21-41B3-9D70-59F0854DF72C}" type="slidenum">
              <a:rPr lang="es-ES">
                <a:solidFill>
                  <a:prstClr val="black"/>
                </a:solidFill>
              </a:rPr>
              <a:pPr>
                <a:defRPr/>
              </a:pPr>
              <a:t>86</a:t>
            </a:fld>
            <a:endParaRPr lang="es-E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Kew.-Temperate House</a:t>
            </a:r>
          </a:p>
        </p:txBody>
      </p:sp>
      <p:sp>
        <p:nvSpPr>
          <p:cNvPr id="18739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F42AE0C-A5CF-4CCB-A1D3-1AA493CD06AB}" type="slidenum">
              <a:rPr lang="es-ES">
                <a:solidFill>
                  <a:prstClr val="black"/>
                </a:solidFill>
              </a:rPr>
              <a:pPr>
                <a:defRPr/>
              </a:pPr>
              <a:t>87</a:t>
            </a:fld>
            <a:endParaRPr lang="es-E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t>
            </a:r>
          </a:p>
        </p:txBody>
      </p:sp>
      <p:sp>
        <p:nvSpPr>
          <p:cNvPr id="18842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CA4CF6-9114-485A-98C8-683F026F004F}" type="slidenum">
              <a:rPr lang="es-ES">
                <a:solidFill>
                  <a:prstClr val="black"/>
                </a:solidFill>
              </a:rPr>
              <a:pPr>
                <a:defRPr/>
              </a:pPr>
              <a:t>88</a:t>
            </a:fld>
            <a:endParaRPr lang="es-E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Kew.-Victoria</a:t>
            </a:r>
          </a:p>
        </p:txBody>
      </p:sp>
      <p:sp>
        <p:nvSpPr>
          <p:cNvPr id="1894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C1AAF6-CD6E-408A-A974-042B49294AC5}" type="slidenum">
              <a:rPr lang="es-ES">
                <a:solidFill>
                  <a:prstClr val="black"/>
                </a:solidFill>
              </a:rPr>
              <a:pPr>
                <a:defRPr/>
              </a:pPr>
              <a:t>89</a:t>
            </a:fld>
            <a:endParaRPr lang="es-ES" dirty="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Kew.-Victorias</a:t>
            </a:r>
          </a:p>
        </p:txBody>
      </p:sp>
      <p:sp>
        <p:nvSpPr>
          <p:cNvPr id="1955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7B70F61-9097-43FC-896E-FAF06F96900A}" type="slidenum">
              <a:rPr lang="es-ES">
                <a:solidFill>
                  <a:prstClr val="black"/>
                </a:solidFill>
              </a:rPr>
              <a:pPr>
                <a:defRPr/>
              </a:pPr>
              <a:t>90</a:t>
            </a:fld>
            <a:endParaRPr lang="es-ES" dirty="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Garden.-Tillantias</a:t>
            </a:r>
          </a:p>
        </p:txBody>
      </p:sp>
      <p:sp>
        <p:nvSpPr>
          <p:cNvPr id="20890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5456CC9-D7CE-46B1-ABD7-8384487A7E41}" type="slidenum">
              <a:rPr lang="es-ES">
                <a:solidFill>
                  <a:prstClr val="black"/>
                </a:solidFill>
              </a:rPr>
              <a:pPr>
                <a:defRPr/>
              </a:pPr>
              <a:t>91</a:t>
            </a:fld>
            <a:endParaRPr lang="es-E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Kew.-Greenhouse</a:t>
            </a:r>
          </a:p>
        </p:txBody>
      </p:sp>
      <p:sp>
        <p:nvSpPr>
          <p:cNvPr id="1986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FEBB7B6-4D32-4518-A7E2-2D988DD9ED04}" type="slidenum">
              <a:rPr lang="es-ES">
                <a:solidFill>
                  <a:prstClr val="black"/>
                </a:solidFill>
              </a:rPr>
              <a:pPr>
                <a:defRPr/>
              </a:pPr>
              <a:t>92</a:t>
            </a:fld>
            <a:endParaRPr lang="es-ES" dirty="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Kew.-Greenhouse</a:t>
            </a:r>
          </a:p>
        </p:txBody>
      </p:sp>
      <p:sp>
        <p:nvSpPr>
          <p:cNvPr id="1935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708966-B501-4CE8-986C-620A8E76C602}" type="slidenum">
              <a:rPr lang="es-ES">
                <a:solidFill>
                  <a:prstClr val="black"/>
                </a:solidFill>
              </a:rPr>
              <a:pPr>
                <a:defRPr/>
              </a:pPr>
              <a:t>93</a:t>
            </a:fld>
            <a:endParaRPr lang="es-ES" dirty="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t>
            </a:r>
          </a:p>
        </p:txBody>
      </p:sp>
      <p:sp>
        <p:nvSpPr>
          <p:cNvPr id="19046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DB8A5F6-6C11-47D2-9A01-271F0B5F20D7}" type="slidenum">
              <a:rPr lang="es-ES">
                <a:solidFill>
                  <a:prstClr val="black"/>
                </a:solidFill>
              </a:rPr>
              <a:pPr>
                <a:defRPr/>
              </a:pPr>
              <a:t>94</a:t>
            </a:fld>
            <a:endParaRPr lang="es-ES" dirty="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Kew.-Pond</a:t>
            </a:r>
          </a:p>
        </p:txBody>
      </p:sp>
      <p:sp>
        <p:nvSpPr>
          <p:cNvPr id="19149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9B1437-048E-40EB-8042-F0FB4EE89F27}" type="slidenum">
              <a:rPr lang="es-ES">
                <a:solidFill>
                  <a:prstClr val="black"/>
                </a:solidFill>
              </a:rPr>
              <a:pPr>
                <a:defRPr/>
              </a:pPr>
              <a:t>95</a:t>
            </a:fld>
            <a:endParaRPr lang="es-ES" dirty="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.-Ilex</a:t>
            </a:r>
          </a:p>
        </p:txBody>
      </p:sp>
      <p:sp>
        <p:nvSpPr>
          <p:cNvPr id="1925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AE13EE-A826-48D0-94A9-50B59D2A901F}" type="slidenum">
              <a:rPr lang="es-ES">
                <a:solidFill>
                  <a:prstClr val="black"/>
                </a:solidFill>
              </a:rPr>
              <a:pPr>
                <a:defRPr/>
              </a:pPr>
              <a:t>96</a:t>
            </a:fld>
            <a:endParaRPr lang="es-ES" dirty="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Kew.-Vivaces</a:t>
            </a:r>
          </a:p>
        </p:txBody>
      </p:sp>
      <p:sp>
        <p:nvSpPr>
          <p:cNvPr id="1945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50D9B3-0E18-4591-8490-FC0CCB779ABB}" type="slidenum">
              <a:rPr lang="es-ES">
                <a:solidFill>
                  <a:prstClr val="black"/>
                </a:solidFill>
              </a:rPr>
              <a:pPr>
                <a:defRPr/>
              </a:pPr>
              <a:t>97</a:t>
            </a:fld>
            <a:endParaRPr lang="es-ES" dirty="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Kew.-Alpine Plants</a:t>
            </a:r>
          </a:p>
        </p:txBody>
      </p:sp>
      <p:sp>
        <p:nvSpPr>
          <p:cNvPr id="1966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A693BEE-115E-4081-A847-9BD89A848A86}" type="slidenum">
              <a:rPr lang="es-ES">
                <a:solidFill>
                  <a:prstClr val="black"/>
                </a:solidFill>
              </a:rPr>
              <a:pPr>
                <a:defRPr/>
              </a:pPr>
              <a:t>98</a:t>
            </a:fld>
            <a:endParaRPr lang="es-E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Kew.-Queen´s Garden</a:t>
            </a:r>
          </a:p>
        </p:txBody>
      </p:sp>
      <p:sp>
        <p:nvSpPr>
          <p:cNvPr id="1976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43CC69-5842-46C4-9A1D-27E17DFEA8FD}" type="slidenum">
              <a:rPr lang="es-ES">
                <a:solidFill>
                  <a:prstClr val="black"/>
                </a:solidFill>
              </a:rPr>
              <a:pPr>
                <a:defRPr/>
              </a:pPr>
              <a:t>99</a:t>
            </a:fld>
            <a:endParaRPr lang="es-ES" dirty="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Kew.-Chichuly</a:t>
            </a:r>
          </a:p>
        </p:txBody>
      </p:sp>
      <p:sp>
        <p:nvSpPr>
          <p:cNvPr id="2007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71D62C6-A9AE-4633-896D-218035CCFABE}" type="slidenum">
              <a:rPr lang="es-ES">
                <a:solidFill>
                  <a:prstClr val="black"/>
                </a:solidFill>
              </a:rPr>
              <a:pPr>
                <a:defRPr/>
              </a:pPr>
              <a:t>100</a:t>
            </a:fld>
            <a:endParaRPr lang="es-ES" dirty="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Kew.-Rocalla</a:t>
            </a:r>
          </a:p>
        </p:txBody>
      </p:sp>
      <p:sp>
        <p:nvSpPr>
          <p:cNvPr id="2027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5C6A7E-5BD9-480D-B815-5E6C97919C0A}" type="slidenum">
              <a:rPr lang="es-ES">
                <a:solidFill>
                  <a:prstClr val="black"/>
                </a:solidFill>
              </a:rPr>
              <a:pPr>
                <a:defRPr/>
              </a:pPr>
              <a:t>101</a:t>
            </a:fld>
            <a:endParaRPr lang="es-ES" dirty="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Kew.-Rosaleda</a:t>
            </a:r>
          </a:p>
        </p:txBody>
      </p:sp>
      <p:sp>
        <p:nvSpPr>
          <p:cNvPr id="2037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5C01265-8715-4361-8122-0C783F001AB6}" type="slidenum">
              <a:rPr lang="es-ES">
                <a:solidFill>
                  <a:prstClr val="black"/>
                </a:solidFill>
              </a:rPr>
              <a:pPr>
                <a:defRPr/>
              </a:pPr>
              <a:t>102</a:t>
            </a:fld>
            <a:endParaRPr lang="es-ES" dirty="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Kew.-Cactaceas</a:t>
            </a:r>
          </a:p>
        </p:txBody>
      </p:sp>
      <p:sp>
        <p:nvSpPr>
          <p:cNvPr id="2048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FC7CDE-6906-472F-9F4B-9CC4A93AD7FE}" type="slidenum">
              <a:rPr lang="es-ES">
                <a:solidFill>
                  <a:prstClr val="black"/>
                </a:solidFill>
              </a:rPr>
              <a:pPr>
                <a:defRPr/>
              </a:pPr>
              <a:t>103</a:t>
            </a:fld>
            <a:endParaRPr lang="es-ES" dirty="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Kew.-Greenhouses</a:t>
            </a:r>
          </a:p>
        </p:txBody>
      </p:sp>
      <p:sp>
        <p:nvSpPr>
          <p:cNvPr id="2058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9F33D1-5AC9-4818-A64B-C927F0CA1396}" type="slidenum">
              <a:rPr lang="es-ES">
                <a:solidFill>
                  <a:prstClr val="black"/>
                </a:solidFill>
              </a:rPr>
              <a:pPr>
                <a:defRPr/>
              </a:pPr>
              <a:t>104</a:t>
            </a:fld>
            <a:endParaRPr lang="es-ES" dirty="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Kew.-Pond</a:t>
            </a:r>
          </a:p>
        </p:txBody>
      </p:sp>
      <p:sp>
        <p:nvSpPr>
          <p:cNvPr id="20685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97F3368-B037-4E10-9890-CA2ADB9FBD3F}" type="slidenum">
              <a:rPr lang="es-ES">
                <a:solidFill>
                  <a:prstClr val="black"/>
                </a:solidFill>
              </a:rPr>
              <a:pPr>
                <a:defRPr/>
              </a:pPr>
              <a:t>105</a:t>
            </a:fld>
            <a:endParaRPr lang="es-ES" dirty="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0787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1E69DE-B99F-4CB2-9F3E-88049162A149}" type="slidenum">
              <a:rPr lang="es-ES">
                <a:solidFill>
                  <a:prstClr val="black"/>
                </a:solidFill>
              </a:rPr>
              <a:pPr>
                <a:defRPr/>
              </a:pPr>
              <a:t>106</a:t>
            </a:fld>
            <a:endParaRPr lang="es-ES" dirty="0">
              <a:solidFill>
                <a:prstClr val="black"/>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Gardens.-Wisteria</a:t>
            </a:r>
          </a:p>
        </p:txBody>
      </p:sp>
      <p:sp>
        <p:nvSpPr>
          <p:cNvPr id="2099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8C6D8AE-4011-4C89-BCF2-A003EC677BEC}" type="slidenum">
              <a:rPr lang="es-ES">
                <a:solidFill>
                  <a:prstClr val="black"/>
                </a:solidFill>
              </a:rPr>
              <a:pPr>
                <a:defRPr/>
              </a:pPr>
              <a:t>107</a:t>
            </a:fld>
            <a:endParaRPr lang="es-ES" dirty="0">
              <a:solidFill>
                <a:prstClr val="black"/>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Kew.-Tulips</a:t>
            </a:r>
          </a:p>
        </p:txBody>
      </p:sp>
      <p:sp>
        <p:nvSpPr>
          <p:cNvPr id="21094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043383-F853-40DA-AC88-A826345F9FE0}" type="slidenum">
              <a:rPr lang="es-ES">
                <a:solidFill>
                  <a:prstClr val="black"/>
                </a:solidFill>
              </a:rPr>
              <a:pPr>
                <a:defRPr/>
              </a:pPr>
              <a:t>108</a:t>
            </a:fld>
            <a:endParaRPr lang="es-ES" dirty="0">
              <a:solidFill>
                <a:prstClr val="black"/>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197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9774D4-C67C-4F76-AB3C-3B69639CDA54}" type="slidenum">
              <a:rPr lang="es-ES">
                <a:solidFill>
                  <a:prstClr val="black"/>
                </a:solidFill>
              </a:rPr>
              <a:pPr>
                <a:defRPr/>
              </a:pPr>
              <a:t>109</a:t>
            </a:fld>
            <a:endParaRPr lang="es-ES" dirty="0">
              <a:solidFill>
                <a:prstClr val="black"/>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Garden.-Palm House</a:t>
            </a:r>
          </a:p>
        </p:txBody>
      </p:sp>
      <p:sp>
        <p:nvSpPr>
          <p:cNvPr id="21504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C85273-8D34-4009-ADA6-B0AF32141E52}" type="slidenum">
              <a:rPr lang="es-ES">
                <a:solidFill>
                  <a:prstClr val="black"/>
                </a:solidFill>
              </a:rPr>
              <a:pPr>
                <a:defRPr/>
              </a:pPr>
              <a:t>110</a:t>
            </a:fld>
            <a:endParaRPr lang="es-ES" dirty="0">
              <a:solidFill>
                <a:prstClr val="black"/>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811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88EE86C-9901-449E-BCCE-053C09B785C6}" type="slidenum">
              <a:rPr lang="es-ES">
                <a:solidFill>
                  <a:prstClr val="black"/>
                </a:solidFill>
              </a:rPr>
              <a:pPr>
                <a:defRPr/>
              </a:pPr>
              <a:t>111</a:t>
            </a:fld>
            <a:endParaRPr lang="es-ES" dirty="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1914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3A6B97-C593-478E-9EF2-F6A90D1B27B3}" type="slidenum">
              <a:rPr lang="es-ES">
                <a:solidFill>
                  <a:prstClr val="black"/>
                </a:solidFill>
              </a:rPr>
              <a:pPr>
                <a:defRPr/>
              </a:pPr>
              <a:t>112</a:t>
            </a:fld>
            <a:endParaRPr lang="es-ES" dirty="0">
              <a:solidFill>
                <a:prstClr val="black"/>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Gardens.-Chichuly</a:t>
            </a:r>
          </a:p>
        </p:txBody>
      </p:sp>
      <p:sp>
        <p:nvSpPr>
          <p:cNvPr id="22016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FF5A23-3CC5-4B07-A199-8D08A6AE0803}" type="slidenum">
              <a:rPr lang="es-ES">
                <a:solidFill>
                  <a:prstClr val="black"/>
                </a:solidFill>
              </a:rPr>
              <a:pPr>
                <a:defRPr/>
              </a:pPr>
              <a:t>113</a:t>
            </a:fld>
            <a:endParaRPr lang="es-ES" dirty="0">
              <a:solidFill>
                <a:prstClr val="black"/>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118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B6C12A-A5EB-46B5-A00B-F52C68D1211C}" type="slidenum">
              <a:rPr lang="es-ES">
                <a:solidFill>
                  <a:prstClr val="black"/>
                </a:solidFill>
              </a:rPr>
              <a:pPr>
                <a:defRPr/>
              </a:pPr>
              <a:t>114</a:t>
            </a:fld>
            <a:endParaRPr lang="es-ES" dirty="0">
              <a:solidFill>
                <a:prstClr val="black"/>
              </a:solidFil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221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0D6902-A02B-46F0-A628-ECFD230FDCEB}" type="slidenum">
              <a:rPr lang="es-ES">
                <a:solidFill>
                  <a:prstClr val="black"/>
                </a:solidFill>
              </a:rPr>
              <a:pPr>
                <a:defRPr/>
              </a:pPr>
              <a:t>115</a:t>
            </a:fld>
            <a:endParaRPr lang="es-ES" dirty="0">
              <a:solidFill>
                <a:prstClr val="black"/>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32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803A371-7D52-4513-A9AC-4D8AEFD54AF4}" type="slidenum">
              <a:rPr lang="es-ES">
                <a:solidFill>
                  <a:prstClr val="black"/>
                </a:solidFill>
              </a:rPr>
              <a:pPr>
                <a:defRPr/>
              </a:pPr>
              <a:t>116</a:t>
            </a:fld>
            <a:endParaRPr lang="es-ES" dirty="0">
              <a:solidFill>
                <a:prstClr val="black"/>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426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0084F42-CCAE-4A4A-ADAB-58F76650888D}" type="slidenum">
              <a:rPr lang="es-ES">
                <a:solidFill>
                  <a:prstClr val="black"/>
                </a:solidFill>
              </a:rPr>
              <a:pPr>
                <a:defRPr/>
              </a:pPr>
              <a:t>117</a:t>
            </a:fld>
            <a:endParaRPr lang="es-ES" dirty="0">
              <a:solidFill>
                <a:prstClr val="black"/>
              </a:solidFil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Gardens.-Laburnum</a:t>
            </a:r>
          </a:p>
        </p:txBody>
      </p:sp>
      <p:sp>
        <p:nvSpPr>
          <p:cNvPr id="22528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FA6DF2E-F7D9-45A1-945D-BA96BE0B6935}" type="slidenum">
              <a:rPr lang="es-ES">
                <a:solidFill>
                  <a:prstClr val="black"/>
                </a:solidFill>
              </a:rPr>
              <a:pPr>
                <a:defRPr/>
              </a:pPr>
              <a:t>118</a:t>
            </a:fld>
            <a:endParaRPr lang="es-ES" dirty="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Gardens.-Palm House</a:t>
            </a:r>
          </a:p>
        </p:txBody>
      </p:sp>
      <p:sp>
        <p:nvSpPr>
          <p:cNvPr id="2263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5A45765-FCA2-4E37-A1F4-DF9F2BEDF852}" type="slidenum">
              <a:rPr lang="es-ES">
                <a:solidFill>
                  <a:prstClr val="black"/>
                </a:solidFill>
              </a:rPr>
              <a:pPr>
                <a:defRPr/>
              </a:pPr>
              <a:t>119</a:t>
            </a:fld>
            <a:endParaRPr lang="es-ES" dirty="0">
              <a:solidFill>
                <a:prstClr val="black"/>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Gardens.-Azaleas</a:t>
            </a:r>
          </a:p>
        </p:txBody>
      </p:sp>
      <p:sp>
        <p:nvSpPr>
          <p:cNvPr id="2273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D6D9A9-0807-4882-82C8-1906F332D01D}" type="slidenum">
              <a:rPr lang="es-ES">
                <a:solidFill>
                  <a:prstClr val="black"/>
                </a:solidFill>
              </a:rPr>
              <a:pPr>
                <a:defRPr/>
              </a:pPr>
              <a:t>120</a:t>
            </a:fld>
            <a:endParaRPr lang="es-ES" dirty="0">
              <a:solidFill>
                <a:prstClr val="black"/>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t>
            </a:r>
          </a:p>
        </p:txBody>
      </p:sp>
      <p:sp>
        <p:nvSpPr>
          <p:cNvPr id="22835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C547708-7AF9-4B91-8702-E03CECD775D4}" type="slidenum">
              <a:rPr lang="es-ES">
                <a:solidFill>
                  <a:prstClr val="black"/>
                </a:solidFill>
              </a:rPr>
              <a:pPr>
                <a:defRPr/>
              </a:pPr>
              <a:t>121</a:t>
            </a:fld>
            <a:endParaRPr lang="es-ES" dirty="0">
              <a:solidFill>
                <a:prstClr val="black"/>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Gardens.-Azaleas</a:t>
            </a:r>
          </a:p>
        </p:txBody>
      </p:sp>
      <p:sp>
        <p:nvSpPr>
          <p:cNvPr id="229380"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C9A517-CC41-489B-8BA9-BE6EC001C614}" type="slidenum">
              <a:rPr lang="es-ES">
                <a:solidFill>
                  <a:prstClr val="black"/>
                </a:solidFill>
              </a:rPr>
              <a:pPr>
                <a:defRPr/>
              </a:pPr>
              <a:t>122</a:t>
            </a:fld>
            <a:endParaRPr lang="es-ES" dirty="0">
              <a:solidFill>
                <a:prstClr val="black"/>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Gardens.-Queen´s Garden</a:t>
            </a:r>
          </a:p>
        </p:txBody>
      </p:sp>
      <p:sp>
        <p:nvSpPr>
          <p:cNvPr id="23040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2EDE9F6-F3F4-49D6-BCDA-978B318A7A2E}" type="slidenum">
              <a:rPr lang="es-ES">
                <a:solidFill>
                  <a:prstClr val="black"/>
                </a:solidFill>
              </a:rPr>
              <a:pPr>
                <a:defRPr/>
              </a:pPr>
              <a:t>123</a:t>
            </a:fld>
            <a:endParaRPr lang="es-ES" dirty="0">
              <a:solidFill>
                <a:prstClr val="black"/>
              </a:solidFil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dirty="0"/>
              <a:t>Kew Gardens.-Tillantia</a:t>
            </a:r>
          </a:p>
        </p:txBody>
      </p:sp>
      <p:sp>
        <p:nvSpPr>
          <p:cNvPr id="23142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8E3210-B3F8-478D-89BA-3DB017E33BCB}" type="slidenum">
              <a:rPr lang="es-ES">
                <a:solidFill>
                  <a:prstClr val="black"/>
                </a:solidFill>
              </a:rPr>
              <a:pPr>
                <a:defRPr/>
              </a:pPr>
              <a:t>124</a:t>
            </a:fld>
            <a:endParaRPr lang="es-ES" dirty="0">
              <a:solidFill>
                <a:prstClr val="black"/>
              </a:solidFil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Gardens.-Gramineas</a:t>
            </a:r>
          </a:p>
        </p:txBody>
      </p:sp>
      <p:sp>
        <p:nvSpPr>
          <p:cNvPr id="4" name="3 Marcador de número de diapositiva"/>
          <p:cNvSpPr>
            <a:spLocks noGrp="1"/>
          </p:cNvSpPr>
          <p:nvPr>
            <p:ph type="sldNum" sz="quarter" idx="5"/>
          </p:nvPr>
        </p:nvSpPr>
        <p:spPr/>
        <p:txBody>
          <a:bodyPr/>
          <a:lstStyle/>
          <a:p>
            <a:pPr>
              <a:defRPr/>
            </a:pPr>
            <a:fld id="{6A137A0E-9301-4138-BC2A-ECD490ABCB4D}" type="slidenum">
              <a:rPr lang="es-ES">
                <a:solidFill>
                  <a:prstClr val="black"/>
                </a:solidFill>
              </a:rPr>
              <a:pPr>
                <a:defRPr/>
              </a:pPr>
              <a:t>125</a:t>
            </a:fld>
            <a:endParaRPr lang="es-ES" dirty="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Gardens.-Gramineas</a:t>
            </a:r>
          </a:p>
        </p:txBody>
      </p:sp>
      <p:sp>
        <p:nvSpPr>
          <p:cNvPr id="4" name="3 Marcador de número de diapositiva"/>
          <p:cNvSpPr>
            <a:spLocks noGrp="1"/>
          </p:cNvSpPr>
          <p:nvPr>
            <p:ph type="sldNum" sz="quarter" idx="5"/>
          </p:nvPr>
        </p:nvSpPr>
        <p:spPr/>
        <p:txBody>
          <a:bodyPr/>
          <a:lstStyle/>
          <a:p>
            <a:pPr>
              <a:defRPr/>
            </a:pPr>
            <a:fld id="{1485C811-329E-4F5B-B4A9-A44E3CD241A8}" type="slidenum">
              <a:rPr lang="es-ES">
                <a:solidFill>
                  <a:prstClr val="black"/>
                </a:solidFill>
              </a:rPr>
              <a:pPr>
                <a:defRPr/>
              </a:pPr>
              <a:t>126</a:t>
            </a:fld>
            <a:endParaRPr lang="es-ES" dirty="0">
              <a:solidFill>
                <a:prstClr val="black"/>
              </a:solidFil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Gardens.-Gramineas</a:t>
            </a:r>
          </a:p>
        </p:txBody>
      </p:sp>
      <p:sp>
        <p:nvSpPr>
          <p:cNvPr id="4" name="3 Marcador de número de diapositiva"/>
          <p:cNvSpPr>
            <a:spLocks noGrp="1"/>
          </p:cNvSpPr>
          <p:nvPr>
            <p:ph type="sldNum" sz="quarter" idx="5"/>
          </p:nvPr>
        </p:nvSpPr>
        <p:spPr/>
        <p:txBody>
          <a:bodyPr/>
          <a:lstStyle/>
          <a:p>
            <a:pPr>
              <a:defRPr/>
            </a:pPr>
            <a:fld id="{CF1A4DA5-4991-4072-B224-D5D900DA0A8D}" type="slidenum">
              <a:rPr lang="es-ES">
                <a:solidFill>
                  <a:prstClr val="black"/>
                </a:solidFill>
              </a:rPr>
              <a:pPr>
                <a:defRPr/>
              </a:pPr>
              <a:t>127</a:t>
            </a:fld>
            <a:endParaRPr lang="es-ES" dirty="0">
              <a:solidFill>
                <a:prstClr val="black"/>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Gardens.-Gramineas</a:t>
            </a:r>
          </a:p>
        </p:txBody>
      </p:sp>
      <p:sp>
        <p:nvSpPr>
          <p:cNvPr id="4" name="3 Marcador de número de diapositiva"/>
          <p:cNvSpPr>
            <a:spLocks noGrp="1"/>
          </p:cNvSpPr>
          <p:nvPr>
            <p:ph type="sldNum" sz="quarter" idx="5"/>
          </p:nvPr>
        </p:nvSpPr>
        <p:spPr/>
        <p:txBody>
          <a:bodyPr/>
          <a:lstStyle/>
          <a:p>
            <a:pPr>
              <a:defRPr/>
            </a:pPr>
            <a:fld id="{E336EED3-2919-478B-B01D-7DBA7FD755D0}" type="slidenum">
              <a:rPr lang="es-ES">
                <a:solidFill>
                  <a:prstClr val="black"/>
                </a:solidFill>
              </a:rPr>
              <a:pPr>
                <a:defRPr/>
              </a:pPr>
              <a:t>128</a:t>
            </a:fld>
            <a:endParaRPr lang="es-ES" dirty="0">
              <a:solidFill>
                <a:prstClr val="black"/>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Gardens.-Japanese Garden</a:t>
            </a:r>
          </a:p>
        </p:txBody>
      </p:sp>
      <p:sp>
        <p:nvSpPr>
          <p:cNvPr id="4" name="3 Marcador de número de diapositiva"/>
          <p:cNvSpPr>
            <a:spLocks noGrp="1"/>
          </p:cNvSpPr>
          <p:nvPr>
            <p:ph type="sldNum" sz="quarter" idx="5"/>
          </p:nvPr>
        </p:nvSpPr>
        <p:spPr/>
        <p:txBody>
          <a:bodyPr/>
          <a:lstStyle/>
          <a:p>
            <a:pPr>
              <a:defRPr/>
            </a:pPr>
            <a:fld id="{603AE417-20D8-4F61-862E-0EC9125BB9D2}" type="slidenum">
              <a:rPr lang="es-ES">
                <a:solidFill>
                  <a:prstClr val="black"/>
                </a:solidFill>
              </a:rPr>
              <a:pPr>
                <a:defRPr/>
              </a:pPr>
              <a:t>129</a:t>
            </a:fld>
            <a:endParaRPr lang="es-ES" dirty="0">
              <a:solidFill>
                <a:prstClr val="black"/>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 ns</a:t>
            </a:r>
          </a:p>
        </p:txBody>
      </p:sp>
      <p:sp>
        <p:nvSpPr>
          <p:cNvPr id="4" name="3 Marcador de número de diapositiva"/>
          <p:cNvSpPr>
            <a:spLocks noGrp="1"/>
          </p:cNvSpPr>
          <p:nvPr>
            <p:ph type="sldNum" sz="quarter" idx="5"/>
          </p:nvPr>
        </p:nvSpPr>
        <p:spPr/>
        <p:txBody>
          <a:bodyPr/>
          <a:lstStyle/>
          <a:p>
            <a:pPr>
              <a:defRPr/>
            </a:pPr>
            <a:fld id="{89E0F540-717E-407A-BFFE-0FAB486DBDAA}" type="slidenum">
              <a:rPr lang="es-ES">
                <a:solidFill>
                  <a:prstClr val="black"/>
                </a:solidFill>
              </a:rPr>
              <a:pPr>
                <a:defRPr/>
              </a:pPr>
              <a:t>130</a:t>
            </a:fld>
            <a:endParaRPr lang="es-ES" dirty="0">
              <a:solidFill>
                <a:prstClr val="black"/>
              </a:solidFil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40315ABD-F544-444A-8BEF-639C2833D40B}" type="slidenum">
              <a:rPr lang="es-ES">
                <a:solidFill>
                  <a:prstClr val="black"/>
                </a:solidFill>
              </a:rPr>
              <a:pPr>
                <a:defRPr/>
              </a:pPr>
              <a:t>131</a:t>
            </a:fld>
            <a:endParaRPr lang="es-ES" dirty="0">
              <a:solidFill>
                <a:prstClr val="black"/>
              </a:solidFill>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037DCB0B-D847-42E6-998C-66CAB6DCA479}" type="slidenum">
              <a:rPr lang="es-ES">
                <a:solidFill>
                  <a:prstClr val="black"/>
                </a:solidFill>
              </a:rPr>
              <a:pPr>
                <a:defRPr/>
              </a:pPr>
              <a:t>132</a:t>
            </a:fld>
            <a:endParaRPr lang="es-ES" dirty="0">
              <a:solidFill>
                <a:prstClr val="black"/>
              </a:solidFill>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Gardens.-Cactaceas</a:t>
            </a:r>
          </a:p>
        </p:txBody>
      </p:sp>
      <p:sp>
        <p:nvSpPr>
          <p:cNvPr id="4" name="3 Marcador de número de diapositiva"/>
          <p:cNvSpPr>
            <a:spLocks noGrp="1"/>
          </p:cNvSpPr>
          <p:nvPr>
            <p:ph type="sldNum" sz="quarter" idx="5"/>
          </p:nvPr>
        </p:nvSpPr>
        <p:spPr/>
        <p:txBody>
          <a:bodyPr/>
          <a:lstStyle/>
          <a:p>
            <a:pPr>
              <a:defRPr/>
            </a:pPr>
            <a:fld id="{D6CF1842-898C-49C0-BAF6-292C477CB40D}" type="slidenum">
              <a:rPr lang="es-ES">
                <a:solidFill>
                  <a:prstClr val="black"/>
                </a:solidFill>
              </a:rPr>
              <a:pPr>
                <a:defRPr/>
              </a:pPr>
              <a:t>133</a:t>
            </a:fld>
            <a:endParaRPr lang="es-ES" dirty="0">
              <a:solidFill>
                <a:prstClr val="black"/>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Gardens.-Ilex</a:t>
            </a:r>
          </a:p>
        </p:txBody>
      </p:sp>
      <p:sp>
        <p:nvSpPr>
          <p:cNvPr id="4" name="3 Marcador de número de diapositiva"/>
          <p:cNvSpPr>
            <a:spLocks noGrp="1"/>
          </p:cNvSpPr>
          <p:nvPr>
            <p:ph type="sldNum" sz="quarter" idx="5"/>
          </p:nvPr>
        </p:nvSpPr>
        <p:spPr/>
        <p:txBody>
          <a:bodyPr/>
          <a:lstStyle/>
          <a:p>
            <a:pPr>
              <a:defRPr/>
            </a:pPr>
            <a:fld id="{A9F4445B-4DDB-4800-ABCB-5826D1AAF115}" type="slidenum">
              <a:rPr lang="es-ES">
                <a:solidFill>
                  <a:prstClr val="black"/>
                </a:solidFill>
              </a:rPr>
              <a:pPr>
                <a:defRPr/>
              </a:pPr>
              <a:t>134</a:t>
            </a:fld>
            <a:endParaRPr lang="es-ES" dirty="0">
              <a:solidFill>
                <a:prstClr val="black"/>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FF69AA04-C378-47C8-BD55-FB756DD3A30F}" type="slidenum">
              <a:rPr lang="es-ES">
                <a:solidFill>
                  <a:prstClr val="black"/>
                </a:solidFill>
              </a:rPr>
              <a:pPr>
                <a:defRPr/>
              </a:pPr>
              <a:t>135</a:t>
            </a:fld>
            <a:endParaRPr lang="es-ES" dirty="0">
              <a:solidFill>
                <a:prstClr val="black"/>
              </a:solidFil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BA6FF628-FB01-44AC-958C-B20030D05C4A}" type="slidenum">
              <a:rPr lang="es-ES">
                <a:solidFill>
                  <a:prstClr val="black"/>
                </a:solidFill>
              </a:rPr>
              <a:pPr>
                <a:defRPr/>
              </a:pPr>
              <a:t>136</a:t>
            </a:fld>
            <a:endParaRPr lang="es-ES" dirty="0">
              <a:solidFill>
                <a:prstClr val="black"/>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73421C68-57AC-42B5-AC9A-080715ABC21C}" type="slidenum">
              <a:rPr lang="es-ES">
                <a:solidFill>
                  <a:prstClr val="black"/>
                </a:solidFill>
              </a:rPr>
              <a:pPr>
                <a:defRPr/>
              </a:pPr>
              <a:t>137</a:t>
            </a:fld>
            <a:endParaRPr lang="es-ES" dirty="0">
              <a:solidFill>
                <a:prstClr val="black"/>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DCB39A90-8F91-4B10-92F2-0DF7A4A5FA34}" type="slidenum">
              <a:rPr lang="es-ES">
                <a:solidFill>
                  <a:prstClr val="black"/>
                </a:solidFill>
              </a:rPr>
              <a:pPr>
                <a:defRPr/>
              </a:pPr>
              <a:t>138</a:t>
            </a:fld>
            <a:endParaRPr lang="es-ES" dirty="0">
              <a:solidFill>
                <a:prstClr val="black"/>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Gardens.-Salvia</a:t>
            </a:r>
          </a:p>
        </p:txBody>
      </p:sp>
      <p:sp>
        <p:nvSpPr>
          <p:cNvPr id="4" name="3 Marcador de número de diapositiva"/>
          <p:cNvSpPr>
            <a:spLocks noGrp="1"/>
          </p:cNvSpPr>
          <p:nvPr>
            <p:ph type="sldNum" sz="quarter" idx="5"/>
          </p:nvPr>
        </p:nvSpPr>
        <p:spPr/>
        <p:txBody>
          <a:bodyPr/>
          <a:lstStyle/>
          <a:p>
            <a:pPr>
              <a:defRPr/>
            </a:pPr>
            <a:fld id="{38A3B6A8-5407-4B71-B613-04F0D2E52713}" type="slidenum">
              <a:rPr lang="es-ES">
                <a:solidFill>
                  <a:prstClr val="black"/>
                </a:solidFill>
              </a:rPr>
              <a:pPr>
                <a:defRPr/>
              </a:pPr>
              <a:t>139</a:t>
            </a:fld>
            <a:endParaRPr lang="es-ES" dirty="0">
              <a:solidFill>
                <a:prstClr val="black"/>
              </a:solidFil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2FCCBF55-9C7E-4AE2-8A26-C24279D116FD}" type="slidenum">
              <a:rPr lang="es-ES">
                <a:solidFill>
                  <a:prstClr val="black"/>
                </a:solidFill>
              </a:rPr>
              <a:pPr>
                <a:defRPr/>
              </a:pPr>
              <a:t>140</a:t>
            </a:fld>
            <a:endParaRPr lang="es-ES" dirty="0">
              <a:solidFill>
                <a:prstClr val="black"/>
              </a:solidFil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a:t>
            </a:r>
          </a:p>
        </p:txBody>
      </p:sp>
      <p:sp>
        <p:nvSpPr>
          <p:cNvPr id="4" name="3 Marcador de número de diapositiva"/>
          <p:cNvSpPr>
            <a:spLocks noGrp="1"/>
          </p:cNvSpPr>
          <p:nvPr>
            <p:ph type="sldNum" sz="quarter" idx="5"/>
          </p:nvPr>
        </p:nvSpPr>
        <p:spPr/>
        <p:txBody>
          <a:bodyPr/>
          <a:lstStyle/>
          <a:p>
            <a:pPr>
              <a:defRPr/>
            </a:pPr>
            <a:fld id="{10DFFCD0-88E0-49C2-B125-275BCFE13FBC}" type="slidenum">
              <a:rPr lang="es-ES">
                <a:solidFill>
                  <a:prstClr val="black"/>
                </a:solidFill>
              </a:rPr>
              <a:pPr>
                <a:defRPr/>
              </a:pPr>
              <a:t>141</a:t>
            </a:fld>
            <a:endParaRPr lang="es-ES" dirty="0">
              <a:solidFill>
                <a:prstClr val="black"/>
              </a:solidFil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Gardens.-Chihuli</a:t>
            </a:r>
          </a:p>
        </p:txBody>
      </p:sp>
      <p:sp>
        <p:nvSpPr>
          <p:cNvPr id="4" name="3 Marcador de número de diapositiva"/>
          <p:cNvSpPr>
            <a:spLocks noGrp="1"/>
          </p:cNvSpPr>
          <p:nvPr>
            <p:ph type="sldNum" sz="quarter" idx="5"/>
          </p:nvPr>
        </p:nvSpPr>
        <p:spPr/>
        <p:txBody>
          <a:bodyPr/>
          <a:lstStyle/>
          <a:p>
            <a:pPr>
              <a:defRPr/>
            </a:pPr>
            <a:fld id="{5E74D05C-68E1-440F-AC5B-6E2940BA2568}" type="slidenum">
              <a:rPr lang="es-ES">
                <a:solidFill>
                  <a:prstClr val="black"/>
                </a:solidFill>
              </a:rPr>
              <a:pPr>
                <a:defRPr/>
              </a:pPr>
              <a:t>142</a:t>
            </a:fld>
            <a:endParaRPr lang="es-ES" dirty="0">
              <a:solidFill>
                <a:prstClr val="black"/>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dirty="0"/>
              <a:t>Kew Gardens.-Chihuli</a:t>
            </a:r>
          </a:p>
        </p:txBody>
      </p:sp>
      <p:sp>
        <p:nvSpPr>
          <p:cNvPr id="4" name="3 Marcador de número de diapositiva"/>
          <p:cNvSpPr>
            <a:spLocks noGrp="1"/>
          </p:cNvSpPr>
          <p:nvPr>
            <p:ph type="sldNum" sz="quarter" idx="5"/>
          </p:nvPr>
        </p:nvSpPr>
        <p:spPr/>
        <p:txBody>
          <a:bodyPr/>
          <a:lstStyle/>
          <a:p>
            <a:pPr>
              <a:defRPr/>
            </a:pPr>
            <a:fld id="{BEE054BB-13FE-41EA-B0B2-9280CAB70377}" type="slidenum">
              <a:rPr lang="es-ES">
                <a:solidFill>
                  <a:prstClr val="black"/>
                </a:solidFill>
              </a:rPr>
              <a:pPr>
                <a:defRPr/>
              </a:pPr>
              <a:t>144</a:t>
            </a:fld>
            <a:endParaRPr lang="es-E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9" name="8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9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número de diapositiva"/>
          <p:cNvSpPr>
            <a:spLocks noGrp="1"/>
          </p:cNvSpPr>
          <p:nvPr>
            <p:ph type="sldNum" sz="quarter" idx="12"/>
          </p:nvPr>
        </p:nvSpPr>
        <p:spPr bwMode="auto">
          <a:xfrm>
            <a:off x="1340616" y="4928702"/>
            <a:ext cx="609600" cy="517524"/>
          </a:xfrm>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6" name="5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8" name="7 Marcador de pie de página"/>
          <p:cNvSpPr>
            <a:spLocks noGrp="1"/>
          </p:cNvSpPr>
          <p:nvPr>
            <p:ph type="ftr" sz="quarter" idx="11"/>
          </p:nvPr>
        </p:nvSpPr>
        <p:spPr/>
        <p:txBody>
          <a:bodyPr/>
          <a:lstStyle/>
          <a:p>
            <a:endParaRPr kumimoji="0" lang="en-US" dirty="0"/>
          </a:p>
        </p:txBody>
      </p:sp>
      <p:sp>
        <p:nvSpPr>
          <p:cNvPr id="9" name="8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7" name="6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7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3" name="2 Marcador de pie de página"/>
          <p:cNvSpPr>
            <a:spLocks noGrp="1"/>
          </p:cNvSpPr>
          <p:nvPr>
            <p:ph type="ftr" sz="quarter" idx="11"/>
          </p:nvPr>
        </p:nvSpPr>
        <p:spPr/>
        <p:txBody>
          <a:bodyPr/>
          <a:lstStyle/>
          <a:p>
            <a:endParaRPr kumimoji="0" lang="en-US" dirty="0"/>
          </a:p>
        </p:txBody>
      </p:sp>
      <p:sp>
        <p:nvSpPr>
          <p:cNvPr id="4" name="3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22" name="21 Marcador de número de diapositiva"/>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22 Marcador de pie de página"/>
          <p:cNvSpPr>
            <a:spLocks noGrp="1"/>
          </p:cNvSpPr>
          <p:nvPr>
            <p:ph type="ftr" sz="quarter" idx="16"/>
          </p:nvPr>
        </p:nvSpPr>
        <p:spPr/>
        <p:txBody>
          <a:bodyPr rtlCol="0"/>
          <a:lstStyle/>
          <a:p>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3/9/2018</a:t>
            </a:fld>
            <a:endParaRPr lang="en-US" dirty="0"/>
          </a:p>
        </p:txBody>
      </p:sp>
      <p:sp>
        <p:nvSpPr>
          <p:cNvPr id="18" name="17 Marcador de número de diapositiva"/>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20 Marcador de pie de página"/>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eaLnBrk="1" latinLnBrk="0" hangingPunct="1"/>
            <a:fld id="{E6F9B8CD-342D-4579-98EC-A8FD6B7370E1}" type="datetimeFigureOut">
              <a:rPr lang="en-US" smtClean="0"/>
              <a:pPr eaLnBrk="1" latinLnBrk="0" hangingPunct="1"/>
              <a:t>3/9/2018</a:t>
            </a:fld>
            <a:endParaRPr lang="en-US" dirty="0"/>
          </a:p>
        </p:txBody>
      </p:sp>
      <p:sp>
        <p:nvSpPr>
          <p:cNvPr id="5" name="4 Marcador de pie de página"/>
          <p:cNvSpPr>
            <a:spLocks noGrp="1"/>
          </p:cNvSpPr>
          <p:nvPr>
            <p:ph type="ftr" sz="quarter" idx="11"/>
          </p:nvPr>
        </p:nvSpPr>
        <p:spPr/>
        <p:txBody>
          <a:bodyPr/>
          <a:lstStyle/>
          <a:p>
            <a:endParaRPr kumimoji="0" lang="en-US" dirty="0"/>
          </a:p>
        </p:txBody>
      </p:sp>
      <p:sp>
        <p:nvSpPr>
          <p:cNvPr id="6" name="5 Marcador de número de diapositiva"/>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E6F9B8CD-342D-4579-98EC-A8FD6B7370E1}" type="datetimeFigureOut">
              <a:rPr lang="en-US" smtClean="0"/>
              <a:pPr algn="r" eaLnBrk="1" latinLnBrk="0" hangingPunct="1"/>
              <a:t>3/9/2018</a:t>
            </a:fld>
            <a:endParaRPr lang="en-US" dirty="0">
              <a:solidFill>
                <a:schemeClr val="tx2"/>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7.xml"/><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86000" y="1196752"/>
            <a:ext cx="6318448" cy="2304256"/>
          </a:xfrm>
        </p:spPr>
        <p:txBody>
          <a:bodyPr>
            <a:normAutofit fontScale="90000"/>
          </a:bodyPr>
          <a:lstStyle/>
          <a:p>
            <a:r>
              <a:rPr lang="es-ES" sz="3600" dirty="0"/>
              <a:t>EUROPA.-LA VUELTA AL MUNDO EN 885 JARDINES.-REINO UNIDO.-</a:t>
            </a:r>
            <a:br>
              <a:rPr lang="es-ES" sz="3600" dirty="0"/>
            </a:br>
            <a:r>
              <a:rPr lang="es-ES" sz="3600" dirty="0"/>
              <a:t>KEW GARDENS</a:t>
            </a:r>
            <a:br>
              <a:rPr lang="es-ES" dirty="0"/>
            </a:br>
            <a:endParaRPr lang="es-ES" dirty="0"/>
          </a:p>
        </p:txBody>
      </p:sp>
      <p:sp>
        <p:nvSpPr>
          <p:cNvPr id="3" name="2 Subtítulo"/>
          <p:cNvSpPr>
            <a:spLocks noGrp="1"/>
          </p:cNvSpPr>
          <p:nvPr>
            <p:ph type="subTitle" idx="1"/>
          </p:nvPr>
        </p:nvSpPr>
        <p:spPr>
          <a:xfrm>
            <a:off x="4284549" y="4509120"/>
            <a:ext cx="4462264" cy="1371600"/>
          </a:xfrm>
        </p:spPr>
        <p:txBody>
          <a:bodyPr>
            <a:normAutofit fontScale="92500"/>
          </a:bodyPr>
          <a:lstStyle/>
          <a:p>
            <a:r>
              <a:rPr lang="es-ES" dirty="0"/>
              <a:t>Selección de textos y fotografías por</a:t>
            </a:r>
          </a:p>
          <a:p>
            <a:r>
              <a:rPr lang="es-ES" sz="2800" dirty="0"/>
              <a:t>JOSE ELIAS BONELLS</a:t>
            </a:r>
          </a:p>
          <a:p>
            <a:endParaRPr lang="es-ES" dirty="0"/>
          </a:p>
        </p:txBody>
      </p:sp>
    </p:spTree>
    <p:extLst>
      <p:ext uri="{BB962C8B-B14F-4D97-AF65-F5344CB8AC3E}">
        <p14:creationId xmlns:p14="http://schemas.microsoft.com/office/powerpoint/2010/main" val="296730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eaLnBrk="1" hangingPunct="1"/>
            <a:r>
              <a:rPr lang="es-ES" dirty="0"/>
              <a:t>Kew Gardens</a:t>
            </a:r>
          </a:p>
        </p:txBody>
      </p:sp>
      <p:sp>
        <p:nvSpPr>
          <p:cNvPr id="7171" name="2 Marcador de contenido"/>
          <p:cNvSpPr>
            <a:spLocks noGrp="1"/>
          </p:cNvSpPr>
          <p:nvPr>
            <p:ph sz="quarter" idx="1"/>
          </p:nvPr>
        </p:nvSpPr>
        <p:spPr/>
        <p:txBody>
          <a:bodyPr/>
          <a:lstStyle/>
          <a:p>
            <a:pPr eaLnBrk="1" hangingPunct="1"/>
            <a:r>
              <a:rPr lang="es-ES" dirty="0"/>
              <a:t>El </a:t>
            </a:r>
            <a:r>
              <a:rPr lang="es-ES" b="1" dirty="0"/>
              <a:t>Real Jardín Botánico de Kew</a:t>
            </a:r>
            <a:r>
              <a:rPr lang="es-ES" dirty="0"/>
              <a:t>  comúnmente llamado </a:t>
            </a:r>
            <a:r>
              <a:rPr lang="es-ES" b="1" dirty="0"/>
              <a:t>Jardines de Kew</a:t>
            </a:r>
            <a:r>
              <a:rPr lang="es-ES" dirty="0"/>
              <a:t>, es un extenso jardín botánico con invernaderos, de 120 hectáreas de extensión, que se encuentra entre Richmond upon Thames y Kew en el sudoeste de Londres, Inglaterra. </a:t>
            </a:r>
          </a:p>
          <a:p>
            <a:pPr eaLnBrk="1" hangingPunct="1"/>
            <a:r>
              <a:rPr lang="es-ES" dirty="0"/>
              <a:t>Su director es el profesor Stephen D. Hooper.</a:t>
            </a:r>
          </a:p>
          <a:p>
            <a:pPr eaLnBrk="1" hangingPunct="1"/>
            <a:r>
              <a:rPr lang="es-ES" dirty="0"/>
              <a:t>Tiene 700 empleados y su presupuesto en 2006 fue de 44.000.000 de libras esterlinas.</a:t>
            </a:r>
          </a:p>
          <a:p>
            <a:pPr eaLnBrk="1" hangingPunct="1"/>
            <a:r>
              <a:rPr lang="es-ES" dirty="0"/>
              <a:t>Los jardines de Kew tienen su origen en el jardín exótico que había construido el Lord Capellán de Tewkesbury.</a:t>
            </a:r>
          </a:p>
          <a:p>
            <a:pPr eaLnBrk="1" hangingPunct="1"/>
            <a:endParaRPr lang="es-ES" dirty="0"/>
          </a:p>
        </p:txBody>
      </p:sp>
    </p:spTree>
    <p:extLst>
      <p:ext uri="{BB962C8B-B14F-4D97-AF65-F5344CB8AC3E}">
        <p14:creationId xmlns:p14="http://schemas.microsoft.com/office/powerpoint/2010/main" val="1515286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sz="quarter" idx="1"/>
          </p:nvPr>
        </p:nvSpPr>
        <p:spPr>
          <a:xfrm>
            <a:off x="914400" y="476673"/>
            <a:ext cx="7185992" cy="6381328"/>
          </a:xfrm>
        </p:spPr>
        <p:txBody>
          <a:bodyPr>
            <a:normAutofit lnSpcReduction="10000"/>
          </a:bodyPr>
          <a:lstStyle/>
          <a:p>
            <a:pPr eaLnBrk="1" hangingPunct="1"/>
            <a:r>
              <a:rPr lang="es-ES" dirty="0"/>
              <a:t>Agrandados y felizmente remozados por la Princesa Augusta, la viuda de Federico Luis de Hannover, príncipe de Gales, para quien, Sir William Chambers construyó varias estructuras, de las cuales permanece la pagoda china que data de 1761.</a:t>
            </a:r>
          </a:p>
          <a:p>
            <a:pPr eaLnBrk="1" hangingPunct="1"/>
            <a:r>
              <a:rPr lang="es-ES" dirty="0"/>
              <a:t>El rey Jorge III enriqueció los jardines, ayudado por el buen hacer de William Aiton y de Sir Joseph Banks. </a:t>
            </a:r>
          </a:p>
          <a:p>
            <a:pPr eaLnBrk="1" hangingPunct="1"/>
            <a:r>
              <a:rPr lang="es-ES" dirty="0"/>
              <a:t>El antiguo caserón de Kew fue demolido en 1802.</a:t>
            </a:r>
          </a:p>
          <a:p>
            <a:pPr eaLnBrk="1" hangingPunct="1"/>
            <a:r>
              <a:rPr lang="es-ES" dirty="0"/>
              <a:t> La "Dutch House" ("Casa Holandesa") adjunta fue adquirida por Jorge III en 1781 como guardería para los infantes reales. Es una estructura de simples ladrillos desnudos, actualmente conocida como "The Kew Palace" ("Palacio de Kew").</a:t>
            </a:r>
          </a:p>
          <a:p>
            <a:pPr eaLnBrk="1" hangingPunct="1"/>
            <a:endParaRPr lang="es-ES" dirty="0"/>
          </a:p>
        </p:txBody>
      </p:sp>
    </p:spTree>
    <p:extLst>
      <p:ext uri="{BB962C8B-B14F-4D97-AF65-F5344CB8AC3E}">
        <p14:creationId xmlns:p14="http://schemas.microsoft.com/office/powerpoint/2010/main" val="153439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2 Marcador de contenido"/>
          <p:cNvSpPr>
            <a:spLocks noGrp="1"/>
          </p:cNvSpPr>
          <p:nvPr>
            <p:ph sz="quarter" idx="1"/>
          </p:nvPr>
        </p:nvSpPr>
        <p:spPr>
          <a:xfrm>
            <a:off x="914400" y="404813"/>
            <a:ext cx="6969968" cy="6192539"/>
          </a:xfrm>
        </p:spPr>
        <p:txBody>
          <a:bodyPr>
            <a:normAutofit lnSpcReduction="10000"/>
          </a:bodyPr>
          <a:lstStyle/>
          <a:p>
            <a:pPr eaLnBrk="1" hangingPunct="1"/>
            <a:r>
              <a:rPr lang="es-ES" dirty="0"/>
              <a:t>En 1840 los jardines cambiaron su estatus a un jardín botánico nacional. Bajo el nuevo director de Kew, William Hooker, los jardines incrementaron su extensión a 30 ha, y los lugares de paseo, o arboretum, aumentaron a 109 ha , y más tarde siguieron aumentando hasta las actuales 120 ha .</a:t>
            </a:r>
          </a:p>
          <a:p>
            <a:pPr eaLnBrk="1" hangingPunct="1"/>
            <a:r>
              <a:rPr lang="es-ES" dirty="0"/>
              <a:t>"La Casa de la Palmera" (The Palm House), fue construida por el arquitecto Decimus Burton y el fundidor Richard Turner entre 1841 y 1849, y fue la primera gran estructura de hierro fundido que se edificó en Inglaterra. </a:t>
            </a:r>
          </a:p>
          <a:p>
            <a:pPr eaLnBrk="1" hangingPunct="1"/>
            <a:r>
              <a:rPr lang="es-ES" dirty="0"/>
              <a:t>"La Casa Templada" (The Temperate house), que es el doble más grande, le siguió más tarde en el siglo XIX. Es actualmente la mayor estructura Victoriana de hierro y cristal que existe.</a:t>
            </a:r>
          </a:p>
          <a:p>
            <a:pPr eaLnBrk="1" hangingPunct="1"/>
            <a:endParaRPr lang="es-ES" dirty="0"/>
          </a:p>
        </p:txBody>
      </p:sp>
    </p:spTree>
    <p:extLst>
      <p:ext uri="{BB962C8B-B14F-4D97-AF65-F5344CB8AC3E}">
        <p14:creationId xmlns:p14="http://schemas.microsoft.com/office/powerpoint/2010/main" val="625824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sz="quarter" idx="1"/>
          </p:nvPr>
        </p:nvSpPr>
        <p:spPr>
          <a:xfrm>
            <a:off x="914400" y="620713"/>
            <a:ext cx="6897960" cy="5399087"/>
          </a:xfrm>
        </p:spPr>
        <p:txBody>
          <a:bodyPr>
            <a:normAutofit/>
          </a:bodyPr>
          <a:lstStyle/>
          <a:p>
            <a:pPr eaLnBrk="1" hangingPunct="1"/>
            <a:r>
              <a:rPr lang="es-ES" dirty="0"/>
              <a:t>Los jardines de Kew son un centro puntero en la investigación botánica, un lugar de entrenamiento para los jardineros profesionales, y un lugar atractivo para los visitantes. </a:t>
            </a:r>
          </a:p>
          <a:p>
            <a:pPr eaLnBrk="1" hangingPunct="1"/>
            <a:r>
              <a:rPr lang="es-ES" dirty="0"/>
              <a:t>Los jardines están distribuidos de manera informal, con unas zonas más elaboradas. </a:t>
            </a:r>
          </a:p>
          <a:p>
            <a:pPr eaLnBrk="1" hangingPunct="1"/>
            <a:r>
              <a:rPr lang="es-ES" dirty="0"/>
              <a:t>Hay grandes invernaderos, un herbario, y una biblioteca.</a:t>
            </a:r>
          </a:p>
          <a:p>
            <a:pPr eaLnBrk="1" hangingPunct="1"/>
            <a:r>
              <a:rPr lang="es-ES" dirty="0"/>
              <a:t>Kew es un lugar muy importante como generador de semillas; es uno de los más importantes bancos de semillas del mundo. </a:t>
            </a:r>
          </a:p>
        </p:txBody>
      </p:sp>
    </p:spTree>
    <p:extLst>
      <p:ext uri="{BB962C8B-B14F-4D97-AF65-F5344CB8AC3E}">
        <p14:creationId xmlns:p14="http://schemas.microsoft.com/office/powerpoint/2010/main" val="3222393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a:spLocks noGrp="1"/>
          </p:cNvSpPr>
          <p:nvPr>
            <p:ph sz="quarter" idx="1"/>
          </p:nvPr>
        </p:nvSpPr>
        <p:spPr>
          <a:xfrm>
            <a:off x="914400" y="908050"/>
            <a:ext cx="7041976" cy="5111750"/>
          </a:xfrm>
        </p:spPr>
        <p:txBody>
          <a:bodyPr>
            <a:normAutofit/>
          </a:bodyPr>
          <a:lstStyle/>
          <a:p>
            <a:r>
              <a:rPr lang="es-ES" dirty="0"/>
              <a:t>Esta institución coopera con el Herbario de la Universidad de Harvard, y con el Herbario Nacional de Australia, en la base de datos del IPNI, que genera una fuente de información autorizada sobre la nomenclatura de las plantas.</a:t>
            </a:r>
          </a:p>
          <a:p>
            <a:pPr eaLnBrk="1" hangingPunct="1"/>
            <a:r>
              <a:rPr lang="es-ES" dirty="0"/>
              <a:t>La casa templada ("The Temperate House").</a:t>
            </a:r>
          </a:p>
          <a:p>
            <a:pPr eaLnBrk="1" hangingPunct="1"/>
            <a:r>
              <a:rPr lang="es-ES" dirty="0"/>
              <a:t> Este invernadero tiene una superficie el doble de grande que "La Casa de la Palmera" ("The Palm House") y es la estructura victoriana en cristal y hierro fundido más grande de todas las que permanecen.</a:t>
            </a:r>
          </a:p>
          <a:p>
            <a:pPr eaLnBrk="1" hangingPunct="1"/>
            <a:endParaRPr lang="es-ES" dirty="0"/>
          </a:p>
        </p:txBody>
      </p:sp>
    </p:spTree>
    <p:extLst>
      <p:ext uri="{BB962C8B-B14F-4D97-AF65-F5344CB8AC3E}">
        <p14:creationId xmlns:p14="http://schemas.microsoft.com/office/powerpoint/2010/main" val="212288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908720"/>
            <a:ext cx="7467600" cy="5565232"/>
          </a:xfrm>
        </p:spPr>
        <p:txBody>
          <a:bodyPr/>
          <a:lstStyle/>
          <a:p>
            <a:r>
              <a:rPr lang="es-ES" dirty="0"/>
              <a:t>A pesar de las desfavorables condiciones de desarrollo para las plantas (contaminación atmosférica de Londres, terrenos secos y poca lluvia) este jardín persiste como uno de las colecciones de plantas británicas más completas y amenas de ser visitadas.</a:t>
            </a:r>
          </a:p>
          <a:p>
            <a:r>
              <a:rPr lang="es-ES" dirty="0"/>
              <a:t>En un intento de regenerar las colecciones fuera de estas condiciones desfavorables, Kew ha establecido dos estaciones exteriores, una en "Wakehurst Place" en Sussex, y otra (adjunta con la "Comisión Forestal" ) Bedgebury Pinetum en Kent, esta última especializada en el desarrollo de coníferas.</a:t>
            </a:r>
          </a:p>
          <a:p>
            <a:endParaRPr lang="es-ES" dirty="0"/>
          </a:p>
          <a:p>
            <a:endParaRPr lang="es-ES" dirty="0"/>
          </a:p>
        </p:txBody>
      </p:sp>
    </p:spTree>
    <p:extLst>
      <p:ext uri="{BB962C8B-B14F-4D97-AF65-F5344CB8AC3E}">
        <p14:creationId xmlns:p14="http://schemas.microsoft.com/office/powerpoint/2010/main" val="1143777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a:spLocks noGrp="1"/>
          </p:cNvSpPr>
          <p:nvPr>
            <p:ph sz="quarter" idx="1"/>
          </p:nvPr>
        </p:nvSpPr>
        <p:spPr>
          <a:xfrm>
            <a:off x="914400" y="404813"/>
            <a:ext cx="6969968" cy="5614987"/>
          </a:xfrm>
        </p:spPr>
        <p:txBody>
          <a:bodyPr/>
          <a:lstStyle/>
          <a:p>
            <a:pPr eaLnBrk="1" hangingPunct="1"/>
            <a:r>
              <a:rPr lang="es-ES" dirty="0"/>
              <a:t>Hay una tarifa de entrada para los jardines. Las estaciones interconectadas de tren y del metro de Londres más próximas, son Kew Gardens station (District Line y Silverlink) en el norte de los jardines, a una distancia de un corto paseo de la entrada.</a:t>
            </a:r>
          </a:p>
          <a:p>
            <a:pPr eaLnBrk="1" hangingPunct="1"/>
            <a:r>
              <a:rPr lang="es-ES" dirty="0"/>
              <a:t>En una esquina de los jardines de Kew se encuentra la Gran Pagoda, erigida en el año 1762, a partir de un diseño imitando la arquitectura China del periodo Taa. </a:t>
            </a:r>
          </a:p>
          <a:p>
            <a:r>
              <a:rPr lang="es-ES" dirty="0"/>
              <a:t>El más bajo de los 10 niveles octogonales tiene 15 metros  de diámetro. </a:t>
            </a:r>
          </a:p>
          <a:p>
            <a:r>
              <a:rPr lang="es-ES" dirty="0"/>
              <a:t>La altura de toda la estructura, desde la base hasta el punto más alto es de 50 metros .</a:t>
            </a:r>
          </a:p>
          <a:p>
            <a:pPr eaLnBrk="1" hangingPunct="1"/>
            <a:endParaRPr lang="es-ES" dirty="0"/>
          </a:p>
          <a:p>
            <a:pPr eaLnBrk="1" hangingPunct="1"/>
            <a:endParaRPr lang="es-ES" dirty="0"/>
          </a:p>
        </p:txBody>
      </p:sp>
    </p:spTree>
    <p:extLst>
      <p:ext uri="{BB962C8B-B14F-4D97-AF65-F5344CB8AC3E}">
        <p14:creationId xmlns:p14="http://schemas.microsoft.com/office/powerpoint/2010/main" val="2231656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quarter" idx="1"/>
          </p:nvPr>
        </p:nvSpPr>
        <p:spPr>
          <a:xfrm>
            <a:off x="914400" y="476250"/>
            <a:ext cx="7185992" cy="5543550"/>
          </a:xfrm>
        </p:spPr>
        <p:txBody>
          <a:bodyPr>
            <a:normAutofit/>
          </a:bodyPr>
          <a:lstStyle/>
          <a:p>
            <a:pPr eaLnBrk="1" hangingPunct="1"/>
            <a:r>
              <a:rPr lang="es-ES" dirty="0"/>
              <a:t>Cada planta de la Pagoda está rematada con un tejado saliente, a la manera china, cubiertas con placas de hierro bruñido de diferentes colores, y a lo largo de cada una de las plantas se encuentra una galería cerrada, con un pasadizo. </a:t>
            </a:r>
          </a:p>
          <a:p>
            <a:pPr eaLnBrk="1" hangingPunct="1"/>
            <a:r>
              <a:rPr lang="es-ES" dirty="0"/>
              <a:t>Todos los ángulos del tejado están adornados con unos enormes dragones, ochenta en total, cubiertos con una especie de cristal fino de varios colores. </a:t>
            </a:r>
          </a:p>
          <a:p>
            <a:pPr eaLnBrk="1" hangingPunct="1"/>
            <a:r>
              <a:rPr lang="es-ES" dirty="0"/>
              <a:t>Los muros del edificio son de ladrillos resistentes. </a:t>
            </a:r>
          </a:p>
          <a:p>
            <a:pPr eaLnBrk="1" hangingPunct="1"/>
            <a:r>
              <a:rPr lang="es-ES" dirty="0"/>
              <a:t>La escalera se encuentra en el centro del edificio.</a:t>
            </a:r>
          </a:p>
          <a:p>
            <a:pPr eaLnBrk="1" hangingPunct="1"/>
            <a:endParaRPr lang="es-ES" dirty="0"/>
          </a:p>
          <a:p>
            <a:pPr eaLnBrk="1" hangingPunct="1"/>
            <a:endParaRPr lang="es-ES" dirty="0"/>
          </a:p>
        </p:txBody>
      </p:sp>
    </p:spTree>
    <p:extLst>
      <p:ext uri="{BB962C8B-B14F-4D97-AF65-F5344CB8AC3E}">
        <p14:creationId xmlns:p14="http://schemas.microsoft.com/office/powerpoint/2010/main" val="2617745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a:spLocks noGrp="1"/>
          </p:cNvSpPr>
          <p:nvPr>
            <p:ph sz="quarter" idx="1"/>
          </p:nvPr>
        </p:nvSpPr>
        <p:spPr>
          <a:xfrm>
            <a:off x="914400" y="333375"/>
            <a:ext cx="7113984" cy="6047953"/>
          </a:xfrm>
        </p:spPr>
        <p:txBody>
          <a:bodyPr>
            <a:normAutofit fontScale="92500"/>
          </a:bodyPr>
          <a:lstStyle/>
          <a:p>
            <a:pPr eaLnBrk="1" hangingPunct="1"/>
            <a:r>
              <a:rPr lang="es-ES" dirty="0"/>
              <a:t>Los "Kew Gardens" es miembro de la Unión Internacional de Jardines Botánicos para la Conservación ( BGCI ), presentando trabajos para la Agenda Internacional para la Conservación en los Jardines Botánicos.</a:t>
            </a:r>
          </a:p>
          <a:p>
            <a:pPr eaLnBrk="1" hangingPunct="1"/>
            <a:r>
              <a:rPr lang="es-ES" dirty="0"/>
              <a:t>El proyecto Planstastic : Es una zona del jardín donde hay setas gigantes y cosas para jugar</a:t>
            </a:r>
          </a:p>
          <a:p>
            <a:pPr eaLnBrk="1" hangingPunct="1"/>
            <a:r>
              <a:rPr lang="es-ES" dirty="0"/>
              <a:t>En Wakehurst, se encuentra el Proyecto de Banco de Semillas del Milenio, el proyecto de conservación más ambicioso del mundo, establecido firmemente; con la « Loder Valley Nature Reserve » que comprende tres tipos importantes de hábitat local; arbolado, praderas y humedal; y la « Francis Rose Reserve », que es probablemente la primera reserva de naturaleza dedicada a los musgos, hepáticas, líquenes y helechos (criptógamas) en Europa.</a:t>
            </a:r>
          </a:p>
          <a:p>
            <a:pPr eaLnBrk="1" hangingPunct="1">
              <a:buFont typeface="Wingdings 2" pitchFamily="18" charset="2"/>
              <a:buNone/>
            </a:pPr>
            <a:endParaRPr lang="es-ES" dirty="0"/>
          </a:p>
        </p:txBody>
      </p:sp>
    </p:spTree>
    <p:extLst>
      <p:ext uri="{BB962C8B-B14F-4D97-AF65-F5344CB8AC3E}">
        <p14:creationId xmlns:p14="http://schemas.microsoft.com/office/powerpoint/2010/main" val="4107237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1 Imagen" descr="Kew_ma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222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2 Imagen" descr="Kew Garden.-Palm Hous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18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1 Imagen" descr="Kew Garden.-Palm House.-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002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1 Imagen" descr="Kew Gardens.-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495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1 Imagen" descr="Kew2006_palmhousedispl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987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1 Imagen" descr="Kew_Gardens_Palm_House,_London_-_July_20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266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2 Imagen" descr="Kew Gardens.-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5454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1 Imagen" descr="K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5114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descr="Kew Gardens.-9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606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descr="Kew Gardens.-9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666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3 Imagen" descr="Kew Museum_1_Ke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896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Kew_Orangery_51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294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1 Imagen" descr="Kew.-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1328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1 Imagen" descr="Kew Gardens.-5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880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3 Imagen" descr="Kew_Palace_-_Queen's_Garden.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831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1 Imagen" descr="Kew_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9770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1 Imagen" descr="Kew_Gardens_Alpine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34950"/>
            <a:ext cx="9144000" cy="662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38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1 Imagen" descr="Kew_Gardens_Japanese_Gatew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
            <a:ext cx="9144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166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1 Imagen" descr="Kew_Gardens_Minka_Hou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6448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descr="Kew_Gardens_Queen_Charlottes_Cott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977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1 Imagen" descr="Kew_Gardens_Sherwood_Galle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350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1 Imagen" descr="Kew_Gradens_Sackler_Cross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810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1 Imagen" descr="Kew_Rhizotron_748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897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1 Imagen" descr="Chihuly_at_Kew_Gardens_0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593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1 Imagen" descr="Kew.-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4755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Imagen" descr="Kew.-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77769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1 Imagen" descr="Ke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2 Imagen" descr="Kew.-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312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1 Imagen" descr="Kew.-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691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1 Imagen" descr="Kew.-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93770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1 Imagen" descr="Kew.-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2 Imagen" descr="Kew Garden Greenhouse_redimensiona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0"/>
            <a:ext cx="4643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0047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descr="Kew.-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2 Imagen" descr="Kew Gardens.-Banan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737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1 Imagen" descr="Kew.-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9507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1 Imagen" descr="Kew.-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988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1 Imagen" descr="Kew.-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9844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descr="Kew.-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932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1 Imagen" descr="Kew.-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13"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69062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1 Imagen" descr="Kew_Gardens_09_sept_07_(37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7215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1 Imagen" descr="Kew_Gardens_in_front_of_Palm_House_00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80513" cy="727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5074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1 Imagen" descr="Kew_Gardens_031.-Chihul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8226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descr="Kew.-36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6155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1 Imagen" descr="Kew Gardems.-3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1258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1 Imagen" descr="Kew.--Cedrus_libani_519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4721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1 Imagen" descr="Kew.--Comfrey_88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0599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descr="Kew.-Conservatoire Duchesse de Gall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9518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descr="Kew.-Consevatoir Lady D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1078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descr="Kew.--E.altensteinii_kg_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35478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1 Imagen" descr="Kew.--Eucalyptus_Chapmaniana_519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8768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Kew.-Japanese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6730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1 Imagen" descr="Kew.-Rose Garden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8650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1 Imagen" descr="Kew.-Victori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2781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1 Imagen" descr="Kew1-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280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1 Imagen" descr="Kew2-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95972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descr="Kew3-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7720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descr="Kew2006_alpinea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8660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descr="Kew2006_palmhousegaller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1451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1 Imagen" descr="Kew2006_waterli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6732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descr="Kew ardens.-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6323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1 Imagen" descr="Kew Gardems.-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0269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1 Imagen" descr="Kew Garden.-Alpine Hous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4203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3 Imagen" descr="Kew Garden.-Cactacea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81550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1 Imagen" descr="Kew Garden.-Great Pago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7941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1 Imagen" descr="Kew Garden.-Great Pagoda.-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2884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1 Imagen" descr="Kew Garden.-Great Pagoda.-x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6948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descr="Kew Gardens.-1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41397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1 Imagen" descr="Kew_Gardens_Pago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05952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1 Imagen" descr="Kew Garden.-Pagod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4310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1 Imagen" descr="Kew Garden.-Japanese Gateway.-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4313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3 Imagen" descr="Kew Garden.-Japanese Gatewa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07100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1 Imagen" descr="Kew Garden.-Japanese Gateway.-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3244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1 Imagen" descr="Kew Garden.-Kew Pala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6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7382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1 Imagen" descr="Kew Garden.-Kew Palace.-Queen´s Garde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081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 Imagen" descr="Kew Garden.-Kew Palace.-Queen´s Gardens.-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46208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4 Imagen" descr="Kew Garden.-Orchi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6793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1 Imagen" descr="Kew Garden.-Passiflora spe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2780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1 Imagen" descr="Kew Garden.-Ruined Arch.-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45260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1 Imagen" descr="Kew Garden.-Temperate House.-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4503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descr="Kew Garden.-Tempèrate Hous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8292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1 Imagen" descr="Kew Garden.-Templo de Aeol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1809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1 Imagen" descr="Kew Garden.-Victoria cruzian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3565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descr="Kew Gardens.-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7084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1 Imagen" descr="Kew Gardens.-3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3167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1 Imagen" descr="Kew Garden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3739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1 Imagen" descr="Kew Gardena.-Tropical.-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6260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1 Imagen" descr="Kew Garden.-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00657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descr="Kew Garden.-x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9250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descr="Kew Garden.-x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0952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descr="Kew Garde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73814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descr="Kew Gardens.-1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92946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descr="Kew Garden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0827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1 Imagen" descr="Kew Gardens.-0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1877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1 Imagen" descr="Kew Gardens.-2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5292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1 Imagen" descr="Kew Gardens.-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9704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1 Imagen" descr="Kew Gardens.-2z.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7395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descr="Kew Gardens.-3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13019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2 Imagen" descr="Kew Gardens.-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1322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1 Imagen" descr="Kew Gardens.-3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29084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1 Imagen" descr="Kew Gardens.-4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7032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2 Imagen" descr="Kew Gardens.-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00212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1 Imagen" descr="Kew Gardens.-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5270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2 Imagen" descr="Kew Gardens.-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0574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1 Imagen" descr="Kew Gardens.-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1452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1 Imagen" descr="Kew Gardens.-10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1 Imagen" descr="Kew Gardens.-10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25807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1 Imagen" descr="Kew Gardens.-10x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9886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1 Imagen" descr="Kew Gardens.-11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863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1 Imagen" descr="Kew Gardens.-11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6861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1 Imagen" descr="Kew Gardens.-12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2 Imagen" descr="Kew Gardens.-0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1669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1 Imagen" descr="Kew Gardens.-12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9969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1 Imagen" descr="Kew Gardens.-1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3587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1 Imagen" descr="Kew Gardens.-13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78983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descr="Kew Gardens.-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8951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descr="Kew Gardens.-14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9788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1 Imagen" descr="Kew Gardens.-15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8345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1 Imagen" descr="Kew Gardens.-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2063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1 Imagen" descr="Kew_Gardens_09_sept_07_(2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91907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1 Imagen" descr="Kew_Gardens_09_sept_07_(2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9986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Imagen" descr="Kew_Gardens_09_sept_07_(2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66014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Imagen" descr="Kew_Gardens_09_sept_07_(2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1973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Imagen" descr="Kew_Gardens_09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77825"/>
            <a:ext cx="9144000"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04113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Imagen" descr="Kew_Gardens_168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8718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descr="Kew_Gardens_17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77853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descr="Kew_Gardens_19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0653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descr="Kew_Gardens_cacti_garden_18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880233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descr="Kew_Gardens_holly_079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64725" cy="739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03174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Imagen" descr="Kew_Gardens_japanese_165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80513" cy="75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44464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Imagen" descr="Kew_Gardens_pagoda_166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31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792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Imagen" descr="Kew_Gardens_Palm_House_View_in_front_00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19386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3 Imagen" descr="Royal Botanic Garden Kew.-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91441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1 Imagen" descr="Kew-gardens-0000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442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1 Imagen" descr="Kew_Gardens_Temperate_House_Siah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36163" cy="745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26470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descr="Kew_Gardens_Temperate_House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91700" cy="734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825410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1 Imagen" descr="Kew_Gardens_Temperate_House_glass_artwork_143_redimension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828213" cy="737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602299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descr="Kew_Gardens_Temperate_House.-1_redimension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99650" cy="742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3972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1 Imagen" descr="Kew_Gardens_Tempera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40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6945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TotalTime>
  <Words>1569</Words>
  <Application>Microsoft Office PowerPoint</Application>
  <PresentationFormat>Presentación en pantalla (4:3)</PresentationFormat>
  <Paragraphs>301</Paragraphs>
  <Slides>144</Slides>
  <Notes>133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144</vt:i4>
      </vt:variant>
    </vt:vector>
  </HeadingPairs>
  <TitlesOfParts>
    <vt:vector size="149" baseType="lpstr">
      <vt:lpstr>Calibri</vt:lpstr>
      <vt:lpstr>Century Schoolbook</vt:lpstr>
      <vt:lpstr>Wingdings</vt:lpstr>
      <vt:lpstr>Wingdings 2</vt:lpstr>
      <vt:lpstr>Default Theme</vt:lpstr>
      <vt:lpstr>EUROPA.-LA VUELTA AL MUNDO EN 885 JARDINES.-REINO UNIDO.- KEW GARDENS </vt:lpstr>
      <vt:lpstr>Kew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VUELTA AL MUNDO EN 80 JARDINES.-REINO UNIDO.-</dc:title>
  <dc:creator>Josep</dc:creator>
  <cp:lastModifiedBy>Usuario</cp:lastModifiedBy>
  <cp:revision>8</cp:revision>
  <dcterms:created xsi:type="dcterms:W3CDTF">2013-09-08T06:06:48Z</dcterms:created>
  <dcterms:modified xsi:type="dcterms:W3CDTF">2018-03-09T09:46:14Z</dcterms:modified>
</cp:coreProperties>
</file>