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presProps" Target="pres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153015-A6EB-40E6-AB78-4C0DD6AC5AA9}" type="datetimeFigureOut">
              <a:rPr lang="es-ES" smtClean="0"/>
              <a:t>08/03/2018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ABB052-95A1-49ED-B37B-F9CBB985DA8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3090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A58CDDB-BA1A-4BE9-B869-DDE1711255A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C9EDDDF-7B9C-475F-82D6-F81CB0AF1DE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.Leeds Castle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24ACF4D-A187-4B47-83E1-C463F22EFB5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Leeds Castle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D19BA54-A1EF-4253-A820-15BECB00E87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Leeds Gardens.-Culpepper Gardens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75FB05E-3931-4572-AFF6-58F0BE13073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Leeds Castle.-Culpepper Gardens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FDE1853-A865-4650-93A9-CCC91F29A75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Leeds Castle.-Culpepper Gardens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06D0409-7ED0-490C-B0AA-FD130131838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Leeds Castle.-Culpepper Gardens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F16EDFC-8547-48B6-BD22-675E1CA7A2E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Leeds Castle.-Culpepper Gardens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88A4DF6-34B9-4FF6-97C4-BAE99EB9115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Leeds Castle.-Maze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10EF4A8-5154-47E2-9AF2-691F5632CB0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Leeds Castle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CD100D6-5991-4CE8-BB9D-3CF3CF2D265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447139A-BFC5-426F-9CB2-1EB9454627C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Sanapshots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BE495AC-8005-440F-A835-A1D6A9DF2C7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Sanapshots Gardens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6C91516-B5ED-4A7D-8043-DF9FBA5A8FC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Snapshots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35AEAAE-0E1B-4A15-9059-55FCCEE05C6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Snapshots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FAE4B86-421C-477F-B2A0-F54AE0BA625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Snapshots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1363A12-74AD-4FF8-95C6-BD85E326BE8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Snapshots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7D86319-656A-4FA4-B073-D53FCF28552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Snapshots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82E6A2F-8C96-489E-8248-EB99562A8FB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Snapshots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F9651FD-00B5-4325-8258-CC4270B2EB4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Snapshots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B4DD86B-3EEE-4101-AABB-B55370A37FB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Snapshots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D8F5FC0-0A24-4926-A6EA-3BC89751E12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Snapshots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223B205-C506-4EF2-8EB1-869B44E3C08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Snapshots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B4D866C-3294-4CA4-90AB-7D8FAA091CB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Snapshots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F5E9E32-FEA0-4BF3-B6FF-83C023CD177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Sanpshots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9258F05-C6C8-4BEF-8E3E-75A8254D756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Snapshots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335A20C-03A7-4648-85D9-4F0A5C8264B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Snapshots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D38C302-5C81-45CE-8283-DA779BAE89B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A7F2A0A-AE94-4A0D-B0A7-C49B05ECF82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Trevarno Gardens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B69E4B4-21B8-4338-8577-D158F56F736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Trevarno Gardens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5904057-9C3A-4E07-9C82-616F60AE241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Trevarno gardens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0CEB1E5-F657-45AB-A91F-23AF50A2283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Trevarno Gardens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AF46466-BD94-4DDE-9BE2-D6166B73A71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Trevarno Gardens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5E239FF-9E7A-4B47-840D-B3D649A9917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Trevarno Gardens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49FAD96-0C19-4BF4-B709-27290AFC80F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54A5E17-2C54-4550-B8C8-37604DB9695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Victorin Walled Garden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C1C5357-6527-466D-AE61-E65202E7060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Victorian Gardens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D6B0C9D-BC16-48A7-8E52-30F7DCF7932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Victorian agardens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55248EC-EAD1-4741-B32C-5DF3C5696E6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Victorian Gardens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1B30C0C-B7B6-46BC-B3DF-61228E2A288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582EA12-6733-480F-A339-F59AB2A768D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CEA61D2-ED03-4BBD-B559-A6129FAF930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Wakehurst Place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81904F4-C533-4B8B-9908-743F0C30530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Wakehurst Place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E8541D3-45D1-4AB7-87E1-AC612DF90D0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Wakehurst Place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B9E0635-CF4E-4149-B585-2D612D11D3A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Wakehurst Place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1C52D81-7D62-488D-B99D-A0AC3EFCE73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Wakehurst Place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32D51C0-4DF9-4488-8E45-FCB098DB2AF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Wakehurst Place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0359440-4F33-44C6-811E-1C183202887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Wakehurt Place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C20F016-51FA-4142-A78D-AED13729453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Wakehurst Place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DAB93AF-A4A2-4767-A4D4-2DBE15107A3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Wakehurt Place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A637DA6-118C-4DC1-8945-2D49D713868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Wakehurst Place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57EDADA-3D2B-431E-AFA3-FD280376187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Wakehurst Place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28CB505-125D-4ABB-AD12-449A7F72E73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Wakehurst Place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A3BE07F-D706-4F2D-90E1-968CDD3179D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Wakehurst Place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693D3AE-6F8F-4F0D-BA55-85F02F99C71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Wakehurst Place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5075AA1-CED4-4C0D-98F2-4B10ACF65EE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Wakehurst Place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30FAD55-AFA3-48AC-86E7-0EB958B4EEC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Wakehurst Place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BA5D13C-2573-4E2B-AD0D-EC39FF133D8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Wakehurst Place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0610483-F5B4-4BCA-A28F-D990024CA82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Wakehurst Place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1557A8D-220B-4D96-92B2-982FF066202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Wakehurst Place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4074283-DA0B-4590-86FD-23E926DA815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Wakehurst Place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BF1AE78-FE10-4CEF-9380-B1BA5652392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Wakehurst Place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E5A829E-F637-44ED-9798-ED03580DA1C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Wakehurst Place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EA9F553-4759-47A6-9DD7-99C67615130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F2CE446-46F4-4456-85E1-5651B165711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Winkworth Arboretum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4FC7B13-6EB8-4DF2-B0EB-37B2BFAE89D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Winckworth Arboretum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B812EDC-8950-4D3D-9AE1-F67A014893A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Winckworth Arboretum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649DCA9-0055-42ED-AD92-B75C750E401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4B96F41-9A0F-4F49-A43A-7EF9FCE4AAE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Mottisfont Abbey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F31F706-569F-4AC2-8E67-98BCAA83354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Mottisfont Abbey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7D314D7-F9B2-4A40-AE4F-26B4548C566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Mottisfont Abbey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D445766-44CE-433B-9DF1-2456AA9556E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Mottisfont Abey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0258E66-79ED-4064-8BF9-C9F02A2D209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Mottisfont Abbey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7E60307-3C11-4AFB-87FE-96E40EA0581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Mottisfont Abbey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DD6DB0B-C814-4CF2-9F1C-7D732D7CCAA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Mottisfont Abbey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74E5D23-F47B-4E46-8BD6-81F9C558B48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Mottisfont Abbey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08DEE76-7727-4F56-AA89-D611AA5C794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Mottisfont Abbey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81D8D6E-EF38-4C71-AB62-4F90D317108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Mottisfont Abbey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4EF1E81-5AD6-490C-93D4-F6BF35C0BB1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Mottisfont Abbey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12876FC-1A0E-4B5A-80B1-4A71CA33D92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Mottisfont Abbey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FAE3B04-FC8A-45B8-B522-53719F9C6E6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Mottisfont Abbey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D40DB03-3B0E-49CD-BFAE-9BDE3F81EA5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Mottisfont Abbey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E2D490D-0EB6-4427-AE00-4B63EA12198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Mottisfont Abbey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F4E2833-A748-4868-8B45-B549CC72883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Mottisfont Abbey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F59C47E-9F54-40BC-A0A7-E8E82D711A0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Mottisfont Abbey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7222C55-CAB5-4CFF-AD40-300627B0CC4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Mottisfont Abbey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7A0E6BE-2E7B-4DD3-9874-4C13E7CE063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Mottisfont Abbey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6146B95-4623-4653-A451-771ACE6729B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4621246-7698-482F-B822-52DE0FD0610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45E2C1A-B25D-414E-88F7-BD1D8BA32F9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Powerscourt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E3AC342-EE80-4C5C-84E2-DED91B328F4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Powerscourt Gardens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BAADE0A-5D1A-4284-992F-0ED10FF3E26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Powerscourt Gardens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F6361CC-89B8-48C9-B8DC-7732FFD9777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Powerscourt Gardens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89CC2D3-D5DD-4F31-AFEB-CD8539FE6BA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Powerscourt Gardens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594E793-EEC9-4EC7-9CC9-1E38C969607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Powerscourt Gardens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1DC4AF6-671F-49F5-AF66-A67138FDCB1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Powerscourt Gardens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6A94106-D13A-4928-908C-D8E5D90CA81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Powerscourt Gardens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D2BE72D-60F6-46AA-ABFE-BD4D8112849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Powerscourt Gardens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1649F1B-2B5C-4CA7-BC46-00749261DAF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Powerscourt Gardens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8021B1E-C8BC-4716-818E-E1E44332660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Powerscourt Gardens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E7FB277-869D-4B4B-97FC-5CE52A6EEF3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Powerscourt Gardens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CE4C28A-1723-4276-9CF8-375DAB48011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. En el norte del rio Támesis junto a la Thames Barrier.</a:t>
            </a:r>
          </a:p>
          <a:p>
            <a:pPr eaLnBrk="1" hangingPunct="1"/>
            <a:r>
              <a:rPr lang="es-ES_tradnl" dirty="0">
                <a:cs typeface="Arial" pitchFamily="34" charset="0"/>
              </a:rPr>
              <a:t>Cumple la función de regenerar la 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A116077-A71F-491E-971F-F077C84024F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FE71DDE-B3A6-42E1-BF4F-C19BCCC2EDA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Thames Barrier.Londres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6DD2BFD-C865-4640-8D4F-8B0C76F1311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Thames Barrier Park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1BEE918-9EB0-48A2-B7B3-202D6739C71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Thames Barrier Park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74A52A6-5613-4705-ADCC-BF3B0806939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Thames Barrier Park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5C2E98E-F0CA-4DF8-A21C-59CB677F7AE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Thames Barrier Park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747003E-5747-4E6A-9317-80F967B0DC2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Thames Barrier Park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752F0D1-C99A-468F-9C54-EFC226E3EC5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Thames Barrier Park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551C511-6FE3-457C-A632-4417C10CA8F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Thames Barrier Park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8CA8907-0326-4BAC-BCB8-D59E03330BC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Thames Barrier Park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EDAFCC5-BB50-4B33-979B-40E9666B925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_tradnl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7D9BEFF-3200-49B4-BF04-CCF008DA5CA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Millenium Park.-Chicago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F7161A1-6659-4F93-878B-681CB60209F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Millenium Park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240585F-C226-4248-9D91-B0B7BF53A23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Millenium Park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0EC02AA-18A6-4C50-A568-94BF5BFE45F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Millenium Garden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96FE74D-207B-4B09-B00A-B19167DF891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Millenium Garden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46EE9D6-C8AE-4F5B-B11B-58421D2B169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Millenium Garden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4EA7821-4584-496F-9A6B-26FD3B16DF9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_tradnl" dirty="0">
                <a:cs typeface="Arial" pitchFamily="34" charset="0"/>
              </a:rPr>
              <a:t>Millenium Park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462464" cy="3096344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 REINO UNIDO.-</a:t>
            </a:r>
            <a:r>
              <a:rPr lang="es-ES" sz="3100" dirty="0"/>
              <a:t>Leeds Castle.-Sanatshops.-Trevarno.-Victorian.-Wakehurst.-Wickworth.-Mottisfont.-Powerscourt.-Thames Barrier.-Laurie.-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99992" y="4869160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</p:txBody>
      </p:sp>
      <p:pic>
        <p:nvPicPr>
          <p:cNvPr id="4" name="artist - pista 09_022020470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08304" y="58772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21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3023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>
                <a:solidFill>
                  <a:schemeClr val="tx1"/>
                </a:solidFill>
              </a:rPr>
              <a:t>LEEDS CASTLE</a:t>
            </a:r>
          </a:p>
        </p:txBody>
      </p:sp>
      <p:sp>
        <p:nvSpPr>
          <p:cNvPr id="2211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412776"/>
            <a:ext cx="7571184" cy="5184874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dirty="0"/>
              <a:t>Esta situado cuatro millas al sur de Maidstone en Kent. Inglaterra.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dirty="0"/>
              <a:t>Construido en 1119 se convirtió en palacio real en 1278 para Eduardo I de Inglaterra y Leonor de Castilla.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dirty="0"/>
              <a:t>En 1988 se construyo un laberinto con 2.400 tejos.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dirty="0"/>
              <a:t>El jardín Culpeper de características tradicionales alberga plantaciones en seto rodeando mixed-borders de perennes y rosas.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dirty="0"/>
              <a:t>Posee un importante viñedo y produce vinos propios.</a:t>
            </a:r>
          </a:p>
        </p:txBody>
      </p:sp>
    </p:spTree>
    <p:extLst>
      <p:ext uri="{BB962C8B-B14F-4D97-AF65-F5344CB8AC3E}">
        <p14:creationId xmlns:p14="http://schemas.microsoft.com/office/powerpoint/2010/main" val="2798981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" descr="Leed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1139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 descr="Leed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7511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Leed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9764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Leed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7536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4400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Leed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1531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Leed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0602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Leed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9872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Leeds Castl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8438" y="-153988"/>
            <a:ext cx="9540876" cy="716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6970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Leeds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5266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b="1" dirty="0">
                <a:solidFill>
                  <a:schemeClr val="tx1"/>
                </a:solidFill>
              </a:rPr>
              <a:t>SANAPSHOTS GARDENS</a:t>
            </a:r>
          </a:p>
        </p:txBody>
      </p:sp>
      <p:sp>
        <p:nvSpPr>
          <p:cNvPr id="2" name="1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b="1" dirty="0"/>
              <a:t>El propietario de este jardín era capaz de seguir un diseño y asesoramiento para desarrollar el jardín mediante la entrada de sus propias ideas.</a:t>
            </a:r>
          </a:p>
          <a:p>
            <a:r>
              <a:rPr lang="es-ES" b="1" dirty="0"/>
              <a:t>Gestión pensativo y desarrollo en curso de jardines para mantener el interés y la apariencia a lo largo de las estaciones.</a:t>
            </a:r>
          </a:p>
          <a:p>
            <a:r>
              <a:rPr lang="es-ES" b="1" dirty="0"/>
              <a:t>Ocio y aprendizaje - disfrutan de un día con buena compañía, mientras que el desarrollo de la jardinería y el conocimiento de la planta</a:t>
            </a:r>
            <a:r>
              <a:rPr lang="es-E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896717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Snapsho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8938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Snapsho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2352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Snapsho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25638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Snapsho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18652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Snapsho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6736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Snapsho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01054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Snapsho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4906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Snapsho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34491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Snapsho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60868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Snapsho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43138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Snapsho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61248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Snapsho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23022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Snapsho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80904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Snapsho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65060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Snapsho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94313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Snapsho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26183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>
                <a:solidFill>
                  <a:schemeClr val="tx1"/>
                </a:solidFill>
              </a:rPr>
              <a:t>TREVARNO GARDENS</a:t>
            </a:r>
          </a:p>
        </p:txBody>
      </p:sp>
      <p:sp>
        <p:nvSpPr>
          <p:cNvPr id="2273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060848"/>
            <a:ext cx="7467600" cy="4413104"/>
          </a:xfrm>
        </p:spPr>
        <p:txBody>
          <a:bodyPr/>
          <a:lstStyle/>
          <a:p>
            <a:pPr eaLnBrk="1" hangingPunct="1">
              <a:defRPr/>
            </a:pPr>
            <a:r>
              <a:rPr lang="es-ES_tradnl" dirty="0"/>
              <a:t>Esta situado en Cornwall cerca de Helston en el Reino Unido.</a:t>
            </a:r>
          </a:p>
          <a:p>
            <a:pPr eaLnBrk="1" hangingPunct="1">
              <a:defRPr/>
            </a:pPr>
            <a:r>
              <a:rPr lang="es-ES_tradnl" dirty="0"/>
              <a:t>Encantadores jardines, con agradables paseos y zonas de juegos infantiles, un lago ornamental, cascadas y grutas.</a:t>
            </a:r>
          </a:p>
          <a:p>
            <a:pPr eaLnBrk="1" hangingPunct="1">
              <a:defRPr/>
            </a:pPr>
            <a:r>
              <a:rPr lang="es-ES_tradnl" dirty="0"/>
              <a:t>Alberga el Museo Nacional de Jardinería.</a:t>
            </a:r>
          </a:p>
          <a:p>
            <a:pPr eaLnBrk="1" hangingPunct="1">
              <a:defRPr/>
            </a:pPr>
            <a:r>
              <a:rPr lang="es-ES_tradnl" dirty="0"/>
              <a:t>Sus nuevos propietarios lo están desarrollando como atracción turística</a:t>
            </a:r>
            <a:r>
              <a:rPr lang="es-ES_tradnl" sz="2800" b="1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846298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3" descr="Trevarn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13569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Trevarn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07913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Trevarn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80125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Trevarn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46888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Trevarn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28884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Trevarn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99031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>
                <a:solidFill>
                  <a:schemeClr val="tx1"/>
                </a:solidFill>
              </a:rPr>
              <a:t>VICTORIAN GARDENS</a:t>
            </a:r>
          </a:p>
        </p:txBody>
      </p:sp>
      <p:sp>
        <p:nvSpPr>
          <p:cNvPr id="22937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844824"/>
            <a:ext cx="7467600" cy="4629128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dirty="0"/>
              <a:t>Con la revolución industrial nace el interés británico por la jardinería.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dirty="0"/>
              <a:t>Se construyen muchos parques y jardines como medio para disminuir el malestar social.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dirty="0"/>
              <a:t>Se extiende a la vez una gran pasión por las plantas exóticas y de coleccionista manía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dirty="0"/>
              <a:t>Con plantas de color se desarrollan decorativos mosaicos.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dirty="0"/>
              <a:t>El jardín victoriano irrumpe en las plazas y los parques de Londres.ejem.-Regent´s Park</a:t>
            </a:r>
          </a:p>
        </p:txBody>
      </p:sp>
    </p:spTree>
    <p:extLst>
      <p:ext uri="{BB962C8B-B14F-4D97-AF65-F5344CB8AC3E}">
        <p14:creationId xmlns:p14="http://schemas.microsoft.com/office/powerpoint/2010/main" val="28366969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3" descr="Victorian Walled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841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Victorian Walled Garden Hawi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343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Picture 3" descr="Victoria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346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Picture 4" descr="Victoria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643438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5" descr="Victoria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429000"/>
            <a:ext cx="4500562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61907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Victori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21200" cy="341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Picture 3" descr="Victoria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8" name="Picture 4" descr="Victoria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11538"/>
            <a:ext cx="4500563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5" descr="Victoria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357563"/>
            <a:ext cx="4643437" cy="350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37642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Victori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35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1" name="Picture 3" descr="Victoria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347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2" name="Picture 4" descr="Victoria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0438"/>
            <a:ext cx="4643438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5" descr="Victoria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429000"/>
            <a:ext cx="4500562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84028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>
                <a:solidFill>
                  <a:schemeClr val="tx1"/>
                </a:solidFill>
              </a:rPr>
              <a:t>WAKEHURST PLACE</a:t>
            </a:r>
          </a:p>
        </p:txBody>
      </p:sp>
      <p:sp>
        <p:nvSpPr>
          <p:cNvPr id="23142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916832"/>
            <a:ext cx="7467600" cy="455712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dirty="0"/>
              <a:t>Esta situado en Ardingly en West Sussex al sur de Inglaterra.</a:t>
            </a:r>
          </a:p>
          <a:p>
            <a:pPr eaLnBrk="1" hangingPunct="1">
              <a:defRPr/>
            </a:pPr>
            <a:r>
              <a:rPr lang="es-ES_tradnl" dirty="0"/>
              <a:t>Es administrado por el Real Jardín Botánico de Kew.</a:t>
            </a:r>
          </a:p>
          <a:p>
            <a:pPr eaLnBrk="1" hangingPunct="1">
              <a:defRPr/>
            </a:pPr>
            <a:r>
              <a:rPr lang="es-ES_tradnl" dirty="0"/>
              <a:t>El jardín fue creado por Lord Wakehurst al adquirir la finca en 1903 y se paso 33 años desarrollando el jardín.</a:t>
            </a:r>
          </a:p>
          <a:p>
            <a:pPr eaLnBrk="1" hangingPunct="1">
              <a:defRPr/>
            </a:pPr>
            <a:r>
              <a:rPr lang="es-ES_tradnl" dirty="0"/>
              <a:t>Con una extensión de 216 has. El Real Jardín Botánico se hizo cargo en 1965.</a:t>
            </a:r>
          </a:p>
        </p:txBody>
      </p:sp>
    </p:spTree>
    <p:extLst>
      <p:ext uri="{BB962C8B-B14F-4D97-AF65-F5344CB8AC3E}">
        <p14:creationId xmlns:p14="http://schemas.microsoft.com/office/powerpoint/2010/main" val="21345502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981075"/>
            <a:ext cx="7355160" cy="514985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dirty="0"/>
              <a:t>En el jardín se encuentran depositadas las Colecciones Nacionales de Betulas, Hypericums, Notofaghus  y Skimmias.</a:t>
            </a:r>
          </a:p>
          <a:p>
            <a:pPr eaLnBrk="1" hangingPunct="1">
              <a:defRPr/>
            </a:pPr>
            <a:r>
              <a:rPr lang="es-ES_tradnl" dirty="0"/>
              <a:t>Existe un importante banco de semillas de todo el mundo.</a:t>
            </a:r>
          </a:p>
        </p:txBody>
      </p:sp>
    </p:spTree>
    <p:extLst>
      <p:ext uri="{BB962C8B-B14F-4D97-AF65-F5344CB8AC3E}">
        <p14:creationId xmlns:p14="http://schemas.microsoft.com/office/powerpoint/2010/main" val="19819995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Wakehur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47351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Wakehur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77861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Wakehur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48582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Wakehurst P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50168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Wakehurst P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0025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3" descr="Wakehur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6540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Wakehur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8548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Wakehur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84036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Wakehur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37840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Wakehur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67431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Wakehur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381242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Wakehur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160801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Wakehur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44866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Wakehur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94044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Wakehur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054071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Wakehur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9124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Wakehur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490226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Wakehur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197058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Wakehur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67592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Wakehur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508300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Wakehur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518482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Wakehurst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308664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>
                <a:solidFill>
                  <a:schemeClr val="tx1"/>
                </a:solidFill>
              </a:rPr>
              <a:t>WINCKWORTH ARBORETUM</a:t>
            </a:r>
          </a:p>
        </p:txBody>
      </p:sp>
      <p:sp>
        <p:nvSpPr>
          <p:cNvPr id="2334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916832"/>
            <a:ext cx="7467600" cy="4557120"/>
          </a:xfrm>
        </p:spPr>
        <p:txBody>
          <a:bodyPr>
            <a:normAutofit/>
          </a:bodyPr>
          <a:lstStyle/>
          <a:p>
            <a:pPr marL="365760" lvl="1" indent="0">
              <a:lnSpc>
                <a:spcPct val="90000"/>
              </a:lnSpc>
              <a:buNone/>
              <a:defRPr/>
            </a:pPr>
            <a:r>
              <a:rPr lang="es-ES_tradnl" sz="2400" dirty="0"/>
              <a:t>Esta situado entre Godalming y Hascombe en Surrey.Inglaterra.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dirty="0"/>
              <a:t>Exhibe grandes colecciones de azaleas,ro-dodendrons y acebos en las laderas que conducen a los lagos ornamentales.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dirty="0"/>
              <a:t>Gertrude Jekyll exploro los bosques a principios del siglo XX.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dirty="0"/>
              <a:t>Árboles exóticos se plantaron a partir de 1938 por Wifrid Fox.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dirty="0"/>
              <a:t>Es gestionado por la National Trust.</a:t>
            </a:r>
          </a:p>
        </p:txBody>
      </p:sp>
    </p:spTree>
    <p:extLst>
      <p:ext uri="{BB962C8B-B14F-4D97-AF65-F5344CB8AC3E}">
        <p14:creationId xmlns:p14="http://schemas.microsoft.com/office/powerpoint/2010/main" val="346561703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Winkworth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11839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Winkworth Arboretum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039031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Winkworth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173523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>
                <a:solidFill>
                  <a:schemeClr val="tx1"/>
                </a:solidFill>
              </a:rPr>
              <a:t>MOTTISFONT ABBEY</a:t>
            </a:r>
          </a:p>
        </p:txBody>
      </p:sp>
      <p:sp>
        <p:nvSpPr>
          <p:cNvPr id="23552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dirty="0"/>
              <a:t>Es un lugar histórico situado cerca de Romsey. Hampshire. Inglaterra.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dirty="0"/>
              <a:t>En 1201 Willian Briwere fundo el convento en el sitio que mas tarde fue la casa de Lord William Sandys.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dirty="0"/>
              <a:t>Hoy es propiedad de la National Trust y utilizado para el turismo.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dirty="0"/>
              <a:t>Los jardines albergan la Colección Nacional Pre-1.900 de rosas.</a:t>
            </a:r>
          </a:p>
        </p:txBody>
      </p:sp>
    </p:spTree>
    <p:extLst>
      <p:ext uri="{BB962C8B-B14F-4D97-AF65-F5344CB8AC3E}">
        <p14:creationId xmlns:p14="http://schemas.microsoft.com/office/powerpoint/2010/main" val="176425155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Mottisffont Abb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792985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Mottisffont Abb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217844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Mottisfont Abb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58111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Mottisfont Abbey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225139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Mottisfont Abb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51771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Mottisfont Abb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08366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Mottisfont Abb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964924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Mottisfont Abb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033236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Mottisfont Abb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531655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4" descr="Mottisfont Abb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333532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Mottisfont Abb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051314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Mottisfont Abb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407775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Mottisfont Abb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685505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Mottisfont Abb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540738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Mottisfont Abb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876354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Mottisfont Abb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68646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Mottisfont Abb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238063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Mottisfont Abb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703690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Mottisfont_Rose_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301439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>
                <a:solidFill>
                  <a:schemeClr val="tx1"/>
                </a:solidFill>
              </a:rPr>
              <a:t>POWERSCOURT GARDENS</a:t>
            </a:r>
          </a:p>
        </p:txBody>
      </p:sp>
      <p:sp>
        <p:nvSpPr>
          <p:cNvPr id="2375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060848"/>
            <a:ext cx="7467600" cy="4413104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_tradnl" dirty="0"/>
              <a:t>Situados cerca de Enniskerry en el condado de Wicklow en Irlanda.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dirty="0"/>
              <a:t>Ocupan una extensión de 43 has.con una casa original del siglo XIII ,ampliamente modificada.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dirty="0"/>
              <a:t>La finca hoy es propiedad de la familia Slazenger, incluye un campo de golf, un restaurante y un Hotel Ritz Carlton.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dirty="0"/>
              <a:t>Mervyn  Wingfield séptimo Vizconde de Powerscourt  heredo la casa a la edad de ocho años</a:t>
            </a:r>
            <a:r>
              <a:rPr lang="es-ES_tradnl" sz="2800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752867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1" y="765175"/>
            <a:ext cx="7499176" cy="5365750"/>
          </a:xfrm>
        </p:spPr>
        <p:txBody>
          <a:bodyPr/>
          <a:lstStyle/>
          <a:p>
            <a:pPr eaLnBrk="1" hangingPunct="1">
              <a:defRPr/>
            </a:pPr>
            <a:r>
              <a:rPr lang="es-ES_tradnl" dirty="0"/>
              <a:t>A los 21 inicio la creación de nuevos jardines inspirándose en Schonbrunn, Versalles, y el castillo de Schewetzingen cerca de Heildenberg.</a:t>
            </a:r>
          </a:p>
          <a:p>
            <a:pPr eaLnBrk="1" hangingPunct="1">
              <a:defRPr/>
            </a:pPr>
            <a:r>
              <a:rPr lang="es-ES_tradnl" dirty="0"/>
              <a:t>Un jardín japonés, un cementerio de mascotas, un jardín italiano, estatuas de caballos alados etc.…</a:t>
            </a:r>
          </a:p>
          <a:p>
            <a:pPr eaLnBrk="1" hangingPunct="1">
              <a:defRPr/>
            </a:pPr>
            <a:r>
              <a:rPr lang="es-ES_tradnl" dirty="0"/>
              <a:t>La casa fue destruida por un incendio el 4 de noviembre de1974,siendo posteriormente parcialmente restaurada</a:t>
            </a:r>
            <a:r>
              <a:rPr lang="es-ES_tradnl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6717512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4" descr="Powerscourt_Founta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836797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240230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340328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414066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086951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046778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Powerscourt 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707630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442907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030727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828164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768233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Powerscourt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995837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>
                <a:solidFill>
                  <a:schemeClr val="tx1"/>
                </a:solidFill>
              </a:rPr>
              <a:t>THAMES BARRIER PARK</a:t>
            </a:r>
          </a:p>
        </p:txBody>
      </p:sp>
      <p:sp>
        <p:nvSpPr>
          <p:cNvPr id="2396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772816"/>
            <a:ext cx="7467600" cy="4701136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dirty="0"/>
              <a:t>Es un parque de 8´9 has.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dirty="0"/>
              <a:t> En el norte del río Támesis, junto a la Thames Barrier.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dirty="0"/>
              <a:t>Cumple la función de regenerar un espacio publico junto a una zona residencial y de evolución comercial.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dirty="0"/>
              <a:t>Alían Probos gano el concurso internacional para diseñar el parque en 1995.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dirty="0"/>
              <a:t>De diseño post-moderno, el parque cuenta con una imagen de moderna plantación y juegos de agua.</a:t>
            </a:r>
          </a:p>
        </p:txBody>
      </p:sp>
    </p:spTree>
    <p:extLst>
      <p:ext uri="{BB962C8B-B14F-4D97-AF65-F5344CB8AC3E}">
        <p14:creationId xmlns:p14="http://schemas.microsoft.com/office/powerpoint/2010/main" val="91610288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981075"/>
            <a:ext cx="7715200" cy="5149850"/>
          </a:xfrm>
        </p:spPr>
        <p:txBody>
          <a:bodyPr/>
          <a:lstStyle/>
          <a:p>
            <a:pPr>
              <a:defRPr/>
            </a:pPr>
            <a:r>
              <a:rPr lang="es-ES" dirty="0"/>
              <a:t>Lamentablemente a habido de vallarlos para evitar los continuos actos de vandalismo.</a:t>
            </a:r>
          </a:p>
          <a:p>
            <a:pPr eaLnBrk="1" hangingPunct="1">
              <a:defRPr/>
            </a:pPr>
            <a:endParaRPr lang="es-ES_tradnl" dirty="0">
              <a:solidFill>
                <a:schemeClr val="hlink"/>
              </a:solidFill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s-ES_tradnl" sz="3200" dirty="0"/>
              <a:t>“Un jardín moderno para un lugar inadecuado”</a:t>
            </a:r>
          </a:p>
        </p:txBody>
      </p:sp>
    </p:spTree>
    <p:extLst>
      <p:ext uri="{BB962C8B-B14F-4D97-AF65-F5344CB8AC3E}">
        <p14:creationId xmlns:p14="http://schemas.microsoft.com/office/powerpoint/2010/main" val="420085294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985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endParaRPr lang="es-ES_tradnl" sz="3800" dirty="0"/>
          </a:p>
        </p:txBody>
      </p:sp>
      <p:sp>
        <p:nvSpPr>
          <p:cNvPr id="262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88913"/>
            <a:ext cx="8229600" cy="5942012"/>
          </a:xfrm>
        </p:spPr>
        <p:txBody>
          <a:bodyPr/>
          <a:lstStyle/>
          <a:p>
            <a:pPr eaLnBrk="1" hangingPunct="1">
              <a:defRPr/>
            </a:pPr>
            <a:endParaRPr lang="es-ES_tradnl" dirty="0"/>
          </a:p>
        </p:txBody>
      </p:sp>
      <p:pic>
        <p:nvPicPr>
          <p:cNvPr id="109572" name="Picture 4" descr="Thamesbarrier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206622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Thames Barrier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865018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Thames Barrier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008184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Thames Barrier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020977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Thames Barrier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529476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Thames Barrier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33240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Thames Barrier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363361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3" descr="Thames Barrier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11223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Thames Barrier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079316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b="1" dirty="0">
                <a:solidFill>
                  <a:schemeClr val="tx1"/>
                </a:solidFill>
              </a:rPr>
              <a:t> </a:t>
            </a:r>
            <a:r>
              <a:rPr lang="es-ES_tradnl" sz="2800" dirty="0">
                <a:solidFill>
                  <a:schemeClr val="tx1"/>
                </a:solidFill>
              </a:rPr>
              <a:t>LAURIE  GARDEN</a:t>
            </a:r>
          </a:p>
        </p:txBody>
      </p:sp>
      <p:sp>
        <p:nvSpPr>
          <p:cNvPr id="24166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dirty="0"/>
              <a:t>Creados por Piet &amp; Oudolf ganadores de una medalla de oro en el Chelsea Flower Show.</a:t>
            </a:r>
          </a:p>
          <a:p>
            <a:pPr eaLnBrk="1" hangingPunct="1">
              <a:defRPr/>
            </a:pPr>
            <a:r>
              <a:rPr lang="es-ES_tradnl" dirty="0"/>
              <a:t>Son jardines naturalizados de colores perennes creados con hierbas y plantas autóctonas y gramíneas que crean una atmósfera romántica de praderas naturales.</a:t>
            </a:r>
          </a:p>
          <a:p>
            <a:pPr eaLnBrk="1" hangingPunct="1">
              <a:defRPr/>
            </a:pPr>
            <a:r>
              <a:rPr lang="es-ES_tradnl" dirty="0"/>
              <a:t>Están en Chicago EE.UU</a:t>
            </a:r>
          </a:p>
        </p:txBody>
      </p:sp>
    </p:spTree>
    <p:extLst>
      <p:ext uri="{BB962C8B-B14F-4D97-AF65-F5344CB8AC3E}">
        <p14:creationId xmlns:p14="http://schemas.microsoft.com/office/powerpoint/2010/main" val="288241830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4" descr="Lurie Garden 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256001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Milleniui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7536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405985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Millenium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627713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Millenium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850073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Millenium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110626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Millenium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790912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4" descr="Millenium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0041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</TotalTime>
  <Words>1171</Words>
  <Application>Microsoft Office PowerPoint</Application>
  <PresentationFormat>Presentación en pantalla (4:3)</PresentationFormat>
  <Paragraphs>292</Paragraphs>
  <Slides>121</Slides>
  <Notes>120</Notes>
  <HiddenSlides>0</HiddenSlides>
  <MMClips>1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121</vt:i4>
      </vt:variant>
    </vt:vector>
  </HeadingPairs>
  <TitlesOfParts>
    <vt:vector size="128" baseType="lpstr">
      <vt:lpstr>Arial</vt:lpstr>
      <vt:lpstr>Calibri</vt:lpstr>
      <vt:lpstr>Century Schoolbook</vt:lpstr>
      <vt:lpstr>Times New Roman</vt:lpstr>
      <vt:lpstr>Wingdings</vt:lpstr>
      <vt:lpstr>Wingdings 2</vt:lpstr>
      <vt:lpstr>Default Theme</vt:lpstr>
      <vt:lpstr>EUROPA.-LA VUELTA AL MUNDO EN 885 JARDINES.- REINO UNIDO.-Leeds Castle.-Sanatshops.-Trevarno.-Victorian.-Wakehurst.-Wickworth.-Mottisfont.-Powerscourt.-Thames Barrier.-Laurie.- </vt:lpstr>
      <vt:lpstr>LEEDS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SANAPSHOTS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TREVARNO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VICTORIAN GARDENS</vt:lpstr>
      <vt:lpstr>Presentación de PowerPoint</vt:lpstr>
      <vt:lpstr>Presentación de PowerPoint</vt:lpstr>
      <vt:lpstr>Presentación de PowerPoint</vt:lpstr>
      <vt:lpstr>Presentación de PowerPoint</vt:lpstr>
      <vt:lpstr>WAKEHURST PLACE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WINCKWORTH ARBORETUM</vt:lpstr>
      <vt:lpstr>Presentación de PowerPoint</vt:lpstr>
      <vt:lpstr>Presentación de PowerPoint</vt:lpstr>
      <vt:lpstr>Presentación de PowerPoint</vt:lpstr>
      <vt:lpstr>MOTTISFONT ABBEY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POWERSCOURT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THAMES BARRIER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LAURIE 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13</cp:revision>
  <dcterms:created xsi:type="dcterms:W3CDTF">2013-09-08T06:06:48Z</dcterms:created>
  <dcterms:modified xsi:type="dcterms:W3CDTF">2018-03-08T07:52:48Z</dcterms:modified>
</cp:coreProperties>
</file>