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85" r:id="rId21"/>
    <p:sldId id="276" r:id="rId22"/>
    <p:sldId id="290" r:id="rId23"/>
    <p:sldId id="274" r:id="rId24"/>
    <p:sldId id="277" r:id="rId25"/>
    <p:sldId id="278" r:id="rId26"/>
    <p:sldId id="279" r:id="rId27"/>
    <p:sldId id="295" r:id="rId28"/>
    <p:sldId id="280" r:id="rId29"/>
    <p:sldId id="281" r:id="rId30"/>
    <p:sldId id="282" r:id="rId31"/>
    <p:sldId id="283" r:id="rId32"/>
    <p:sldId id="284" r:id="rId33"/>
    <p:sldId id="289" r:id="rId34"/>
    <p:sldId id="288" r:id="rId35"/>
    <p:sldId id="293" r:id="rId36"/>
    <p:sldId id="287" r:id="rId37"/>
    <p:sldId id="291" r:id="rId38"/>
    <p:sldId id="292" r:id="rId39"/>
    <p:sldId id="294" r:id="rId40"/>
    <p:sldId id="286" r:id="rId41"/>
    <p:sldId id="296" r:id="rId42"/>
    <p:sldId id="297" r:id="rId43"/>
    <p:sldId id="298" r:id="rId44"/>
    <p:sldId id="299" r:id="rId45"/>
    <p:sldId id="300" r:id="rId46"/>
    <p:sldId id="372" r:id="rId47"/>
    <p:sldId id="371" r:id="rId48"/>
    <p:sldId id="301" r:id="rId49"/>
    <p:sldId id="302" r:id="rId50"/>
    <p:sldId id="303" r:id="rId51"/>
    <p:sldId id="364" r:id="rId52"/>
    <p:sldId id="365" r:id="rId53"/>
    <p:sldId id="366" r:id="rId54"/>
    <p:sldId id="367" r:id="rId55"/>
    <p:sldId id="368" r:id="rId56"/>
    <p:sldId id="369" r:id="rId57"/>
    <p:sldId id="370" r:id="rId58"/>
    <p:sldId id="373" r:id="rId59"/>
    <p:sldId id="375" r:id="rId60"/>
    <p:sldId id="377" r:id="rId61"/>
    <p:sldId id="305" r:id="rId62"/>
    <p:sldId id="306" r:id="rId63"/>
    <p:sldId id="307" r:id="rId64"/>
    <p:sldId id="308" r:id="rId65"/>
    <p:sldId id="309" r:id="rId66"/>
    <p:sldId id="310" r:id="rId67"/>
    <p:sldId id="311" r:id="rId68"/>
    <p:sldId id="312" r:id="rId69"/>
    <p:sldId id="378" r:id="rId70"/>
    <p:sldId id="379" r:id="rId71"/>
    <p:sldId id="380" r:id="rId72"/>
    <p:sldId id="381" r:id="rId73"/>
    <p:sldId id="382" r:id="rId74"/>
    <p:sldId id="313" r:id="rId75"/>
    <p:sldId id="314" r:id="rId76"/>
    <p:sldId id="315" r:id="rId77"/>
    <p:sldId id="316" r:id="rId78"/>
    <p:sldId id="317" r:id="rId79"/>
    <p:sldId id="318" r:id="rId80"/>
    <p:sldId id="319" r:id="rId81"/>
    <p:sldId id="320" r:id="rId82"/>
    <p:sldId id="321" r:id="rId83"/>
    <p:sldId id="322" r:id="rId84"/>
    <p:sldId id="323" r:id="rId85"/>
    <p:sldId id="324" r:id="rId86"/>
    <p:sldId id="325" r:id="rId87"/>
    <p:sldId id="326" r:id="rId88"/>
    <p:sldId id="327" r:id="rId89"/>
    <p:sldId id="328" r:id="rId90"/>
    <p:sldId id="329" r:id="rId91"/>
    <p:sldId id="330" r:id="rId92"/>
    <p:sldId id="331" r:id="rId93"/>
    <p:sldId id="332" r:id="rId94"/>
    <p:sldId id="333" r:id="rId95"/>
    <p:sldId id="334" r:id="rId96"/>
    <p:sldId id="335" r:id="rId97"/>
    <p:sldId id="336" r:id="rId98"/>
    <p:sldId id="337" r:id="rId99"/>
    <p:sldId id="338" r:id="rId100"/>
    <p:sldId id="339" r:id="rId101"/>
    <p:sldId id="340" r:id="rId102"/>
    <p:sldId id="341" r:id="rId103"/>
    <p:sldId id="342" r:id="rId104"/>
    <p:sldId id="343" r:id="rId105"/>
    <p:sldId id="344" r:id="rId106"/>
    <p:sldId id="345" r:id="rId107"/>
    <p:sldId id="346" r:id="rId108"/>
    <p:sldId id="347" r:id="rId109"/>
    <p:sldId id="348" r:id="rId110"/>
    <p:sldId id="349" r:id="rId111"/>
    <p:sldId id="350" r:id="rId112"/>
    <p:sldId id="351" r:id="rId113"/>
    <p:sldId id="352" r:id="rId114"/>
    <p:sldId id="353" r:id="rId115"/>
    <p:sldId id="354" r:id="rId116"/>
    <p:sldId id="355" r:id="rId117"/>
    <p:sldId id="356" r:id="rId118"/>
    <p:sldId id="357" r:id="rId119"/>
    <p:sldId id="358" r:id="rId120"/>
    <p:sldId id="359" r:id="rId121"/>
    <p:sldId id="360" r:id="rId122"/>
    <p:sldId id="361" r:id="rId123"/>
    <p:sldId id="362" r:id="rId124"/>
    <p:sldId id="363" r:id="rId1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36888"/>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269AF46-DB5E-4016-B3B1-F468488D1B38}" type="datetimeFigureOut">
              <a:rPr lang="es-ES" smtClean="0"/>
              <a:t>09/03/2018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BBB991C-2986-4FF0-A77D-E7ADBEE232F5}" type="slidenum">
              <a:rPr lang="es-ES" smtClean="0"/>
              <a:t>‹Nº›</a:t>
            </a:fld>
            <a:endParaRPr lang="es-ES" dirty="0"/>
          </a:p>
        </p:txBody>
      </p:sp>
    </p:spTree>
    <p:extLst>
      <p:ext uri="{BB962C8B-B14F-4D97-AF65-F5344CB8AC3E}">
        <p14:creationId xmlns:p14="http://schemas.microsoft.com/office/powerpoint/2010/main" val="3207123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Belton House Gardens</a:t>
            </a:r>
          </a:p>
        </p:txBody>
      </p:sp>
      <p:sp>
        <p:nvSpPr>
          <p:cNvPr id="4" name="3 Marcador de número de diapositiva"/>
          <p:cNvSpPr>
            <a:spLocks noGrp="1"/>
          </p:cNvSpPr>
          <p:nvPr>
            <p:ph type="sldNum" sz="quarter" idx="10"/>
          </p:nvPr>
        </p:nvSpPr>
        <p:spPr/>
        <p:txBody>
          <a:bodyPr/>
          <a:lstStyle/>
          <a:p>
            <a:fld id="{CBBB991C-2986-4FF0-A77D-E7ADBEE232F5}" type="slidenum">
              <a:rPr lang="es-ES" smtClean="0"/>
              <a:t>19</a:t>
            </a:fld>
            <a:endParaRPr lang="es-ES" dirty="0"/>
          </a:p>
        </p:txBody>
      </p:sp>
    </p:spTree>
    <p:extLst>
      <p:ext uri="{BB962C8B-B14F-4D97-AF65-F5344CB8AC3E}">
        <p14:creationId xmlns:p14="http://schemas.microsoft.com/office/powerpoint/2010/main" val="29871683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Belton House Gardens</a:t>
            </a:r>
          </a:p>
        </p:txBody>
      </p:sp>
      <p:sp>
        <p:nvSpPr>
          <p:cNvPr id="4" name="3 Marcador de número de diapositiva"/>
          <p:cNvSpPr>
            <a:spLocks noGrp="1"/>
          </p:cNvSpPr>
          <p:nvPr>
            <p:ph type="sldNum" sz="quarter" idx="10"/>
          </p:nvPr>
        </p:nvSpPr>
        <p:spPr/>
        <p:txBody>
          <a:bodyPr/>
          <a:lstStyle/>
          <a:p>
            <a:fld id="{CBBB991C-2986-4FF0-A77D-E7ADBEE232F5}" type="slidenum">
              <a:rPr lang="es-ES" smtClean="0"/>
              <a:t>20</a:t>
            </a:fld>
            <a:endParaRPr lang="es-ES" dirty="0"/>
          </a:p>
        </p:txBody>
      </p:sp>
    </p:spTree>
    <p:extLst>
      <p:ext uri="{BB962C8B-B14F-4D97-AF65-F5344CB8AC3E}">
        <p14:creationId xmlns:p14="http://schemas.microsoft.com/office/powerpoint/2010/main" val="6802007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Belton House Gardens</a:t>
            </a:r>
          </a:p>
        </p:txBody>
      </p:sp>
      <p:sp>
        <p:nvSpPr>
          <p:cNvPr id="4" name="3 Marcador de número de diapositiva"/>
          <p:cNvSpPr>
            <a:spLocks noGrp="1"/>
          </p:cNvSpPr>
          <p:nvPr>
            <p:ph type="sldNum" sz="quarter" idx="10"/>
          </p:nvPr>
        </p:nvSpPr>
        <p:spPr/>
        <p:txBody>
          <a:bodyPr/>
          <a:lstStyle/>
          <a:p>
            <a:fld id="{CBBB991C-2986-4FF0-A77D-E7ADBEE232F5}" type="slidenum">
              <a:rPr lang="es-ES" smtClean="0"/>
              <a:t>21</a:t>
            </a:fld>
            <a:endParaRPr lang="es-ES" dirty="0"/>
          </a:p>
        </p:txBody>
      </p:sp>
    </p:spTree>
    <p:extLst>
      <p:ext uri="{BB962C8B-B14F-4D97-AF65-F5344CB8AC3E}">
        <p14:creationId xmlns:p14="http://schemas.microsoft.com/office/powerpoint/2010/main" val="18401812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Belton House Gardens</a:t>
            </a:r>
          </a:p>
        </p:txBody>
      </p:sp>
      <p:sp>
        <p:nvSpPr>
          <p:cNvPr id="4" name="3 Marcador de número de diapositiva"/>
          <p:cNvSpPr>
            <a:spLocks noGrp="1"/>
          </p:cNvSpPr>
          <p:nvPr>
            <p:ph type="sldNum" sz="quarter" idx="10"/>
          </p:nvPr>
        </p:nvSpPr>
        <p:spPr/>
        <p:txBody>
          <a:bodyPr/>
          <a:lstStyle/>
          <a:p>
            <a:fld id="{CBBB991C-2986-4FF0-A77D-E7ADBEE232F5}" type="slidenum">
              <a:rPr lang="es-ES" smtClean="0"/>
              <a:t>22</a:t>
            </a:fld>
            <a:endParaRPr lang="es-ES" dirty="0"/>
          </a:p>
        </p:txBody>
      </p:sp>
    </p:spTree>
    <p:extLst>
      <p:ext uri="{BB962C8B-B14F-4D97-AF65-F5344CB8AC3E}">
        <p14:creationId xmlns:p14="http://schemas.microsoft.com/office/powerpoint/2010/main" val="7400913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Belton House Gardens</a:t>
            </a:r>
          </a:p>
        </p:txBody>
      </p:sp>
      <p:sp>
        <p:nvSpPr>
          <p:cNvPr id="4" name="3 Marcador de número de diapositiva"/>
          <p:cNvSpPr>
            <a:spLocks noGrp="1"/>
          </p:cNvSpPr>
          <p:nvPr>
            <p:ph type="sldNum" sz="quarter" idx="10"/>
          </p:nvPr>
        </p:nvSpPr>
        <p:spPr/>
        <p:txBody>
          <a:bodyPr/>
          <a:lstStyle/>
          <a:p>
            <a:fld id="{CBBB991C-2986-4FF0-A77D-E7ADBEE232F5}" type="slidenum">
              <a:rPr lang="es-ES" smtClean="0"/>
              <a:t>23</a:t>
            </a:fld>
            <a:endParaRPr lang="es-ES" dirty="0"/>
          </a:p>
        </p:txBody>
      </p:sp>
    </p:spTree>
    <p:extLst>
      <p:ext uri="{BB962C8B-B14F-4D97-AF65-F5344CB8AC3E}">
        <p14:creationId xmlns:p14="http://schemas.microsoft.com/office/powerpoint/2010/main" val="2734647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Belton House Gardens</a:t>
            </a:r>
          </a:p>
        </p:txBody>
      </p:sp>
      <p:sp>
        <p:nvSpPr>
          <p:cNvPr id="4" name="3 Marcador de número de diapositiva"/>
          <p:cNvSpPr>
            <a:spLocks noGrp="1"/>
          </p:cNvSpPr>
          <p:nvPr>
            <p:ph type="sldNum" sz="quarter" idx="10"/>
          </p:nvPr>
        </p:nvSpPr>
        <p:spPr/>
        <p:txBody>
          <a:bodyPr/>
          <a:lstStyle/>
          <a:p>
            <a:fld id="{CBBB991C-2986-4FF0-A77D-E7ADBEE232F5}" type="slidenum">
              <a:rPr lang="es-ES" smtClean="0"/>
              <a:t>24</a:t>
            </a:fld>
            <a:endParaRPr lang="es-ES" dirty="0"/>
          </a:p>
        </p:txBody>
      </p:sp>
    </p:spTree>
    <p:extLst>
      <p:ext uri="{BB962C8B-B14F-4D97-AF65-F5344CB8AC3E}">
        <p14:creationId xmlns:p14="http://schemas.microsoft.com/office/powerpoint/2010/main" val="33126283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Belton House Gardens</a:t>
            </a:r>
          </a:p>
        </p:txBody>
      </p:sp>
      <p:sp>
        <p:nvSpPr>
          <p:cNvPr id="4" name="3 Marcador de número de diapositiva"/>
          <p:cNvSpPr>
            <a:spLocks noGrp="1"/>
          </p:cNvSpPr>
          <p:nvPr>
            <p:ph type="sldNum" sz="quarter" idx="10"/>
          </p:nvPr>
        </p:nvSpPr>
        <p:spPr/>
        <p:txBody>
          <a:bodyPr/>
          <a:lstStyle/>
          <a:p>
            <a:fld id="{CBBB991C-2986-4FF0-A77D-E7ADBEE232F5}" type="slidenum">
              <a:rPr lang="es-ES" smtClean="0"/>
              <a:t>25</a:t>
            </a:fld>
            <a:endParaRPr lang="es-ES" dirty="0"/>
          </a:p>
        </p:txBody>
      </p:sp>
    </p:spTree>
    <p:extLst>
      <p:ext uri="{BB962C8B-B14F-4D97-AF65-F5344CB8AC3E}">
        <p14:creationId xmlns:p14="http://schemas.microsoft.com/office/powerpoint/2010/main" val="13334419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Belton House Gardens</a:t>
            </a:r>
          </a:p>
        </p:txBody>
      </p:sp>
      <p:sp>
        <p:nvSpPr>
          <p:cNvPr id="4" name="3 Marcador de número de diapositiva"/>
          <p:cNvSpPr>
            <a:spLocks noGrp="1"/>
          </p:cNvSpPr>
          <p:nvPr>
            <p:ph type="sldNum" sz="quarter" idx="10"/>
          </p:nvPr>
        </p:nvSpPr>
        <p:spPr/>
        <p:txBody>
          <a:bodyPr/>
          <a:lstStyle/>
          <a:p>
            <a:fld id="{CBBB991C-2986-4FF0-A77D-E7ADBEE232F5}" type="slidenum">
              <a:rPr lang="es-ES" smtClean="0"/>
              <a:t>27</a:t>
            </a:fld>
            <a:endParaRPr lang="es-ES" dirty="0"/>
          </a:p>
        </p:txBody>
      </p:sp>
    </p:spTree>
    <p:extLst>
      <p:ext uri="{BB962C8B-B14F-4D97-AF65-F5344CB8AC3E}">
        <p14:creationId xmlns:p14="http://schemas.microsoft.com/office/powerpoint/2010/main" val="25939520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Belton House Gardens</a:t>
            </a:r>
          </a:p>
        </p:txBody>
      </p:sp>
      <p:sp>
        <p:nvSpPr>
          <p:cNvPr id="4" name="3 Marcador de número de diapositiva"/>
          <p:cNvSpPr>
            <a:spLocks noGrp="1"/>
          </p:cNvSpPr>
          <p:nvPr>
            <p:ph type="sldNum" sz="quarter" idx="10"/>
          </p:nvPr>
        </p:nvSpPr>
        <p:spPr/>
        <p:txBody>
          <a:bodyPr/>
          <a:lstStyle/>
          <a:p>
            <a:fld id="{CBBB991C-2986-4FF0-A77D-E7ADBEE232F5}" type="slidenum">
              <a:rPr lang="es-ES" smtClean="0"/>
              <a:t>31</a:t>
            </a:fld>
            <a:endParaRPr lang="es-ES" dirty="0"/>
          </a:p>
        </p:txBody>
      </p:sp>
    </p:spTree>
    <p:extLst>
      <p:ext uri="{BB962C8B-B14F-4D97-AF65-F5344CB8AC3E}">
        <p14:creationId xmlns:p14="http://schemas.microsoft.com/office/powerpoint/2010/main" val="5141824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Belton House Gardens</a:t>
            </a:r>
          </a:p>
        </p:txBody>
      </p:sp>
      <p:sp>
        <p:nvSpPr>
          <p:cNvPr id="4" name="3 Marcador de número de diapositiva"/>
          <p:cNvSpPr>
            <a:spLocks noGrp="1"/>
          </p:cNvSpPr>
          <p:nvPr>
            <p:ph type="sldNum" sz="quarter" idx="10"/>
          </p:nvPr>
        </p:nvSpPr>
        <p:spPr/>
        <p:txBody>
          <a:bodyPr/>
          <a:lstStyle/>
          <a:p>
            <a:fld id="{CBBB991C-2986-4FF0-A77D-E7ADBEE232F5}" type="slidenum">
              <a:rPr lang="es-ES" smtClean="0"/>
              <a:t>32</a:t>
            </a:fld>
            <a:endParaRPr lang="es-ES" dirty="0"/>
          </a:p>
        </p:txBody>
      </p:sp>
    </p:spTree>
    <p:extLst>
      <p:ext uri="{BB962C8B-B14F-4D97-AF65-F5344CB8AC3E}">
        <p14:creationId xmlns:p14="http://schemas.microsoft.com/office/powerpoint/2010/main" val="13492672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Belton House Gardens</a:t>
            </a:r>
          </a:p>
        </p:txBody>
      </p:sp>
      <p:sp>
        <p:nvSpPr>
          <p:cNvPr id="4" name="3 Marcador de número de diapositiva"/>
          <p:cNvSpPr>
            <a:spLocks noGrp="1"/>
          </p:cNvSpPr>
          <p:nvPr>
            <p:ph type="sldNum" sz="quarter" idx="10"/>
          </p:nvPr>
        </p:nvSpPr>
        <p:spPr/>
        <p:txBody>
          <a:bodyPr/>
          <a:lstStyle/>
          <a:p>
            <a:fld id="{CBBB991C-2986-4FF0-A77D-E7ADBEE232F5}" type="slidenum">
              <a:rPr lang="es-ES" smtClean="0"/>
              <a:t>33</a:t>
            </a:fld>
            <a:endParaRPr lang="es-ES" dirty="0"/>
          </a:p>
        </p:txBody>
      </p:sp>
    </p:spTree>
    <p:extLst>
      <p:ext uri="{BB962C8B-B14F-4D97-AF65-F5344CB8AC3E}">
        <p14:creationId xmlns:p14="http://schemas.microsoft.com/office/powerpoint/2010/main" val="17317404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Belton House Gardens</a:t>
            </a:r>
          </a:p>
        </p:txBody>
      </p:sp>
      <p:sp>
        <p:nvSpPr>
          <p:cNvPr id="4" name="3 Marcador de número de diapositiva"/>
          <p:cNvSpPr>
            <a:spLocks noGrp="1"/>
          </p:cNvSpPr>
          <p:nvPr>
            <p:ph type="sldNum" sz="quarter" idx="10"/>
          </p:nvPr>
        </p:nvSpPr>
        <p:spPr/>
        <p:txBody>
          <a:bodyPr/>
          <a:lstStyle/>
          <a:p>
            <a:fld id="{CBBB991C-2986-4FF0-A77D-E7ADBEE232F5}" type="slidenum">
              <a:rPr lang="es-ES" smtClean="0"/>
              <a:t>34</a:t>
            </a:fld>
            <a:endParaRPr lang="es-ES" dirty="0"/>
          </a:p>
        </p:txBody>
      </p:sp>
    </p:spTree>
    <p:extLst>
      <p:ext uri="{BB962C8B-B14F-4D97-AF65-F5344CB8AC3E}">
        <p14:creationId xmlns:p14="http://schemas.microsoft.com/office/powerpoint/2010/main" val="26327989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Belton House Gardens</a:t>
            </a:r>
          </a:p>
        </p:txBody>
      </p:sp>
      <p:sp>
        <p:nvSpPr>
          <p:cNvPr id="4" name="3 Marcador de número de diapositiva"/>
          <p:cNvSpPr>
            <a:spLocks noGrp="1"/>
          </p:cNvSpPr>
          <p:nvPr>
            <p:ph type="sldNum" sz="quarter" idx="10"/>
          </p:nvPr>
        </p:nvSpPr>
        <p:spPr/>
        <p:txBody>
          <a:bodyPr/>
          <a:lstStyle/>
          <a:p>
            <a:fld id="{CBBB991C-2986-4FF0-A77D-E7ADBEE232F5}" type="slidenum">
              <a:rPr lang="es-ES" smtClean="0"/>
              <a:t>35</a:t>
            </a:fld>
            <a:endParaRPr lang="es-ES" dirty="0"/>
          </a:p>
        </p:txBody>
      </p:sp>
    </p:spTree>
    <p:extLst>
      <p:ext uri="{BB962C8B-B14F-4D97-AF65-F5344CB8AC3E}">
        <p14:creationId xmlns:p14="http://schemas.microsoft.com/office/powerpoint/2010/main" val="10204739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Belton House Gardens</a:t>
            </a:r>
          </a:p>
        </p:txBody>
      </p:sp>
      <p:sp>
        <p:nvSpPr>
          <p:cNvPr id="4" name="3 Marcador de número de diapositiva"/>
          <p:cNvSpPr>
            <a:spLocks noGrp="1"/>
          </p:cNvSpPr>
          <p:nvPr>
            <p:ph type="sldNum" sz="quarter" idx="10"/>
          </p:nvPr>
        </p:nvSpPr>
        <p:spPr/>
        <p:txBody>
          <a:bodyPr/>
          <a:lstStyle/>
          <a:p>
            <a:fld id="{CBBB991C-2986-4FF0-A77D-E7ADBEE232F5}" type="slidenum">
              <a:rPr lang="es-ES" smtClean="0"/>
              <a:t>36</a:t>
            </a:fld>
            <a:endParaRPr lang="es-ES" dirty="0"/>
          </a:p>
        </p:txBody>
      </p:sp>
    </p:spTree>
    <p:extLst>
      <p:ext uri="{BB962C8B-B14F-4D97-AF65-F5344CB8AC3E}">
        <p14:creationId xmlns:p14="http://schemas.microsoft.com/office/powerpoint/2010/main" val="10800378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Belton House Gardens</a:t>
            </a:r>
          </a:p>
        </p:txBody>
      </p:sp>
      <p:sp>
        <p:nvSpPr>
          <p:cNvPr id="4" name="3 Marcador de número de diapositiva"/>
          <p:cNvSpPr>
            <a:spLocks noGrp="1"/>
          </p:cNvSpPr>
          <p:nvPr>
            <p:ph type="sldNum" sz="quarter" idx="10"/>
          </p:nvPr>
        </p:nvSpPr>
        <p:spPr/>
        <p:txBody>
          <a:bodyPr/>
          <a:lstStyle/>
          <a:p>
            <a:fld id="{CBBB991C-2986-4FF0-A77D-E7ADBEE232F5}" type="slidenum">
              <a:rPr lang="es-ES" smtClean="0"/>
              <a:t>37</a:t>
            </a:fld>
            <a:endParaRPr lang="es-ES" dirty="0"/>
          </a:p>
        </p:txBody>
      </p:sp>
    </p:spTree>
    <p:extLst>
      <p:ext uri="{BB962C8B-B14F-4D97-AF65-F5344CB8AC3E}">
        <p14:creationId xmlns:p14="http://schemas.microsoft.com/office/powerpoint/2010/main" val="34124341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Belton House Gardens</a:t>
            </a:r>
          </a:p>
        </p:txBody>
      </p:sp>
      <p:sp>
        <p:nvSpPr>
          <p:cNvPr id="4" name="3 Marcador de número de diapositiva"/>
          <p:cNvSpPr>
            <a:spLocks noGrp="1"/>
          </p:cNvSpPr>
          <p:nvPr>
            <p:ph type="sldNum" sz="quarter" idx="10"/>
          </p:nvPr>
        </p:nvSpPr>
        <p:spPr/>
        <p:txBody>
          <a:bodyPr/>
          <a:lstStyle/>
          <a:p>
            <a:fld id="{CBBB991C-2986-4FF0-A77D-E7ADBEE232F5}" type="slidenum">
              <a:rPr lang="es-ES" smtClean="0"/>
              <a:t>38</a:t>
            </a:fld>
            <a:endParaRPr lang="es-ES" dirty="0"/>
          </a:p>
        </p:txBody>
      </p:sp>
    </p:spTree>
    <p:extLst>
      <p:ext uri="{BB962C8B-B14F-4D97-AF65-F5344CB8AC3E}">
        <p14:creationId xmlns:p14="http://schemas.microsoft.com/office/powerpoint/2010/main" val="35904566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Belton House Gardens</a:t>
            </a:r>
          </a:p>
        </p:txBody>
      </p:sp>
      <p:sp>
        <p:nvSpPr>
          <p:cNvPr id="4" name="3 Marcador de número de diapositiva"/>
          <p:cNvSpPr>
            <a:spLocks noGrp="1"/>
          </p:cNvSpPr>
          <p:nvPr>
            <p:ph type="sldNum" sz="quarter" idx="10"/>
          </p:nvPr>
        </p:nvSpPr>
        <p:spPr/>
        <p:txBody>
          <a:bodyPr/>
          <a:lstStyle/>
          <a:p>
            <a:fld id="{CBBB991C-2986-4FF0-A77D-E7ADBEE232F5}" type="slidenum">
              <a:rPr lang="es-ES" smtClean="0"/>
              <a:t>39</a:t>
            </a:fld>
            <a:endParaRPr lang="es-ES" dirty="0"/>
          </a:p>
        </p:txBody>
      </p:sp>
    </p:spTree>
    <p:extLst>
      <p:ext uri="{BB962C8B-B14F-4D97-AF65-F5344CB8AC3E}">
        <p14:creationId xmlns:p14="http://schemas.microsoft.com/office/powerpoint/2010/main" val="27822017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Belton House Gardens</a:t>
            </a:r>
          </a:p>
        </p:txBody>
      </p:sp>
      <p:sp>
        <p:nvSpPr>
          <p:cNvPr id="4" name="3 Marcador de número de diapositiva"/>
          <p:cNvSpPr>
            <a:spLocks noGrp="1"/>
          </p:cNvSpPr>
          <p:nvPr>
            <p:ph type="sldNum" sz="quarter" idx="10"/>
          </p:nvPr>
        </p:nvSpPr>
        <p:spPr/>
        <p:txBody>
          <a:bodyPr/>
          <a:lstStyle/>
          <a:p>
            <a:fld id="{CBBB991C-2986-4FF0-A77D-E7ADBEE232F5}" type="slidenum">
              <a:rPr lang="es-ES" smtClean="0"/>
              <a:t>40</a:t>
            </a:fld>
            <a:endParaRPr lang="es-ES" dirty="0"/>
          </a:p>
        </p:txBody>
      </p:sp>
    </p:spTree>
    <p:extLst>
      <p:ext uri="{BB962C8B-B14F-4D97-AF65-F5344CB8AC3E}">
        <p14:creationId xmlns:p14="http://schemas.microsoft.com/office/powerpoint/2010/main" val="24823170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Belton House Gardens</a:t>
            </a:r>
          </a:p>
        </p:txBody>
      </p:sp>
      <p:sp>
        <p:nvSpPr>
          <p:cNvPr id="4" name="3 Marcador de número de diapositiva"/>
          <p:cNvSpPr>
            <a:spLocks noGrp="1"/>
          </p:cNvSpPr>
          <p:nvPr>
            <p:ph type="sldNum" sz="quarter" idx="10"/>
          </p:nvPr>
        </p:nvSpPr>
        <p:spPr/>
        <p:txBody>
          <a:bodyPr/>
          <a:lstStyle/>
          <a:p>
            <a:fld id="{CBBB991C-2986-4FF0-A77D-E7ADBEE232F5}" type="slidenum">
              <a:rPr lang="es-ES" smtClean="0"/>
              <a:t>41</a:t>
            </a:fld>
            <a:endParaRPr lang="es-ES" dirty="0"/>
          </a:p>
        </p:txBody>
      </p:sp>
    </p:spTree>
    <p:extLst>
      <p:ext uri="{BB962C8B-B14F-4D97-AF65-F5344CB8AC3E}">
        <p14:creationId xmlns:p14="http://schemas.microsoft.com/office/powerpoint/2010/main" val="24391821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Belton House Gardens</a:t>
            </a:r>
          </a:p>
        </p:txBody>
      </p:sp>
      <p:sp>
        <p:nvSpPr>
          <p:cNvPr id="4" name="3 Marcador de número de diapositiva"/>
          <p:cNvSpPr>
            <a:spLocks noGrp="1"/>
          </p:cNvSpPr>
          <p:nvPr>
            <p:ph type="sldNum" sz="quarter" idx="10"/>
          </p:nvPr>
        </p:nvSpPr>
        <p:spPr/>
        <p:txBody>
          <a:bodyPr/>
          <a:lstStyle/>
          <a:p>
            <a:fld id="{CBBB991C-2986-4FF0-A77D-E7ADBEE232F5}" type="slidenum">
              <a:rPr lang="es-ES" smtClean="0"/>
              <a:t>42</a:t>
            </a:fld>
            <a:endParaRPr lang="es-ES" dirty="0"/>
          </a:p>
        </p:txBody>
      </p:sp>
    </p:spTree>
    <p:extLst>
      <p:ext uri="{BB962C8B-B14F-4D97-AF65-F5344CB8AC3E}">
        <p14:creationId xmlns:p14="http://schemas.microsoft.com/office/powerpoint/2010/main" val="22999769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Burghley House Gardens</a:t>
            </a:r>
          </a:p>
        </p:txBody>
      </p:sp>
      <p:sp>
        <p:nvSpPr>
          <p:cNvPr id="4" name="3 Marcador de número de diapositiva"/>
          <p:cNvSpPr>
            <a:spLocks noGrp="1"/>
          </p:cNvSpPr>
          <p:nvPr>
            <p:ph type="sldNum" sz="quarter" idx="10"/>
          </p:nvPr>
        </p:nvSpPr>
        <p:spPr/>
        <p:txBody>
          <a:bodyPr/>
          <a:lstStyle/>
          <a:p>
            <a:fld id="{CBBB991C-2986-4FF0-A77D-E7ADBEE232F5}" type="slidenum">
              <a:rPr lang="es-ES" smtClean="0"/>
              <a:t>46</a:t>
            </a:fld>
            <a:endParaRPr lang="es-ES" dirty="0"/>
          </a:p>
        </p:txBody>
      </p:sp>
    </p:spTree>
    <p:extLst>
      <p:ext uri="{BB962C8B-B14F-4D97-AF65-F5344CB8AC3E}">
        <p14:creationId xmlns:p14="http://schemas.microsoft.com/office/powerpoint/2010/main" val="8352889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Burghley House Gardens</a:t>
            </a:r>
          </a:p>
        </p:txBody>
      </p:sp>
      <p:sp>
        <p:nvSpPr>
          <p:cNvPr id="4" name="3 Marcador de número de diapositiva"/>
          <p:cNvSpPr>
            <a:spLocks noGrp="1"/>
          </p:cNvSpPr>
          <p:nvPr>
            <p:ph type="sldNum" sz="quarter" idx="10"/>
          </p:nvPr>
        </p:nvSpPr>
        <p:spPr/>
        <p:txBody>
          <a:bodyPr/>
          <a:lstStyle/>
          <a:p>
            <a:fld id="{CBBB991C-2986-4FF0-A77D-E7ADBEE232F5}" type="slidenum">
              <a:rPr lang="es-ES" smtClean="0"/>
              <a:t>47</a:t>
            </a:fld>
            <a:endParaRPr lang="es-ES" dirty="0"/>
          </a:p>
        </p:txBody>
      </p:sp>
    </p:spTree>
    <p:extLst>
      <p:ext uri="{BB962C8B-B14F-4D97-AF65-F5344CB8AC3E}">
        <p14:creationId xmlns:p14="http://schemas.microsoft.com/office/powerpoint/2010/main" val="21140408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Burghley House Gardens</a:t>
            </a:r>
          </a:p>
        </p:txBody>
      </p:sp>
      <p:sp>
        <p:nvSpPr>
          <p:cNvPr id="4" name="3 Marcador de número de diapositiva"/>
          <p:cNvSpPr>
            <a:spLocks noGrp="1"/>
          </p:cNvSpPr>
          <p:nvPr>
            <p:ph type="sldNum" sz="quarter" idx="10"/>
          </p:nvPr>
        </p:nvSpPr>
        <p:spPr/>
        <p:txBody>
          <a:bodyPr/>
          <a:lstStyle/>
          <a:p>
            <a:fld id="{CBBB991C-2986-4FF0-A77D-E7ADBEE232F5}" type="slidenum">
              <a:rPr lang="es-ES" smtClean="0"/>
              <a:t>52</a:t>
            </a:fld>
            <a:endParaRPr lang="es-ES" dirty="0"/>
          </a:p>
        </p:txBody>
      </p:sp>
    </p:spTree>
    <p:extLst>
      <p:ext uri="{BB962C8B-B14F-4D97-AF65-F5344CB8AC3E}">
        <p14:creationId xmlns:p14="http://schemas.microsoft.com/office/powerpoint/2010/main" val="19566685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Burghley House Gardens</a:t>
            </a:r>
          </a:p>
        </p:txBody>
      </p:sp>
      <p:sp>
        <p:nvSpPr>
          <p:cNvPr id="4" name="3 Marcador de número de diapositiva"/>
          <p:cNvSpPr>
            <a:spLocks noGrp="1"/>
          </p:cNvSpPr>
          <p:nvPr>
            <p:ph type="sldNum" sz="quarter" idx="10"/>
          </p:nvPr>
        </p:nvSpPr>
        <p:spPr/>
        <p:txBody>
          <a:bodyPr/>
          <a:lstStyle/>
          <a:p>
            <a:fld id="{CBBB991C-2986-4FF0-A77D-E7ADBEE232F5}" type="slidenum">
              <a:rPr lang="es-ES" smtClean="0"/>
              <a:t>56</a:t>
            </a:fld>
            <a:endParaRPr lang="es-ES" dirty="0"/>
          </a:p>
        </p:txBody>
      </p:sp>
    </p:spTree>
    <p:extLst>
      <p:ext uri="{BB962C8B-B14F-4D97-AF65-F5344CB8AC3E}">
        <p14:creationId xmlns:p14="http://schemas.microsoft.com/office/powerpoint/2010/main" val="38441517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Burghley House Gardens</a:t>
            </a:r>
          </a:p>
        </p:txBody>
      </p:sp>
      <p:sp>
        <p:nvSpPr>
          <p:cNvPr id="4" name="3 Marcador de número de diapositiva"/>
          <p:cNvSpPr>
            <a:spLocks noGrp="1"/>
          </p:cNvSpPr>
          <p:nvPr>
            <p:ph type="sldNum" sz="quarter" idx="10"/>
          </p:nvPr>
        </p:nvSpPr>
        <p:spPr/>
        <p:txBody>
          <a:bodyPr/>
          <a:lstStyle/>
          <a:p>
            <a:fld id="{CBBB991C-2986-4FF0-A77D-E7ADBEE232F5}" type="slidenum">
              <a:rPr lang="es-ES" smtClean="0"/>
              <a:t>57</a:t>
            </a:fld>
            <a:endParaRPr lang="es-ES" dirty="0"/>
          </a:p>
        </p:txBody>
      </p:sp>
    </p:spTree>
    <p:extLst>
      <p:ext uri="{BB962C8B-B14F-4D97-AF65-F5344CB8AC3E}">
        <p14:creationId xmlns:p14="http://schemas.microsoft.com/office/powerpoint/2010/main" val="11769696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Burghley House Gardens</a:t>
            </a:r>
          </a:p>
        </p:txBody>
      </p:sp>
      <p:sp>
        <p:nvSpPr>
          <p:cNvPr id="4" name="3 Marcador de número de diapositiva"/>
          <p:cNvSpPr>
            <a:spLocks noGrp="1"/>
          </p:cNvSpPr>
          <p:nvPr>
            <p:ph type="sldNum" sz="quarter" idx="10"/>
          </p:nvPr>
        </p:nvSpPr>
        <p:spPr/>
        <p:txBody>
          <a:bodyPr/>
          <a:lstStyle/>
          <a:p>
            <a:fld id="{CBBB991C-2986-4FF0-A77D-E7ADBEE232F5}" type="slidenum">
              <a:rPr lang="es-ES" smtClean="0"/>
              <a:t>58</a:t>
            </a:fld>
            <a:endParaRPr lang="es-ES" dirty="0"/>
          </a:p>
        </p:txBody>
      </p:sp>
    </p:spTree>
    <p:extLst>
      <p:ext uri="{BB962C8B-B14F-4D97-AF65-F5344CB8AC3E}">
        <p14:creationId xmlns:p14="http://schemas.microsoft.com/office/powerpoint/2010/main" val="3742115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Burghley House Gardens</a:t>
            </a:r>
          </a:p>
        </p:txBody>
      </p:sp>
      <p:sp>
        <p:nvSpPr>
          <p:cNvPr id="4" name="3 Marcador de número de diapositiva"/>
          <p:cNvSpPr>
            <a:spLocks noGrp="1"/>
          </p:cNvSpPr>
          <p:nvPr>
            <p:ph type="sldNum" sz="quarter" idx="10"/>
          </p:nvPr>
        </p:nvSpPr>
        <p:spPr/>
        <p:txBody>
          <a:bodyPr/>
          <a:lstStyle/>
          <a:p>
            <a:fld id="{CBBB991C-2986-4FF0-A77D-E7ADBEE232F5}" type="slidenum">
              <a:rPr lang="es-ES" smtClean="0"/>
              <a:t>59</a:t>
            </a:fld>
            <a:endParaRPr lang="es-ES" dirty="0"/>
          </a:p>
        </p:txBody>
      </p:sp>
    </p:spTree>
    <p:extLst>
      <p:ext uri="{BB962C8B-B14F-4D97-AF65-F5344CB8AC3E}">
        <p14:creationId xmlns:p14="http://schemas.microsoft.com/office/powerpoint/2010/main" val="21773730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Burghley House Gardens</a:t>
            </a:r>
          </a:p>
        </p:txBody>
      </p:sp>
      <p:sp>
        <p:nvSpPr>
          <p:cNvPr id="4" name="3 Marcador de número de diapositiva"/>
          <p:cNvSpPr>
            <a:spLocks noGrp="1"/>
          </p:cNvSpPr>
          <p:nvPr>
            <p:ph type="sldNum" sz="quarter" idx="10"/>
          </p:nvPr>
        </p:nvSpPr>
        <p:spPr/>
        <p:txBody>
          <a:bodyPr/>
          <a:lstStyle/>
          <a:p>
            <a:fld id="{CBBB991C-2986-4FF0-A77D-E7ADBEE232F5}" type="slidenum">
              <a:rPr lang="es-ES" smtClean="0"/>
              <a:t>60</a:t>
            </a:fld>
            <a:endParaRPr lang="es-ES" dirty="0"/>
          </a:p>
        </p:txBody>
      </p:sp>
    </p:spTree>
    <p:extLst>
      <p:ext uri="{BB962C8B-B14F-4D97-AF65-F5344CB8AC3E}">
        <p14:creationId xmlns:p14="http://schemas.microsoft.com/office/powerpoint/2010/main" val="28528116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Hergest Croft Gardens</a:t>
            </a:r>
          </a:p>
        </p:txBody>
      </p:sp>
      <p:sp>
        <p:nvSpPr>
          <p:cNvPr id="4" name="3 Marcador de número de diapositiva"/>
          <p:cNvSpPr>
            <a:spLocks noGrp="1"/>
          </p:cNvSpPr>
          <p:nvPr>
            <p:ph type="sldNum" sz="quarter" idx="5"/>
          </p:nvPr>
        </p:nvSpPr>
        <p:spPr/>
        <p:txBody>
          <a:bodyPr/>
          <a:lstStyle/>
          <a:p>
            <a:pPr>
              <a:defRPr/>
            </a:pPr>
            <a:fld id="{41E37DA8-6DB3-4CF1-AD19-E3BF79D57A74}"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Hergest Croft Gardens</a:t>
            </a:r>
          </a:p>
        </p:txBody>
      </p:sp>
      <p:sp>
        <p:nvSpPr>
          <p:cNvPr id="4" name="3 Marcador de número de diapositiva"/>
          <p:cNvSpPr>
            <a:spLocks noGrp="1"/>
          </p:cNvSpPr>
          <p:nvPr>
            <p:ph type="sldNum" sz="quarter" idx="5"/>
          </p:nvPr>
        </p:nvSpPr>
        <p:spPr/>
        <p:txBody>
          <a:bodyPr/>
          <a:lstStyle/>
          <a:p>
            <a:pPr>
              <a:defRPr/>
            </a:pPr>
            <a:fld id="{F1A38D83-68CA-4239-9330-443A8BC6B895}"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Hergest Croft Gardens</a:t>
            </a:r>
          </a:p>
        </p:txBody>
      </p:sp>
      <p:sp>
        <p:nvSpPr>
          <p:cNvPr id="4" name="3 Marcador de número de diapositiva"/>
          <p:cNvSpPr>
            <a:spLocks noGrp="1"/>
          </p:cNvSpPr>
          <p:nvPr>
            <p:ph type="sldNum" sz="quarter" idx="5"/>
          </p:nvPr>
        </p:nvSpPr>
        <p:spPr/>
        <p:txBody>
          <a:bodyPr/>
          <a:lstStyle/>
          <a:p>
            <a:pPr>
              <a:defRPr/>
            </a:pPr>
            <a:fld id="{31FF278B-BB01-49B5-9A5F-7D4C18D47FF0}"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Hergest Croft Gardens</a:t>
            </a:r>
          </a:p>
        </p:txBody>
      </p:sp>
      <p:sp>
        <p:nvSpPr>
          <p:cNvPr id="4" name="3 Marcador de número de diapositiva"/>
          <p:cNvSpPr>
            <a:spLocks noGrp="1"/>
          </p:cNvSpPr>
          <p:nvPr>
            <p:ph type="sldNum" sz="quarter" idx="10"/>
          </p:nvPr>
        </p:nvSpPr>
        <p:spPr/>
        <p:txBody>
          <a:bodyPr/>
          <a:lstStyle/>
          <a:p>
            <a:fld id="{CBBB991C-2986-4FF0-A77D-E7ADBEE232F5}" type="slidenum">
              <a:rPr lang="es-ES" smtClean="0"/>
              <a:t>69</a:t>
            </a:fld>
            <a:endParaRPr lang="es-ES" dirty="0"/>
          </a:p>
        </p:txBody>
      </p:sp>
    </p:spTree>
    <p:extLst>
      <p:ext uri="{BB962C8B-B14F-4D97-AF65-F5344CB8AC3E}">
        <p14:creationId xmlns:p14="http://schemas.microsoft.com/office/powerpoint/2010/main" val="3025365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Hergest Croft Gardens</a:t>
            </a:r>
          </a:p>
        </p:txBody>
      </p:sp>
      <p:sp>
        <p:nvSpPr>
          <p:cNvPr id="4" name="3 Marcador de número de diapositiva"/>
          <p:cNvSpPr>
            <a:spLocks noGrp="1"/>
          </p:cNvSpPr>
          <p:nvPr>
            <p:ph type="sldNum" sz="quarter" idx="10"/>
          </p:nvPr>
        </p:nvSpPr>
        <p:spPr/>
        <p:txBody>
          <a:bodyPr/>
          <a:lstStyle/>
          <a:p>
            <a:fld id="{CBBB991C-2986-4FF0-A77D-E7ADBEE232F5}" type="slidenum">
              <a:rPr lang="es-ES" smtClean="0"/>
              <a:t>70</a:t>
            </a:fld>
            <a:endParaRPr lang="es-ES" dirty="0"/>
          </a:p>
        </p:txBody>
      </p:sp>
    </p:spTree>
    <p:extLst>
      <p:ext uri="{BB962C8B-B14F-4D97-AF65-F5344CB8AC3E}">
        <p14:creationId xmlns:p14="http://schemas.microsoft.com/office/powerpoint/2010/main" val="41677416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Hergest Croft Gardens</a:t>
            </a:r>
          </a:p>
        </p:txBody>
      </p:sp>
      <p:sp>
        <p:nvSpPr>
          <p:cNvPr id="4" name="3 Marcador de número de diapositiva"/>
          <p:cNvSpPr>
            <a:spLocks noGrp="1"/>
          </p:cNvSpPr>
          <p:nvPr>
            <p:ph type="sldNum" sz="quarter" idx="10"/>
          </p:nvPr>
        </p:nvSpPr>
        <p:spPr/>
        <p:txBody>
          <a:bodyPr/>
          <a:lstStyle/>
          <a:p>
            <a:fld id="{CBBB991C-2986-4FF0-A77D-E7ADBEE232F5}" type="slidenum">
              <a:rPr lang="es-ES" smtClean="0"/>
              <a:t>71</a:t>
            </a:fld>
            <a:endParaRPr lang="es-ES" dirty="0"/>
          </a:p>
        </p:txBody>
      </p:sp>
    </p:spTree>
    <p:extLst>
      <p:ext uri="{BB962C8B-B14F-4D97-AF65-F5344CB8AC3E}">
        <p14:creationId xmlns:p14="http://schemas.microsoft.com/office/powerpoint/2010/main" val="38522765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Hergest Croft Gardens</a:t>
            </a:r>
          </a:p>
        </p:txBody>
      </p:sp>
      <p:sp>
        <p:nvSpPr>
          <p:cNvPr id="4" name="3 Marcador de número de diapositiva"/>
          <p:cNvSpPr>
            <a:spLocks noGrp="1"/>
          </p:cNvSpPr>
          <p:nvPr>
            <p:ph type="sldNum" sz="quarter" idx="10"/>
          </p:nvPr>
        </p:nvSpPr>
        <p:spPr/>
        <p:txBody>
          <a:bodyPr/>
          <a:lstStyle/>
          <a:p>
            <a:fld id="{CBBB991C-2986-4FF0-A77D-E7ADBEE232F5}" type="slidenum">
              <a:rPr lang="es-ES" smtClean="0"/>
              <a:t>72</a:t>
            </a:fld>
            <a:endParaRPr lang="es-ES" dirty="0"/>
          </a:p>
        </p:txBody>
      </p:sp>
    </p:spTree>
    <p:extLst>
      <p:ext uri="{BB962C8B-B14F-4D97-AF65-F5344CB8AC3E}">
        <p14:creationId xmlns:p14="http://schemas.microsoft.com/office/powerpoint/2010/main" val="30959809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Hergest Croft Gardens</a:t>
            </a:r>
          </a:p>
        </p:txBody>
      </p:sp>
      <p:sp>
        <p:nvSpPr>
          <p:cNvPr id="4" name="3 Marcador de número de diapositiva"/>
          <p:cNvSpPr>
            <a:spLocks noGrp="1"/>
          </p:cNvSpPr>
          <p:nvPr>
            <p:ph type="sldNum" sz="quarter" idx="10"/>
          </p:nvPr>
        </p:nvSpPr>
        <p:spPr/>
        <p:txBody>
          <a:bodyPr/>
          <a:lstStyle/>
          <a:p>
            <a:fld id="{CBBB991C-2986-4FF0-A77D-E7ADBEE232F5}" type="slidenum">
              <a:rPr lang="es-ES" smtClean="0"/>
              <a:t>73</a:t>
            </a:fld>
            <a:endParaRPr lang="es-ES" dirty="0"/>
          </a:p>
        </p:txBody>
      </p:sp>
    </p:spTree>
    <p:extLst>
      <p:ext uri="{BB962C8B-B14F-4D97-AF65-F5344CB8AC3E}">
        <p14:creationId xmlns:p14="http://schemas.microsoft.com/office/powerpoint/2010/main" val="53724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Peter Pan</a:t>
            </a:r>
          </a:p>
        </p:txBody>
      </p:sp>
      <p:sp>
        <p:nvSpPr>
          <p:cNvPr id="108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08B9A7D-ECF1-41A0-A0A8-FA4A9F2A031E}"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Laburnum .-Lluvia de Oro</a:t>
            </a:r>
          </a:p>
        </p:txBody>
      </p:sp>
      <p:sp>
        <p:nvSpPr>
          <p:cNvPr id="109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6B16056-EBD9-4FE0-A365-9525D7F3E96F}" type="slidenum">
              <a:rPr lang="es-ES">
                <a:solidFill>
                  <a:prstClr val="black"/>
                </a:solidFill>
              </a:rPr>
              <a:pPr>
                <a:defRPr/>
              </a:pPr>
              <a:t>124</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upload.wikimedia.org/wikipedia/commons/5/55/Belvedere,_Avenham_Park_232-11.jpg"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upload.wikimedia.org/wikipedia/commons/1/18/Avenham_Park,_Preston_-_geograph.org.uk_-_951223.jpg"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translate.googleusercontent.com/translate_c?hl=es&amp;prev=/search?q%3DBelton%2BHouse%2BGardens%2Bwikipedia%26hl%3Des%26sa%3DN%26biw%3D1280%26bih%3D666%26prmd%3Dimvns&amp;rurl=translate.google.es&amp;sl=en&amp;u=http://en.wikipedia.org/wiki/Belton_House&amp;usg=ALkJrhg_MSDGJXKI0YdW07GFNdEvI7lUEw#cite_note-3"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translate.googleusercontent.com/translate_c?hl=es&amp;prev=/search?q%3DBelton%2BHouse%2BGardens%2Bwikipedia%26hl%3Des%26sa%3DN%26biw%3D1280%26bih%3D666%26prmd%3Dimvns&amp;rurl=translate.google.es&amp;sl=en&amp;u=http://en.wikipedia.org/wiki/Belton_House&amp;usg=ALkJrhg_MSDGJXKI0YdW07GFNdEvI7lUEw#cite_note-41"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hyperlink" Target="http://translate.googleusercontent.com/translate_c?hl=es&amp;prev=/search?q%3DBurghley%2BHouse%2BGardens%2Bwikipedia%26hl%3Des%26biw%3D1280%26bih%3D666%26prmd%3Dimvns&amp;rurl=translate.google.es&amp;sl=en&amp;u=http://en.wikipedia.org/wiki/Burghley_House&amp;usg=ALkJrhjyKPYtl3bPSyGBq3bKDXJC8ff94g#cite_note-14"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318448" cy="2592288"/>
          </a:xfrm>
        </p:spPr>
        <p:txBody>
          <a:bodyPr>
            <a:normAutofit fontScale="90000"/>
          </a:bodyPr>
          <a:lstStyle/>
          <a:p>
            <a:r>
              <a:rPr lang="es-ES" sz="3600" dirty="0"/>
              <a:t>EUROPA.-LA VUELTA AL MUNDO EN 885 JARDINES.-REINO UNIDO.-</a:t>
            </a:r>
            <a:br>
              <a:rPr lang="es-ES" sz="3600" dirty="0"/>
            </a:br>
            <a:r>
              <a:rPr lang="es-ES" sz="3600" dirty="0"/>
              <a:t>LINCOLNSHIRE</a:t>
            </a:r>
            <a:br>
              <a:rPr lang="es-ES" dirty="0"/>
            </a:br>
            <a:endParaRPr lang="es-ES" dirty="0"/>
          </a:p>
        </p:txBody>
      </p:sp>
      <p:sp>
        <p:nvSpPr>
          <p:cNvPr id="3" name="2 Subtítulo"/>
          <p:cNvSpPr>
            <a:spLocks noGrp="1"/>
          </p:cNvSpPr>
          <p:nvPr>
            <p:ph type="subTitle" idx="1"/>
          </p:nvPr>
        </p:nvSpPr>
        <p:spPr>
          <a:xfrm>
            <a:off x="4307541" y="4365104"/>
            <a:ext cx="4390256"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3 Título"/>
          <p:cNvSpPr>
            <a:spLocks noGrp="1"/>
          </p:cNvSpPr>
          <p:nvPr>
            <p:ph type="title"/>
          </p:nvPr>
        </p:nvSpPr>
        <p:spPr>
          <a:xfrm>
            <a:off x="684213" y="2781300"/>
            <a:ext cx="8002587" cy="1079500"/>
          </a:xfrm>
        </p:spPr>
        <p:txBody>
          <a:bodyPr/>
          <a:lstStyle/>
          <a:p>
            <a:pPr eaLnBrk="1" hangingPunct="1"/>
            <a:r>
              <a:rPr lang="es-ES" dirty="0"/>
              <a:t>LANCASHIRE</a:t>
            </a:r>
          </a:p>
        </p:txBody>
      </p:sp>
    </p:spTree>
    <p:extLst>
      <p:ext uri="{BB962C8B-B14F-4D97-AF65-F5344CB8AC3E}">
        <p14:creationId xmlns:p14="http://schemas.microsoft.com/office/powerpoint/2010/main" val="29033638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1 Título"/>
          <p:cNvSpPr>
            <a:spLocks noGrp="1"/>
          </p:cNvSpPr>
          <p:nvPr>
            <p:ph type="title"/>
          </p:nvPr>
        </p:nvSpPr>
        <p:spPr/>
        <p:txBody>
          <a:bodyPr/>
          <a:lstStyle/>
          <a:p>
            <a:pPr eaLnBrk="1" hangingPunct="1"/>
            <a:r>
              <a:rPr lang="es-ES" dirty="0"/>
              <a:t>Avenham Park</a:t>
            </a:r>
          </a:p>
        </p:txBody>
      </p:sp>
      <p:sp>
        <p:nvSpPr>
          <p:cNvPr id="8195" name="2 Marcador de contenido"/>
          <p:cNvSpPr>
            <a:spLocks noGrp="1"/>
          </p:cNvSpPr>
          <p:nvPr>
            <p:ph sz="quarter" idx="1"/>
          </p:nvPr>
        </p:nvSpPr>
        <p:spPr/>
        <p:txBody>
          <a:bodyPr>
            <a:normAutofit fontScale="92500"/>
          </a:bodyPr>
          <a:lstStyle/>
          <a:p>
            <a:pPr eaLnBrk="1" hangingPunct="1"/>
            <a:r>
              <a:rPr lang="es-ES" sz="2400" b="1" dirty="0"/>
              <a:t>Avenham Park</a:t>
            </a:r>
            <a:r>
              <a:rPr lang="es-ES" sz="2400" dirty="0"/>
              <a:t> es un parque público en Avenham , cerca del centro de Preston , en Lancashire en el noroeste de Inglaterra,  gestionado por el Ayuntamiento de Preston. </a:t>
            </a:r>
          </a:p>
          <a:p>
            <a:pPr eaLnBrk="1" hangingPunct="1"/>
            <a:r>
              <a:rPr lang="es-ES" sz="2400" dirty="0"/>
              <a:t>El parque está situado en el área de Conservación de Preston y llega hasta las orillas del río Ribble . </a:t>
            </a:r>
          </a:p>
          <a:p>
            <a:pPr eaLnBrk="1" hangingPunct="1"/>
            <a:r>
              <a:rPr lang="es-ES" sz="2400" dirty="0"/>
              <a:t>Fue diseñado y construido en la década de 1860. </a:t>
            </a:r>
          </a:p>
          <a:p>
            <a:pPr eaLnBrk="1" hangingPunct="1"/>
            <a:r>
              <a:rPr lang="es-ES" sz="2400" dirty="0"/>
              <a:t>Cuenta con una serie de estructuras históricas, como El Mirador, El Chalet Suizo, Memorial de la guerra de Boer y el Paseo Fluvial. El parque es uno de los dos parques de la ciudad centro de Victoria en Preston, el otro es su vecino - Miller Park.</a:t>
            </a:r>
          </a:p>
          <a:p>
            <a:pPr eaLnBrk="1" hangingPunct="1"/>
            <a:endParaRPr lang="es-ES" dirty="0"/>
          </a:p>
        </p:txBody>
      </p:sp>
    </p:spTree>
    <p:extLst>
      <p:ext uri="{BB962C8B-B14F-4D97-AF65-F5344CB8AC3E}">
        <p14:creationId xmlns:p14="http://schemas.microsoft.com/office/powerpoint/2010/main" val="39321084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404813"/>
            <a:ext cx="7185992" cy="6048375"/>
          </a:xfrm>
        </p:spPr>
        <p:txBody>
          <a:bodyPr/>
          <a:lstStyle/>
          <a:p>
            <a:pPr eaLnBrk="1" hangingPunct="1"/>
            <a:r>
              <a:rPr lang="es-ES" sz="2400" dirty="0"/>
              <a:t>El parque fue diseñado por Edward Milner como un "todo armónico", incluyendo el adyacente Parque Miller . </a:t>
            </a:r>
          </a:p>
          <a:p>
            <a:pPr eaLnBrk="1" hangingPunct="1"/>
            <a:r>
              <a:rPr lang="es-ES" sz="2400" dirty="0"/>
              <a:t>El parque incluye zonas de césped  y alberga una serie de eventos anuales en todo el año. </a:t>
            </a:r>
          </a:p>
          <a:p>
            <a:pPr eaLnBrk="1" hangingPunct="1"/>
            <a:r>
              <a:rPr lang="es-ES" sz="2400" dirty="0"/>
              <a:t>Los más notables entre sus muchas características es el jardín japonés o el jardín de rocalla, que se añadió en la década de 1930 cuando este tipo de diseño estaban de moda.. </a:t>
            </a:r>
          </a:p>
          <a:p>
            <a:pPr eaLnBrk="1" hangingPunct="1"/>
            <a:r>
              <a:rPr lang="es-ES" sz="2400" dirty="0"/>
              <a:t>Otra característica importante del parque es el mirador, un pabellón en un terreno elevado en la esquina noreste del parque, con vistas al parque principal y el río. </a:t>
            </a:r>
          </a:p>
          <a:p>
            <a:pPr eaLnBrk="1" hangingPunct="1"/>
            <a:endParaRPr lang="es-ES" dirty="0"/>
          </a:p>
        </p:txBody>
      </p:sp>
    </p:spTree>
    <p:extLst>
      <p:ext uri="{BB962C8B-B14F-4D97-AF65-F5344CB8AC3E}">
        <p14:creationId xmlns:p14="http://schemas.microsoft.com/office/powerpoint/2010/main" val="8916095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836613"/>
            <a:ext cx="7041976" cy="5183187"/>
          </a:xfrm>
        </p:spPr>
        <p:txBody>
          <a:bodyPr/>
          <a:lstStyle/>
          <a:p>
            <a:r>
              <a:rPr lang="es-ES" sz="2400" dirty="0"/>
              <a:t>Se encontraba originalmente en el Miller Park, pero se trasladó para dar paso a la estatua del conde de Derby El Belvedere es conocido localmente como la "Casa Blanca" o la "Casa de Luz". </a:t>
            </a:r>
          </a:p>
          <a:p>
            <a:endParaRPr lang="es-ES" dirty="0"/>
          </a:p>
          <a:p>
            <a:endParaRPr lang="es-ES" dirty="0"/>
          </a:p>
        </p:txBody>
      </p:sp>
    </p:spTree>
    <p:extLst>
      <p:ext uri="{BB962C8B-B14F-4D97-AF65-F5344CB8AC3E}">
        <p14:creationId xmlns:p14="http://schemas.microsoft.com/office/powerpoint/2010/main" val="1385619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Archivo: Belvedere, Avenham Park 232-1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94479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File:Avenham Park, Preston - geograph.org.uk - 951223.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2400"/>
            <a:ext cx="9144000" cy="670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89267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upload.wikimedia.org/wikipedia/commons/0/03/Avenham_Park,_with_belvedere_-_geograph.org.uk_-_55714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84765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3 Imagen" descr="Avenham Par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3643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commondatastorage.googleapis.com/static.panoramio.com/photos/original/5109932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68602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Avenham Pàrk.-Lancashire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48903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Avenham_Park_Preston_Lancashi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21446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s0.geograph.org.uk/photos/07/58/075803_a1b6cca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99072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s0.geograph.org.uk/photos/55/71/557124_b8921c5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1910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1 Título"/>
          <p:cNvSpPr>
            <a:spLocks noGrp="1"/>
          </p:cNvSpPr>
          <p:nvPr>
            <p:ph type="title"/>
          </p:nvPr>
        </p:nvSpPr>
        <p:spPr>
          <a:xfrm>
            <a:off x="827088" y="2781300"/>
            <a:ext cx="7859712" cy="1079500"/>
          </a:xfrm>
        </p:spPr>
        <p:txBody>
          <a:bodyPr/>
          <a:lstStyle/>
          <a:p>
            <a:pPr eaLnBrk="1" hangingPunct="1"/>
            <a:r>
              <a:rPr lang="es-ES" dirty="0"/>
              <a:t>LINCONSHIRE</a:t>
            </a:r>
          </a:p>
        </p:txBody>
      </p:sp>
    </p:spTree>
    <p:extLst>
      <p:ext uri="{BB962C8B-B14F-4D97-AF65-F5344CB8AC3E}">
        <p14:creationId xmlns:p14="http://schemas.microsoft.com/office/powerpoint/2010/main" val="24097887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1 Título"/>
          <p:cNvSpPr>
            <a:spLocks noGrp="1"/>
          </p:cNvSpPr>
          <p:nvPr>
            <p:ph type="title"/>
          </p:nvPr>
        </p:nvSpPr>
        <p:spPr/>
        <p:txBody>
          <a:bodyPr/>
          <a:lstStyle/>
          <a:p>
            <a:pPr eaLnBrk="1" hangingPunct="1"/>
            <a:r>
              <a:rPr lang="es-ES" dirty="0"/>
              <a:t>Belton House Gardens</a:t>
            </a:r>
          </a:p>
        </p:txBody>
      </p:sp>
      <p:sp>
        <p:nvSpPr>
          <p:cNvPr id="21507" name="2 Marcador de contenido"/>
          <p:cNvSpPr>
            <a:spLocks noGrp="1"/>
          </p:cNvSpPr>
          <p:nvPr>
            <p:ph sz="quarter" idx="1"/>
          </p:nvPr>
        </p:nvSpPr>
        <p:spPr/>
        <p:txBody>
          <a:bodyPr/>
          <a:lstStyle/>
          <a:p>
            <a:pPr eaLnBrk="1" hangingPunct="1"/>
            <a:r>
              <a:rPr lang="es-ES" sz="2400" b="1" dirty="0"/>
              <a:t>Belton House</a:t>
            </a:r>
            <a:r>
              <a:rPr lang="es-ES" sz="2400" dirty="0"/>
              <a:t> es una casa de campo en Belton cerca de Grantham , Lincolnshire , Inglaterra . </a:t>
            </a:r>
          </a:p>
          <a:p>
            <a:pPr eaLnBrk="1" hangingPunct="1"/>
            <a:r>
              <a:rPr lang="es-ES" sz="2400" dirty="0"/>
              <a:t>La mansión está rodeada por jardines y una serie de avenidas que conducen a las locuras más grandes dentro de un parque arbolado.</a:t>
            </a:r>
          </a:p>
          <a:p>
            <a:pPr eaLnBrk="1" hangingPunct="1"/>
            <a:r>
              <a:rPr lang="es-ES" sz="2400" baseline="30000" dirty="0">
                <a:hlinkClick r:id="rId2"/>
              </a:rPr>
              <a:t>]</a:t>
            </a:r>
            <a:r>
              <a:rPr lang="es-ES" sz="2400" dirty="0"/>
              <a:t> Belton ha sido descrito como una recopilación de todo lo que es lo mejor de la arquitectura  Carolean , el único estilo verdaderamente vulgar de la arquitectura que Inglaterra había producido desde el período de los Tudor.</a:t>
            </a:r>
          </a:p>
        </p:txBody>
      </p:sp>
    </p:spTree>
    <p:extLst>
      <p:ext uri="{BB962C8B-B14F-4D97-AF65-F5344CB8AC3E}">
        <p14:creationId xmlns:p14="http://schemas.microsoft.com/office/powerpoint/2010/main" val="19041389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2 Marcador de contenido"/>
          <p:cNvSpPr>
            <a:spLocks noGrp="1"/>
          </p:cNvSpPr>
          <p:nvPr>
            <p:ph sz="quarter" idx="1"/>
          </p:nvPr>
        </p:nvSpPr>
        <p:spPr>
          <a:xfrm>
            <a:off x="914400" y="476250"/>
            <a:ext cx="7185992" cy="5761038"/>
          </a:xfrm>
        </p:spPr>
        <p:txBody>
          <a:bodyPr>
            <a:normAutofit lnSpcReduction="10000"/>
          </a:bodyPr>
          <a:lstStyle/>
          <a:p>
            <a:pPr eaLnBrk="1" hangingPunct="1"/>
            <a:r>
              <a:rPr lang="es-ES" sz="2400" dirty="0"/>
              <a:t>La casa también ha sido descrita como el más completo ejemplo de una típica Casa de Campo Inglesa.</a:t>
            </a:r>
          </a:p>
          <a:p>
            <a:pPr eaLnBrk="1" hangingPunct="1"/>
            <a:r>
              <a:rPr lang="es-ES" sz="2400" dirty="0"/>
              <a:t> En 1690, Sir John Brownlow se le concedió permiso para cerrar un área (4 km ²) para transformarse en un parque, con una subvención para mantener los ciervos. </a:t>
            </a:r>
          </a:p>
          <a:p>
            <a:pPr eaLnBrk="1" hangingPunct="1"/>
            <a:r>
              <a:rPr lang="es-ES" sz="2400" dirty="0"/>
              <a:t>Hay pruebas que sugieren algunos que esta área había sido un parque de por lo menos desde 1580.</a:t>
            </a:r>
          </a:p>
          <a:p>
            <a:pPr eaLnBrk="1" hangingPunct="1"/>
            <a:r>
              <a:rPr lang="es-ES" sz="2400" dirty="0"/>
              <a:t>El parque fue trazado con avenidas, incluyendo las que aún sobreviven la Avenida Oriental que lleva al este de la casa.  En Brownlow también había un gran estanque o lago excavado y plantado 21.400 árboles de color gris, 9.500 árboles de roble, y 614 árboles frutales.</a:t>
            </a:r>
          </a:p>
          <a:p>
            <a:pPr eaLnBrk="1" hangingPunct="1">
              <a:buFont typeface="Wingdings 2" pitchFamily="18" charset="2"/>
              <a:buNone/>
            </a:pPr>
            <a:endParaRPr lang="es-ES" sz="2400" dirty="0"/>
          </a:p>
        </p:txBody>
      </p:sp>
    </p:spTree>
    <p:extLst>
      <p:ext uri="{BB962C8B-B14F-4D97-AF65-F5344CB8AC3E}">
        <p14:creationId xmlns:p14="http://schemas.microsoft.com/office/powerpoint/2010/main" val="10335005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2 Marcador de contenido"/>
          <p:cNvSpPr>
            <a:spLocks noGrp="1"/>
          </p:cNvSpPr>
          <p:nvPr>
            <p:ph sz="quarter" idx="1"/>
          </p:nvPr>
        </p:nvSpPr>
        <p:spPr>
          <a:xfrm>
            <a:off x="914400" y="549275"/>
            <a:ext cx="7185992" cy="5470525"/>
          </a:xfrm>
        </p:spPr>
        <p:txBody>
          <a:bodyPr/>
          <a:lstStyle/>
          <a:p>
            <a:pPr eaLnBrk="1" hangingPunct="1"/>
            <a:r>
              <a:rPr lang="es-ES" sz="2400" dirty="0"/>
              <a:t>Se cree que William Winde pudo haberse asesorado en el diseño de los jardines. </a:t>
            </a:r>
          </a:p>
          <a:p>
            <a:pPr eaLnBrk="1" hangingPunct="1"/>
            <a:r>
              <a:rPr lang="es-ES" sz="2400" dirty="0"/>
              <a:t>Más cerca de la casa había una serie de jardines, incluidas las lagunas del canal bordeado de plantaciones conteniendo paseos simétricos se asemeja  a los "rond-points" presentados por el paisajista André Le Nôtre .</a:t>
            </a:r>
          </a:p>
          <a:p>
            <a:pPr eaLnBrk="1" hangingPunct="1"/>
            <a:r>
              <a:rPr lang="es-ES" sz="2400" baseline="30000" dirty="0">
                <a:hlinkClick r:id="rId2"/>
              </a:rPr>
              <a:t>]</a:t>
            </a:r>
            <a:r>
              <a:rPr lang="es-ES" sz="2400" dirty="0"/>
              <a:t> A finales del siglo XVIII, estos  parterres habían sido retirados y los estanques de canal rellenos de tierra.</a:t>
            </a:r>
          </a:p>
          <a:p>
            <a:pPr eaLnBrk="1" hangingPunct="1"/>
            <a:r>
              <a:rPr lang="es-ES" sz="2400" dirty="0"/>
              <a:t> Entre 1742 y 1751, una serie de locuras , incluyendo unas  ruinas góticas, una cascada, y una perspectiva o mirador conocido como la Torre Belmount, se construyeron.</a:t>
            </a:r>
          </a:p>
          <a:p>
            <a:pPr eaLnBrk="1" hangingPunct="1"/>
            <a:endParaRPr lang="es-ES" dirty="0"/>
          </a:p>
        </p:txBody>
      </p:sp>
    </p:spTree>
    <p:extLst>
      <p:ext uri="{BB962C8B-B14F-4D97-AF65-F5344CB8AC3E}">
        <p14:creationId xmlns:p14="http://schemas.microsoft.com/office/powerpoint/2010/main" val="2155759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Belton House.-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7721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Belton House.-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83791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Belton House.-1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65398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Belton House.-5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41560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Belton House Garden.-Lincolnshir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71562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Belton House.-Orangerie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37818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Belton House.-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04916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Belton House.-6.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68953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Belton 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26991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2 Imagen" descr="Belton House.-Italian Gardens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05508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Belton House Garden.-Lincolnshire.-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88015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Belton_Garden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96213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2 Imagen" descr="Belton House .-Lincolnshir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44522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http://upload.wikimedia.org/wikipedia/commons/8/8e/Formal_Garden_-_Belton_House_-_geograph.org.uk_-_149895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07233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4 Imagen" descr="Belton_Exedra__Giano (2).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79541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Belton House.-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97833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Belton House.-Central Path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63743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Belton House.-2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14413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Belton House.-3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02483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Belton House.-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225"/>
            <a:ext cx="9144000"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13878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Belton House.-Church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98200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Belton House.-4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20427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2 Imagen" descr="Belton House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81125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Belton House Belvede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00767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1 Título"/>
          <p:cNvSpPr>
            <a:spLocks noGrp="1"/>
          </p:cNvSpPr>
          <p:nvPr>
            <p:ph type="title"/>
          </p:nvPr>
        </p:nvSpPr>
        <p:spPr/>
        <p:txBody>
          <a:bodyPr/>
          <a:lstStyle/>
          <a:p>
            <a:pPr eaLnBrk="1" hangingPunct="1"/>
            <a:r>
              <a:rPr lang="es-ES" dirty="0"/>
              <a:t>Burghley House Gardens</a:t>
            </a:r>
          </a:p>
        </p:txBody>
      </p:sp>
      <p:sp>
        <p:nvSpPr>
          <p:cNvPr id="49155" name="2 Marcador de contenido"/>
          <p:cNvSpPr>
            <a:spLocks noGrp="1"/>
          </p:cNvSpPr>
          <p:nvPr>
            <p:ph sz="quarter" idx="1"/>
          </p:nvPr>
        </p:nvSpPr>
        <p:spPr>
          <a:xfrm>
            <a:off x="914400" y="1447800"/>
            <a:ext cx="7185992" cy="5221288"/>
          </a:xfrm>
        </p:spPr>
        <p:txBody>
          <a:bodyPr>
            <a:normAutofit lnSpcReduction="10000"/>
          </a:bodyPr>
          <a:lstStyle/>
          <a:p>
            <a:pPr eaLnBrk="1" hangingPunct="1"/>
            <a:r>
              <a:rPr lang="es-ES" sz="2400" b="1" dirty="0"/>
              <a:t>Burghley House</a:t>
            </a:r>
            <a:r>
              <a:rPr lang="es-ES" sz="2400" dirty="0"/>
              <a:t> es una gran casa de campo del siglo XVI cerca de la ciudad de Stamford , Lincolnshire , Inglaterra (Burghley casa en sí esta sólo dentro de Cambridgeshire). </a:t>
            </a:r>
          </a:p>
          <a:p>
            <a:pPr eaLnBrk="1" hangingPunct="1"/>
            <a:r>
              <a:rPr lang="es-ES" sz="2400" dirty="0"/>
              <a:t>Su parque fue diseñado por Capability Brown.</a:t>
            </a:r>
          </a:p>
          <a:p>
            <a:pPr eaLnBrk="1" hangingPunct="1"/>
            <a:r>
              <a:rPr lang="es-ES" sz="2400" dirty="0"/>
              <a:t>Burghley fue construida por Sir William Cecil , después 1r barón Burghley, quien fue tesorero de la reina Isabel I , entre 1558 y 1587 y el modelo del alojamiento privado del palacio de Richmond </a:t>
            </a:r>
          </a:p>
          <a:p>
            <a:pPr eaLnBrk="1" hangingPunct="1"/>
            <a:r>
              <a:rPr lang="es-ES" sz="2400" dirty="0"/>
              <a:t> Fue, posteriormente, el residencia de sus descendientes, los condes y marqueses de Exeter, y desde 1961 es propiedad de un fondo de caridad establecido por la familia</a:t>
            </a:r>
            <a:r>
              <a:rPr lang="es-ES" dirty="0"/>
              <a:t>.</a:t>
            </a:r>
          </a:p>
        </p:txBody>
      </p:sp>
    </p:spTree>
    <p:extLst>
      <p:ext uri="{BB962C8B-B14F-4D97-AF65-F5344CB8AC3E}">
        <p14:creationId xmlns:p14="http://schemas.microsoft.com/office/powerpoint/2010/main" val="25418628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2 Marcador de contenido"/>
          <p:cNvSpPr>
            <a:spLocks noGrp="1"/>
          </p:cNvSpPr>
          <p:nvPr>
            <p:ph sz="quarter" idx="1"/>
          </p:nvPr>
        </p:nvSpPr>
        <p:spPr>
          <a:xfrm>
            <a:off x="914400" y="692150"/>
            <a:ext cx="6969968" cy="5327650"/>
          </a:xfrm>
        </p:spPr>
        <p:txBody>
          <a:bodyPr>
            <a:normAutofit lnSpcReduction="10000"/>
          </a:bodyPr>
          <a:lstStyle/>
          <a:p>
            <a:pPr eaLnBrk="1" hangingPunct="1"/>
            <a:r>
              <a:rPr lang="es-ES" sz="2400" dirty="0"/>
              <a:t>Los caminos en el parque se colocaron todos por Capability Brown,con el debido respeto a los ya existentes plantaciones, algunas de ellas del siglo XVI o antes.</a:t>
            </a:r>
          </a:p>
          <a:p>
            <a:pPr eaLnBrk="1" hangingPunct="1"/>
            <a:r>
              <a:rPr lang="es-ES" sz="2400" dirty="0"/>
              <a:t> Brown también creo el lago artificial en 1775 - 80. </a:t>
            </a:r>
          </a:p>
          <a:p>
            <a:pPr eaLnBrk="1" hangingPunct="1"/>
            <a:r>
              <a:rPr lang="es-ES" sz="2400" dirty="0"/>
              <a:t>Él descubrió una veta de arcilla "azul" en el terreno, y fue capaz de ampliar el original estanque de  (36.000 m²)  a los 2 (105.000 m²) del  lago.</a:t>
            </a:r>
          </a:p>
          <a:p>
            <a:pPr eaLnBrk="1" hangingPunct="1"/>
            <a:r>
              <a:rPr lang="es-ES" sz="2400" dirty="0"/>
              <a:t>Su diseño inteligente da la impresión de ver un río serpenteante.</a:t>
            </a:r>
          </a:p>
          <a:p>
            <a:pPr eaLnBrk="1" hangingPunct="1"/>
            <a:r>
              <a:rPr lang="es-ES" sz="2400" dirty="0"/>
              <a:t>Brown también diseñó el Puente de León a un costo de 1.000 guineas (£ 1,050 ) en 1778</a:t>
            </a:r>
            <a:r>
              <a:rPr lang="es-ES" dirty="0"/>
              <a:t>.</a:t>
            </a:r>
          </a:p>
        </p:txBody>
      </p:sp>
    </p:spTree>
    <p:extLst>
      <p:ext uri="{BB962C8B-B14F-4D97-AF65-F5344CB8AC3E}">
        <p14:creationId xmlns:p14="http://schemas.microsoft.com/office/powerpoint/2010/main" val="21476461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2 Marcador de contenido"/>
          <p:cNvSpPr>
            <a:spLocks noGrp="1"/>
          </p:cNvSpPr>
          <p:nvPr>
            <p:ph sz="quarter" idx="1"/>
          </p:nvPr>
        </p:nvSpPr>
        <p:spPr>
          <a:xfrm>
            <a:off x="611188" y="549275"/>
            <a:ext cx="7417196" cy="5688013"/>
          </a:xfrm>
        </p:spPr>
        <p:txBody>
          <a:bodyPr>
            <a:normAutofit lnSpcReduction="10000"/>
          </a:bodyPr>
          <a:lstStyle/>
          <a:p>
            <a:pPr eaLnBrk="1" hangingPunct="1"/>
            <a:r>
              <a:rPr lang="es-ES" sz="2400" dirty="0"/>
              <a:t>La reina Victoria y su esposo el príncipe Alberto también plantaron dos árboles para conmemorar su visita. </a:t>
            </a:r>
          </a:p>
          <a:p>
            <a:pPr eaLnBrk="1" hangingPunct="1"/>
            <a:r>
              <a:rPr lang="es-ES" sz="2400" dirty="0"/>
              <a:t>La pala que se utilizó se exhibe en la habitación que se quedaron. </a:t>
            </a:r>
          </a:p>
          <a:p>
            <a:pPr eaLnBrk="1" hangingPunct="1"/>
            <a:r>
              <a:rPr lang="es-ES" sz="2400" baseline="30000" dirty="0">
                <a:hlinkClick r:id="rId2"/>
              </a:rPr>
              <a:t>]</a:t>
            </a:r>
            <a:r>
              <a:rPr lang="es-ES" sz="2400" dirty="0"/>
              <a:t> Así como el anual de Burghley Horse Trials ,  Burghley acoge a la famosa "Run Burghley" de al escuela de  Stamford y una reunión anual de la Draghounds la Universidad de Cambridge. </a:t>
            </a:r>
          </a:p>
          <a:p>
            <a:pPr eaLnBrk="1" hangingPunct="1"/>
            <a:r>
              <a:rPr lang="es-ES" sz="2400" dirty="0"/>
              <a:t>Los acontecimientos mas  recientes han incluido la partida un jardín de esculturas de hielo alrededor de la casa vieja, y en 2007 un </a:t>
            </a:r>
            <a:r>
              <a:rPr lang="es-ES" sz="2400" i="1" dirty="0"/>
              <a:t>jardín de sorpresas</a:t>
            </a:r>
            <a:r>
              <a:rPr lang="es-ES" sz="2400" dirty="0"/>
              <a:t> se ha creado con las ideas tradicionales de las trampas de agua, grutas de concha y un laberinto de espejos, pero todo se a hecho en un estilo del siglo XXI.</a:t>
            </a:r>
          </a:p>
          <a:p>
            <a:pPr eaLnBrk="1" hangingPunct="1"/>
            <a:endParaRPr lang="es-ES" dirty="0"/>
          </a:p>
        </p:txBody>
      </p:sp>
    </p:spTree>
    <p:extLst>
      <p:ext uri="{BB962C8B-B14F-4D97-AF65-F5344CB8AC3E}">
        <p14:creationId xmlns:p14="http://schemas.microsoft.com/office/powerpoint/2010/main" val="2143300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894"/>
            <a:ext cx="9087224" cy="6858000"/>
          </a:xfrm>
          <a:prstGeom prst="rect">
            <a:avLst/>
          </a:prstGeom>
        </p:spPr>
      </p:pic>
    </p:spTree>
    <p:extLst>
      <p:ext uri="{BB962C8B-B14F-4D97-AF65-F5344CB8AC3E}">
        <p14:creationId xmlns:p14="http://schemas.microsoft.com/office/powerpoint/2010/main" val="29155983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8998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Burghley-Hous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6775" cy="731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62455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Burghley House Gardens.-Lincolnshir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2430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Burghley House Gardens.-Lincolnshire.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36942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05792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196" b="5687"/>
          <a:stretch/>
        </p:blipFill>
        <p:spPr>
          <a:xfrm>
            <a:off x="31594" y="-57881"/>
            <a:ext cx="9112406" cy="6957393"/>
          </a:xfrm>
          <a:prstGeom prst="rect">
            <a:avLst/>
          </a:prstGeom>
        </p:spPr>
      </p:pic>
    </p:spTree>
    <p:extLst>
      <p:ext uri="{BB962C8B-B14F-4D97-AF65-F5344CB8AC3E}">
        <p14:creationId xmlns:p14="http://schemas.microsoft.com/office/powerpoint/2010/main" val="34546844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1" r="-1030" b="8627"/>
          <a:stretch/>
        </p:blipFill>
        <p:spPr>
          <a:xfrm>
            <a:off x="-1" y="0"/>
            <a:ext cx="9238129" cy="6858000"/>
          </a:xfrm>
          <a:prstGeom prst="rect">
            <a:avLst/>
          </a:prstGeom>
        </p:spPr>
      </p:pic>
    </p:spTree>
    <p:extLst>
      <p:ext uri="{BB962C8B-B14F-4D97-AF65-F5344CB8AC3E}">
        <p14:creationId xmlns:p14="http://schemas.microsoft.com/office/powerpoint/2010/main" val="8596692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6470"/>
          <a:stretch/>
        </p:blipFill>
        <p:spPr>
          <a:xfrm>
            <a:off x="107504" y="0"/>
            <a:ext cx="9036496" cy="6957392"/>
          </a:xfrm>
          <a:prstGeom prst="rect">
            <a:avLst/>
          </a:prstGeom>
        </p:spPr>
      </p:pic>
    </p:spTree>
    <p:extLst>
      <p:ext uri="{BB962C8B-B14F-4D97-AF65-F5344CB8AC3E}">
        <p14:creationId xmlns:p14="http://schemas.microsoft.com/office/powerpoint/2010/main" val="311683654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6666"/>
          <a:stretch/>
        </p:blipFill>
        <p:spPr>
          <a:xfrm>
            <a:off x="0" y="0"/>
            <a:ext cx="9144000" cy="6858000"/>
          </a:xfrm>
          <a:prstGeom prst="rect">
            <a:avLst/>
          </a:prstGeom>
        </p:spPr>
      </p:pic>
    </p:spTree>
    <p:extLst>
      <p:ext uri="{BB962C8B-B14F-4D97-AF65-F5344CB8AC3E}">
        <p14:creationId xmlns:p14="http://schemas.microsoft.com/office/powerpoint/2010/main" val="28131622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248091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1816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218105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9947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30335154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1 Título"/>
          <p:cNvSpPr>
            <a:spLocks noGrp="1"/>
          </p:cNvSpPr>
          <p:nvPr>
            <p:ph type="title"/>
          </p:nvPr>
        </p:nvSpPr>
        <p:spPr>
          <a:xfrm>
            <a:off x="457200" y="274638"/>
            <a:ext cx="7467600" cy="706090"/>
          </a:xfrm>
        </p:spPr>
        <p:txBody>
          <a:bodyPr/>
          <a:lstStyle/>
          <a:p>
            <a:pPr eaLnBrk="1" hangingPunct="1"/>
            <a:r>
              <a:rPr lang="es-ES" dirty="0"/>
              <a:t>Hergest Croft Gardens</a:t>
            </a:r>
          </a:p>
        </p:txBody>
      </p:sp>
      <p:sp>
        <p:nvSpPr>
          <p:cNvPr id="56323" name="2 Marcador de contenido"/>
          <p:cNvSpPr>
            <a:spLocks noGrp="1"/>
          </p:cNvSpPr>
          <p:nvPr>
            <p:ph sz="quarter" idx="1"/>
          </p:nvPr>
        </p:nvSpPr>
        <p:spPr>
          <a:xfrm>
            <a:off x="914400" y="1447800"/>
            <a:ext cx="6969968" cy="5077544"/>
          </a:xfrm>
        </p:spPr>
        <p:txBody>
          <a:bodyPr>
            <a:normAutofit lnSpcReduction="10000"/>
          </a:bodyPr>
          <a:lstStyle/>
          <a:p>
            <a:pPr eaLnBrk="1" hangingPunct="1"/>
            <a:r>
              <a:rPr lang="es-ES" sz="2400" dirty="0"/>
              <a:t>El jardín fue diseñado por William Hartland Banks (1867 - 1930) y su esposa Dorothy Alford a partir de 1896. </a:t>
            </a:r>
          </a:p>
          <a:p>
            <a:pPr eaLnBrk="1" hangingPunct="1"/>
            <a:r>
              <a:rPr lang="es-ES" sz="2400" dirty="0"/>
              <a:t>No utilizaron ningún tipo de ayuda profesional, pero fueron muy influidos por los escritos de William Robinson en especial su libro 'El Jardín Inglés'.</a:t>
            </a:r>
          </a:p>
          <a:p>
            <a:pPr eaLnBrk="1" hangingPunct="1"/>
            <a:r>
              <a:rPr lang="es-ES" sz="2400" dirty="0"/>
              <a:t>A partir de bulbos de primavera hasta el  color de otoño , es un jardín para todas las estaciones. </a:t>
            </a:r>
          </a:p>
          <a:p>
            <a:pPr eaLnBrk="1" hangingPunct="1"/>
            <a:r>
              <a:rPr lang="es-ES" sz="2400" dirty="0"/>
              <a:t>Con más de 60 árboles y arbustos ejemplares catalogados, los Jardines de Hergest Croft son reconocidos como "una de las mejores colecciones de plantas de propiedad privada"..</a:t>
            </a:r>
          </a:p>
        </p:txBody>
      </p:sp>
    </p:spTree>
    <p:extLst>
      <p:ext uri="{BB962C8B-B14F-4D97-AF65-F5344CB8AC3E}">
        <p14:creationId xmlns:p14="http://schemas.microsoft.com/office/powerpoint/2010/main" val="151104528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2 Marcador de contenido"/>
          <p:cNvSpPr>
            <a:spLocks noGrp="1"/>
          </p:cNvSpPr>
          <p:nvPr>
            <p:ph sz="quarter" idx="1"/>
          </p:nvPr>
        </p:nvSpPr>
        <p:spPr>
          <a:xfrm>
            <a:off x="914400" y="476250"/>
            <a:ext cx="6969968" cy="5543550"/>
          </a:xfrm>
        </p:spPr>
        <p:txBody>
          <a:bodyPr/>
          <a:lstStyle/>
          <a:p>
            <a:pPr eaLnBrk="1" hangingPunct="1"/>
            <a:r>
              <a:rPr lang="es-ES" sz="2400" dirty="0"/>
              <a:t>Los rododendros y azaleas son espectaculares en primavera y la huerta de gran tamaño con las fronteras herbáceas doble de largo, un jardín de rosas y de las fronteras de primavera son siempre una atracción. </a:t>
            </a:r>
          </a:p>
          <a:p>
            <a:pPr eaLnBrk="1" hangingPunct="1"/>
            <a:r>
              <a:rPr lang="es-ES" sz="2400" dirty="0"/>
              <a:t>En otoño, los colores son excelentes.</a:t>
            </a:r>
          </a:p>
          <a:p>
            <a:pPr eaLnBrk="1" hangingPunct="1"/>
            <a:endParaRPr lang="es-ES" dirty="0"/>
          </a:p>
        </p:txBody>
      </p:sp>
    </p:spTree>
    <p:extLst>
      <p:ext uri="{BB962C8B-B14F-4D97-AF65-F5344CB8AC3E}">
        <p14:creationId xmlns:p14="http://schemas.microsoft.com/office/powerpoint/2010/main" val="344683734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Hergest Croft Gardens.-a5.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64881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Hergest Crofft Gardens.-a3.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085855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Hergest Croft Gardens.-a.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127018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798057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309454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38264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251628485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986298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345276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1"/>
            <a:ext cx="9144000" cy="7056784"/>
          </a:xfrm>
          <a:prstGeom prst="rect">
            <a:avLst/>
          </a:prstGeom>
        </p:spPr>
      </p:pic>
    </p:spTree>
    <p:extLst>
      <p:ext uri="{BB962C8B-B14F-4D97-AF65-F5344CB8AC3E}">
        <p14:creationId xmlns:p14="http://schemas.microsoft.com/office/powerpoint/2010/main" val="9370810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42211206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1 Título"/>
          <p:cNvSpPr>
            <a:spLocks noGrp="1"/>
          </p:cNvSpPr>
          <p:nvPr>
            <p:ph type="title"/>
          </p:nvPr>
        </p:nvSpPr>
        <p:spPr/>
        <p:txBody>
          <a:bodyPr/>
          <a:lstStyle/>
          <a:p>
            <a:pPr eaLnBrk="1" hangingPunct="1"/>
            <a:r>
              <a:rPr lang="es-ES" dirty="0"/>
              <a:t>Hesketh Park</a:t>
            </a:r>
          </a:p>
        </p:txBody>
      </p:sp>
      <p:sp>
        <p:nvSpPr>
          <p:cNvPr id="64515" name="2 Marcador de contenido"/>
          <p:cNvSpPr>
            <a:spLocks noGrp="1"/>
          </p:cNvSpPr>
          <p:nvPr>
            <p:ph sz="quarter" idx="1"/>
          </p:nvPr>
        </p:nvSpPr>
        <p:spPr/>
        <p:txBody>
          <a:bodyPr>
            <a:normAutofit lnSpcReduction="10000"/>
          </a:bodyPr>
          <a:lstStyle/>
          <a:p>
            <a:pPr eaLnBrk="1" hangingPunct="1"/>
            <a:r>
              <a:rPr lang="es-ES" sz="2400" dirty="0"/>
              <a:t>Un parque de la época victoriana, diseñado por Joseph Paxton y Edward Kemp.</a:t>
            </a:r>
          </a:p>
          <a:p>
            <a:pPr eaLnBrk="1" hangingPunct="1"/>
            <a:r>
              <a:rPr lang="es-ES" sz="2400" dirty="0"/>
              <a:t>Supo aprovechar al máximo el sitio ondulado. </a:t>
            </a:r>
          </a:p>
          <a:p>
            <a:pPr eaLnBrk="1" hangingPunct="1"/>
            <a:r>
              <a:rPr lang="es-ES" sz="2400" dirty="0"/>
              <a:t>Es bien arbolado y bien administrado.</a:t>
            </a:r>
          </a:p>
          <a:p>
            <a:pPr eaLnBrk="1" hangingPunct="1"/>
            <a:r>
              <a:rPr lang="es-ES" sz="2400" dirty="0"/>
              <a:t>Una característica particular de la ciudad es la extensa plantación de árboles. </a:t>
            </a:r>
          </a:p>
          <a:p>
            <a:pPr eaLnBrk="1" hangingPunct="1"/>
            <a:r>
              <a:rPr lang="es-ES" sz="2400" dirty="0"/>
              <a:t>Esta fue una de las condiciones exigidas por la familia Hesketh cuando se hizo la tierra disponible para el desarrollo del parque  en el siglo XIX.</a:t>
            </a:r>
          </a:p>
          <a:p>
            <a:pPr eaLnBrk="1" hangingPunct="1">
              <a:buFont typeface="Wingdings 2" pitchFamily="18" charset="2"/>
              <a:buNone/>
            </a:pPr>
            <a:br>
              <a:rPr lang="es-ES" dirty="0"/>
            </a:br>
            <a:br>
              <a:rPr lang="es-ES" dirty="0"/>
            </a:br>
            <a:endParaRPr lang="es-ES" dirty="0"/>
          </a:p>
          <a:p>
            <a:pPr eaLnBrk="1" hangingPunct="1"/>
            <a:endParaRPr lang="es-ES" dirty="0"/>
          </a:p>
        </p:txBody>
      </p:sp>
    </p:spTree>
    <p:extLst>
      <p:ext uri="{BB962C8B-B14F-4D97-AF65-F5344CB8AC3E}">
        <p14:creationId xmlns:p14="http://schemas.microsoft.com/office/powerpoint/2010/main" val="327180153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2 Marcador de contenido"/>
          <p:cNvSpPr>
            <a:spLocks noGrp="1"/>
          </p:cNvSpPr>
          <p:nvPr>
            <p:ph sz="quarter" idx="1"/>
          </p:nvPr>
        </p:nvSpPr>
        <p:spPr>
          <a:xfrm>
            <a:off x="914400" y="549275"/>
            <a:ext cx="7113984" cy="5470525"/>
          </a:xfrm>
        </p:spPr>
        <p:txBody>
          <a:bodyPr/>
          <a:lstStyle/>
          <a:p>
            <a:pPr eaLnBrk="1" hangingPunct="1"/>
            <a:r>
              <a:rPr lang="es-ES" sz="2400" dirty="0"/>
              <a:t>Hesketh Park en el extremo norte de la ciudad lleva el nombre de la familia Hesketh, después de haber sido construido en un terreno donado por el Rev. Charles Hesketh. </a:t>
            </a:r>
          </a:p>
        </p:txBody>
      </p:sp>
    </p:spTree>
    <p:extLst>
      <p:ext uri="{BB962C8B-B14F-4D97-AF65-F5344CB8AC3E}">
        <p14:creationId xmlns:p14="http://schemas.microsoft.com/office/powerpoint/2010/main" val="16936846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Hesketh.-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232485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Hesketh.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821909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Hesketh Parl Lancashire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25929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Hesketh Par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994475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1 Título"/>
          <p:cNvSpPr>
            <a:spLocks noGrp="1"/>
          </p:cNvSpPr>
          <p:nvPr>
            <p:ph type="title"/>
          </p:nvPr>
        </p:nvSpPr>
        <p:spPr/>
        <p:txBody>
          <a:bodyPr/>
          <a:lstStyle/>
          <a:p>
            <a:pPr eaLnBrk="1" hangingPunct="1"/>
            <a:r>
              <a:rPr lang="es-ES" dirty="0"/>
              <a:t>Springfields Festival</a:t>
            </a:r>
          </a:p>
        </p:txBody>
      </p:sp>
      <p:sp>
        <p:nvSpPr>
          <p:cNvPr id="70659" name="2 Marcador de contenido"/>
          <p:cNvSpPr>
            <a:spLocks noGrp="1"/>
          </p:cNvSpPr>
          <p:nvPr>
            <p:ph sz="quarter" idx="1"/>
          </p:nvPr>
        </p:nvSpPr>
        <p:spPr>
          <a:xfrm>
            <a:off x="914400" y="1773238"/>
            <a:ext cx="6969968" cy="4246562"/>
          </a:xfrm>
        </p:spPr>
        <p:txBody>
          <a:bodyPr>
            <a:normAutofit lnSpcReduction="10000"/>
          </a:bodyPr>
          <a:lstStyle/>
          <a:p>
            <a:pPr eaLnBrk="1" hangingPunct="1"/>
            <a:r>
              <a:rPr lang="en-US" sz="2400" dirty="0"/>
              <a:t>Los jardines de Springfield Festival son una bonita zona ajardinada, al estilo Chelsea escaparate de jardines, incluyendo diseños de Charlie Dimmock, Beardshaw Chris, Kim Wilde y Woodhams Steven, y un espectacular </a:t>
            </a:r>
            <a:r>
              <a:rPr lang="en-US" dirty="0"/>
              <a:t>Jardin</a:t>
            </a:r>
            <a:r>
              <a:rPr lang="en-US" sz="2400" dirty="0"/>
              <a:t> japonés de diseño Sansui.</a:t>
            </a:r>
          </a:p>
          <a:p>
            <a:pPr eaLnBrk="1" hangingPunct="1"/>
            <a:r>
              <a:rPr lang="en-US" sz="2400" dirty="0"/>
              <a:t>Los jardines fueron completamente remodelados en 2004, junto con la Springfield Horticultural Society, una organización benéfica dedicada a la mejora y el crecimiento de la horticultura y diseño floral en la región de Spalding.</a:t>
            </a:r>
            <a:endParaRPr lang="es-ES" sz="2400" dirty="0"/>
          </a:p>
        </p:txBody>
      </p:sp>
    </p:spTree>
    <p:extLst>
      <p:ext uri="{BB962C8B-B14F-4D97-AF65-F5344CB8AC3E}">
        <p14:creationId xmlns:p14="http://schemas.microsoft.com/office/powerpoint/2010/main" val="70940317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2 Marcador de contenido"/>
          <p:cNvSpPr>
            <a:spLocks noGrp="1"/>
          </p:cNvSpPr>
          <p:nvPr>
            <p:ph sz="quarter" idx="1"/>
          </p:nvPr>
        </p:nvSpPr>
        <p:spPr>
          <a:xfrm>
            <a:off x="914400" y="476250"/>
            <a:ext cx="6969968" cy="5543550"/>
          </a:xfrm>
        </p:spPr>
        <p:txBody>
          <a:bodyPr/>
          <a:lstStyle/>
          <a:p>
            <a:pPr eaLnBrk="1" hangingPunct="1"/>
            <a:r>
              <a:rPr lang="es-ES" sz="2400" dirty="0"/>
              <a:t>Ellos han acogido algunas novedades, como diseñador innovador, Stephen Newby dio a conocer una colección de sus esculturas espectaculares de acero inoxidable a lo largo de los jardines.</a:t>
            </a:r>
          </a:p>
          <a:p>
            <a:pPr eaLnBrk="1" hangingPunct="1"/>
            <a:r>
              <a:rPr lang="es-ES" sz="2400" dirty="0"/>
              <a:t> El 'soplado' esculturas de acero se basa en gran medida en torno a un tema del agua, con una fuente de la pirámide de agua, macetas y una "Rueda de Kaleidoscope 'encargada especialmente situada en el canal.</a:t>
            </a:r>
          </a:p>
        </p:txBody>
      </p:sp>
    </p:spTree>
    <p:extLst>
      <p:ext uri="{BB962C8B-B14F-4D97-AF65-F5344CB8AC3E}">
        <p14:creationId xmlns:p14="http://schemas.microsoft.com/office/powerpoint/2010/main" val="416952235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Springfields Festival.-4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741425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Springfields Festival.-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606210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Springfields Festival Gardens.-Lincolnshire.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317113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Springfields Festival Gardens.-Lincolnshi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412379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Springfields Faestival.-1 (2).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589812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Springfields Festival.-2 (2).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881724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Springfields_festival_gardens.-Lincolnshi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224679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Springfields Festival.-1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222313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Springfields Festival.-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344967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Springfields Festival.-5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802569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Springfields_festival_gardens.-Lincolnshir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400917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1 Título"/>
          <p:cNvSpPr>
            <a:spLocks noGrp="1"/>
          </p:cNvSpPr>
          <p:nvPr>
            <p:ph type="title"/>
          </p:nvPr>
        </p:nvSpPr>
        <p:spPr>
          <a:xfrm>
            <a:off x="914400" y="2565400"/>
            <a:ext cx="7772400" cy="792163"/>
          </a:xfrm>
        </p:spPr>
        <p:txBody>
          <a:bodyPr/>
          <a:lstStyle/>
          <a:p>
            <a:pPr eaLnBrk="1" hangingPunct="1"/>
            <a:r>
              <a:rPr lang="es-ES" dirty="0"/>
              <a:t>MERSEYSIDE</a:t>
            </a:r>
          </a:p>
        </p:txBody>
      </p:sp>
    </p:spTree>
    <p:extLst>
      <p:ext uri="{BB962C8B-B14F-4D97-AF65-F5344CB8AC3E}">
        <p14:creationId xmlns:p14="http://schemas.microsoft.com/office/powerpoint/2010/main" val="274656805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1 Título"/>
          <p:cNvSpPr>
            <a:spLocks noGrp="1"/>
          </p:cNvSpPr>
          <p:nvPr>
            <p:ph type="title"/>
          </p:nvPr>
        </p:nvSpPr>
        <p:spPr/>
        <p:txBody>
          <a:bodyPr/>
          <a:lstStyle/>
          <a:p>
            <a:pPr eaLnBrk="1" hangingPunct="1"/>
            <a:r>
              <a:rPr lang="es-ES" dirty="0"/>
              <a:t>Sefton Park</a:t>
            </a:r>
          </a:p>
        </p:txBody>
      </p:sp>
      <p:sp>
        <p:nvSpPr>
          <p:cNvPr id="84995" name="2 Marcador de contenido"/>
          <p:cNvSpPr>
            <a:spLocks noGrp="1"/>
          </p:cNvSpPr>
          <p:nvPr>
            <p:ph sz="quarter" idx="1"/>
          </p:nvPr>
        </p:nvSpPr>
        <p:spPr/>
        <p:txBody>
          <a:bodyPr/>
          <a:lstStyle/>
          <a:p>
            <a:pPr eaLnBrk="1" hangingPunct="1"/>
            <a:r>
              <a:rPr lang="es-ES" sz="2400" b="1" dirty="0"/>
              <a:t>Sefton Park</a:t>
            </a:r>
            <a:r>
              <a:rPr lang="es-ES" sz="2400" dirty="0"/>
              <a:t> es un parque público  en el sur de Liverpool , Inglaterra</a:t>
            </a:r>
          </a:p>
          <a:p>
            <a:pPr eaLnBrk="1" hangingPunct="1"/>
            <a:r>
              <a:rPr lang="es-ES" sz="2400" dirty="0"/>
              <a:t>El parque se encuentra en un distrito del mismo nombre en el Ayuntamiento de Liverpool de Mossley Hill , y más o menos dentro de los límites históricos de la gran área de Toxteth Park. </a:t>
            </a:r>
          </a:p>
          <a:p>
            <a:pPr eaLnBrk="1" hangingPunct="1"/>
            <a:r>
              <a:rPr lang="es-ES" sz="2400" dirty="0"/>
              <a:t>El parque tiene (2,6 km </a:t>
            </a:r>
            <a:r>
              <a:rPr lang="es-ES" sz="2400" baseline="30000" dirty="0"/>
              <a:t>2)</a:t>
            </a:r>
            <a:r>
              <a:rPr lang="es-ES" sz="2400" dirty="0"/>
              <a:t>  y ha sido designado como grado II  Parque Histórico por Patrimonio Inglés por lo que es uno de los tres parques de este tipo en la ciudad, junto con el cercano parque de los Príncipes y el cementerio de St James. </a:t>
            </a:r>
          </a:p>
          <a:p>
            <a:pPr eaLnBrk="1" hangingPunct="1"/>
            <a:endParaRPr lang="es-ES" dirty="0"/>
          </a:p>
        </p:txBody>
      </p:sp>
    </p:spTree>
    <p:extLst>
      <p:ext uri="{BB962C8B-B14F-4D97-AF65-F5344CB8AC3E}">
        <p14:creationId xmlns:p14="http://schemas.microsoft.com/office/powerpoint/2010/main" val="420412837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2 Marcador de contenido"/>
          <p:cNvSpPr>
            <a:spLocks noGrp="1"/>
          </p:cNvSpPr>
          <p:nvPr>
            <p:ph sz="quarter" idx="1"/>
          </p:nvPr>
        </p:nvSpPr>
        <p:spPr>
          <a:xfrm>
            <a:off x="914400" y="404813"/>
            <a:ext cx="7185992" cy="5614987"/>
          </a:xfrm>
        </p:spPr>
        <p:txBody>
          <a:bodyPr>
            <a:normAutofit fontScale="92500"/>
          </a:bodyPr>
          <a:lstStyle/>
          <a:p>
            <a:pPr eaLnBrk="1" hangingPunct="1"/>
            <a:r>
              <a:rPr lang="es-ES" sz="2400" dirty="0"/>
              <a:t>A pesar de que fue reconocido por los políticos que los espacios limpios, abiertos nuevos eran considerados ahora como una necesidad ,había un clamor de la opinión pública que £ 250,000 para su construcción era extravagante y derrochador. </a:t>
            </a:r>
          </a:p>
          <a:p>
            <a:pPr eaLnBrk="1" hangingPunct="1"/>
            <a:r>
              <a:rPr lang="es-ES" sz="2400" dirty="0"/>
              <a:t>Al igual que con las parcelas vecinas Princes Park de la tierra en el perímetro se vendieron para viviendas, lo que ayudó en la financiación del diseño del parque. </a:t>
            </a:r>
          </a:p>
          <a:p>
            <a:pPr eaLnBrk="1" hangingPunct="1"/>
            <a:r>
              <a:rPr lang="es-ES" sz="2400" dirty="0"/>
              <a:t>Poco después, una competición europea se puso en marcha para el diseño de un gran parque..</a:t>
            </a:r>
          </a:p>
          <a:p>
            <a:pPr eaLnBrk="1" hangingPunct="1"/>
            <a:r>
              <a:rPr lang="es-ES" sz="2400" dirty="0"/>
              <a:t>Se recibieron 29 proyectos y la competencia fue ganada por un  paisajista francés Edouard André , con el trabajo de diseño realizado también por el Liverpool arquitecto Hornblower Lewis . </a:t>
            </a:r>
          </a:p>
        </p:txBody>
      </p:sp>
    </p:spTree>
    <p:extLst>
      <p:ext uri="{BB962C8B-B14F-4D97-AF65-F5344CB8AC3E}">
        <p14:creationId xmlns:p14="http://schemas.microsoft.com/office/powerpoint/2010/main" val="271110952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2 Marcador de contenido"/>
          <p:cNvSpPr>
            <a:spLocks noGrp="1"/>
          </p:cNvSpPr>
          <p:nvPr>
            <p:ph sz="quarter" idx="1"/>
          </p:nvPr>
        </p:nvSpPr>
        <p:spPr>
          <a:xfrm>
            <a:off x="914400" y="476250"/>
            <a:ext cx="7113984" cy="5543550"/>
          </a:xfrm>
        </p:spPr>
        <p:txBody>
          <a:bodyPr>
            <a:normAutofit fontScale="92500"/>
          </a:bodyPr>
          <a:lstStyle/>
          <a:p>
            <a:pPr eaLnBrk="1" hangingPunct="1"/>
            <a:r>
              <a:rPr lang="es-ES" sz="2400" dirty="0"/>
              <a:t>El parque fue inaugurado el 20 de mayo de 1872 por el príncipe Arturo, quien lo dedicó "para la salud y el disfrute de la gente del pueblo". </a:t>
            </a:r>
          </a:p>
          <a:p>
            <a:pPr eaLnBrk="1" hangingPunct="1"/>
            <a:r>
              <a:rPr lang="es-ES" sz="2400" dirty="0"/>
              <a:t>El Parque, sus exclusivas villas y la ornamentación se refleja la grandeza de la ciudad durante su época victoriana, cuando a mediados de Liverpool fue la segunda ciudad del Imperio.</a:t>
            </a:r>
          </a:p>
          <a:p>
            <a:pPr eaLnBrk="1" hangingPunct="1"/>
            <a:r>
              <a:rPr lang="es-ES" sz="2400" dirty="0"/>
              <a:t>El millonario Henry Yates Thompson (el sobrino nieto del fundador de Princes Park ) doto de £ 10.000 a la ciudad para financiar la construcción.</a:t>
            </a:r>
          </a:p>
          <a:p>
            <a:pPr eaLnBrk="1" hangingPunct="1"/>
            <a:r>
              <a:rPr lang="es-ES" sz="2400" dirty="0"/>
              <a:t>Fue diseñado en la tradición de Joseph Paxton casas de cristal 'y estaba provisto originalmente con una rica colección de plantas exóticas.</a:t>
            </a:r>
          </a:p>
          <a:p>
            <a:pPr eaLnBrk="1" hangingPunct="1"/>
            <a:endParaRPr lang="es-ES" dirty="0"/>
          </a:p>
          <a:p>
            <a:pPr eaLnBrk="1" hangingPunct="1"/>
            <a:endParaRPr lang="es-ES" dirty="0"/>
          </a:p>
        </p:txBody>
      </p:sp>
    </p:spTree>
    <p:extLst>
      <p:ext uri="{BB962C8B-B14F-4D97-AF65-F5344CB8AC3E}">
        <p14:creationId xmlns:p14="http://schemas.microsoft.com/office/powerpoint/2010/main" val="239405393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Sefton park Palmhouse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880923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Sefton Park.-Palm House.-1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502560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Sefton Park.-Palm House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801284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Sefton Park.-5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39718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Sefton Park.-1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2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066026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Sefton Park.-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780800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Sefton Park.-2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089803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Sefton Park.-2 (3).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123628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Sefton Park.-3 (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730730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Selfton Park.-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795268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Selfston Park.-Liverpoo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509658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Selfton Park.-Liverpool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256565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Sefton Park.-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262507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Sefton Park.-3 (2).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194597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Sefton Park.-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30590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Sefton Park.-4.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775918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Sefton Park.-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589898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Sefton Park.-Liverpool.-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29929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Sefton Park.-Liverpool.-Crocu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366098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Sefton Park.-Liverpool.-Merseyside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324026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Selfton Park.-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050953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Sefton Park.-Merseyside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020763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Sefton Park.-Peter Pan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608763" cy="704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894371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Sefton Park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679549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Sefton park ak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234017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Sefton_Park_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312628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Selfton Park.-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193775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Selfton Park.-Laburn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830493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48</TotalTime>
  <Words>1840</Words>
  <Application>Microsoft Office PowerPoint</Application>
  <PresentationFormat>Presentación en pantalla (4:3)</PresentationFormat>
  <Paragraphs>150</Paragraphs>
  <Slides>124</Slides>
  <Notes>38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124</vt:i4>
      </vt:variant>
    </vt:vector>
  </HeadingPairs>
  <TitlesOfParts>
    <vt:vector size="129" baseType="lpstr">
      <vt:lpstr>Calibri</vt:lpstr>
      <vt:lpstr>Century Schoolbook</vt:lpstr>
      <vt:lpstr>Wingdings</vt:lpstr>
      <vt:lpstr>Wingdings 2</vt:lpstr>
      <vt:lpstr>Default Theme</vt:lpstr>
      <vt:lpstr>EUROPA.-LA VUELTA AL MUNDO EN 885 JARDINES.-REINO UNIDO.- LINCOLNSHIRE </vt:lpstr>
      <vt:lpstr>LANCASHIRE</vt:lpstr>
      <vt:lpstr>Avenham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LINCONSHIRE</vt:lpstr>
      <vt:lpstr>Belton House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Burghley House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Hergest Croft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Hesketh Park</vt:lpstr>
      <vt:lpstr>Presentación de PowerPoint</vt:lpstr>
      <vt:lpstr>Presentación de PowerPoint</vt:lpstr>
      <vt:lpstr>Presentación de PowerPoint</vt:lpstr>
      <vt:lpstr>Presentación de PowerPoint</vt:lpstr>
      <vt:lpstr>Presentación de PowerPoint</vt:lpstr>
      <vt:lpstr>Springfields Festival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MERSEYSIDE</vt:lpstr>
      <vt:lpstr>Sefton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11</cp:revision>
  <dcterms:created xsi:type="dcterms:W3CDTF">2013-09-08T06:06:48Z</dcterms:created>
  <dcterms:modified xsi:type="dcterms:W3CDTF">2018-03-09T09:40:45Z</dcterms:modified>
</cp:coreProperties>
</file>