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83" r:id="rId65"/>
    <p:sldId id="384" r:id="rId66"/>
    <p:sldId id="385" r:id="rId67"/>
    <p:sldId id="386" r:id="rId68"/>
    <p:sldId id="387" r:id="rId69"/>
    <p:sldId id="388" r:id="rId70"/>
    <p:sldId id="389" r:id="rId71"/>
    <p:sldId id="390" r:id="rId72"/>
    <p:sldId id="319" r:id="rId73"/>
    <p:sldId id="320" r:id="rId74"/>
    <p:sldId id="321" r:id="rId75"/>
    <p:sldId id="322" r:id="rId76"/>
    <p:sldId id="323" r:id="rId77"/>
    <p:sldId id="324" r:id="rId78"/>
    <p:sldId id="325" r:id="rId79"/>
    <p:sldId id="326" r:id="rId80"/>
    <p:sldId id="327" r:id="rId81"/>
    <p:sldId id="328" r:id="rId82"/>
    <p:sldId id="329" r:id="rId83"/>
    <p:sldId id="330" r:id="rId84"/>
    <p:sldId id="331" r:id="rId85"/>
    <p:sldId id="332" r:id="rId86"/>
    <p:sldId id="333" r:id="rId87"/>
    <p:sldId id="334" r:id="rId88"/>
    <p:sldId id="335" r:id="rId89"/>
    <p:sldId id="336" r:id="rId90"/>
    <p:sldId id="337" r:id="rId91"/>
    <p:sldId id="338" r:id="rId92"/>
    <p:sldId id="339" r:id="rId93"/>
    <p:sldId id="340" r:id="rId94"/>
    <p:sldId id="341" r:id="rId95"/>
    <p:sldId id="342" r:id="rId96"/>
    <p:sldId id="343" r:id="rId97"/>
    <p:sldId id="344" r:id="rId98"/>
    <p:sldId id="345" r:id="rId99"/>
    <p:sldId id="346" r:id="rId100"/>
    <p:sldId id="347" r:id="rId101"/>
    <p:sldId id="348" r:id="rId102"/>
    <p:sldId id="349" r:id="rId103"/>
    <p:sldId id="350" r:id="rId104"/>
    <p:sldId id="351" r:id="rId105"/>
    <p:sldId id="352" r:id="rId106"/>
    <p:sldId id="353" r:id="rId107"/>
    <p:sldId id="354" r:id="rId108"/>
    <p:sldId id="355" r:id="rId109"/>
    <p:sldId id="356" r:id="rId110"/>
    <p:sldId id="392" r:id="rId111"/>
    <p:sldId id="394" r:id="rId112"/>
    <p:sldId id="395" r:id="rId113"/>
    <p:sldId id="357" r:id="rId114"/>
    <p:sldId id="358" r:id="rId115"/>
    <p:sldId id="359" r:id="rId116"/>
    <p:sldId id="360" r:id="rId117"/>
    <p:sldId id="361" r:id="rId118"/>
    <p:sldId id="362" r:id="rId119"/>
    <p:sldId id="363" r:id="rId120"/>
    <p:sldId id="364" r:id="rId121"/>
    <p:sldId id="365" r:id="rId122"/>
    <p:sldId id="366" r:id="rId123"/>
    <p:sldId id="367" r:id="rId124"/>
    <p:sldId id="368" r:id="rId125"/>
    <p:sldId id="369" r:id="rId126"/>
    <p:sldId id="370" r:id="rId127"/>
    <p:sldId id="371" r:id="rId128"/>
    <p:sldId id="372" r:id="rId129"/>
    <p:sldId id="373" r:id="rId130"/>
    <p:sldId id="374" r:id="rId131"/>
    <p:sldId id="375" r:id="rId132"/>
    <p:sldId id="376" r:id="rId133"/>
    <p:sldId id="377" r:id="rId1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4C8737-8FA0-4EBF-9EA6-F17DEF398D62}"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D09DBE-F0E8-4E2B-84C5-73A913CB400D}" type="slidenum">
              <a:rPr lang="es-ES" smtClean="0"/>
              <a:t>‹Nº›</a:t>
            </a:fld>
            <a:endParaRPr lang="es-ES" dirty="0"/>
          </a:p>
        </p:txBody>
      </p:sp>
    </p:spTree>
    <p:extLst>
      <p:ext uri="{BB962C8B-B14F-4D97-AF65-F5344CB8AC3E}">
        <p14:creationId xmlns:p14="http://schemas.microsoft.com/office/powerpoint/2010/main" val="4090357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Horniman Museum</a:t>
            </a:r>
          </a:p>
        </p:txBody>
      </p:sp>
      <p:sp>
        <p:nvSpPr>
          <p:cNvPr id="28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00C8A5-DEAE-4E8B-978C-3C6C3728DF5B}"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Horniman Museum</a:t>
            </a:r>
          </a:p>
        </p:txBody>
      </p:sp>
      <p:sp>
        <p:nvSpPr>
          <p:cNvPr id="29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348FC9-BA25-4CF7-BB8E-013E6B42DBC0}"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Horniman.-Kiosko de Musica</a:t>
            </a:r>
          </a:p>
        </p:txBody>
      </p:sp>
      <p:sp>
        <p:nvSpPr>
          <p:cNvPr id="30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F847B1-1DA7-4F19-847F-DF3BE0901115}"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Horniman .-Green Building</a:t>
            </a:r>
          </a:p>
        </p:txBody>
      </p:sp>
      <p:sp>
        <p:nvSpPr>
          <p:cNvPr id="31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C6DC95-ABA9-4356-8DD5-ACEEAE0046F7}"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dirty="0"/>
          </a:p>
        </p:txBody>
      </p:sp>
      <p:sp>
        <p:nvSpPr>
          <p:cNvPr id="4" name="3 Marcador de número de diapositiva"/>
          <p:cNvSpPr>
            <a:spLocks noGrp="1"/>
          </p:cNvSpPr>
          <p:nvPr>
            <p:ph type="sldNum" sz="quarter" idx="5"/>
          </p:nvPr>
        </p:nvSpPr>
        <p:spPr/>
        <p:txBody>
          <a:bodyPr/>
          <a:lstStyle/>
          <a:p>
            <a:pPr>
              <a:defRPr/>
            </a:pPr>
            <a:fld id="{6C799AC2-F4E9-4CF7-AB0D-85D02C8A2298}"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Park.-Holocausto</a:t>
            </a:r>
          </a:p>
        </p:txBody>
      </p:sp>
      <p:sp>
        <p:nvSpPr>
          <p:cNvPr id="32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D955FF-D652-412B-BE50-7E3CF3E24B3F}"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Park.-Serpentine</a:t>
            </a:r>
          </a:p>
        </p:txBody>
      </p:sp>
      <p:sp>
        <p:nvSpPr>
          <p:cNvPr id="33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E805EE-BE69-4D97-A583-B0CBD697C71D}"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Park.-Memorial</a:t>
            </a:r>
          </a:p>
        </p:txBody>
      </p:sp>
      <p:sp>
        <p:nvSpPr>
          <p:cNvPr id="35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87A08C-EC61-4F79-AEAD-48B505E7B32E}"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Park.-Fagus sylvatica var.pendula</a:t>
            </a:r>
          </a:p>
        </p:txBody>
      </p:sp>
      <p:sp>
        <p:nvSpPr>
          <p:cNvPr id="36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637A89-D96C-480B-B021-ACAEA72D0004}"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4A1BAFB7-B1E9-4546-8CD0-A08877ABE28C}"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2DB64DE8-9473-4B43-B3D1-681861298E61}"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7B9DCD74-9E33-40F5-9F99-DD33243AC17A}"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0CE9AB19-FE07-4961-81AE-AA232044271E}"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31437031-C7E4-46C5-B6C3-72DA1FF63668}"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DF5B813E-97BD-49D0-AD60-C790DA94F827}"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173CEACC-1A0C-417C-9B0E-BB25E1A6EF73}"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C7091B01-39AF-4F35-83DF-6CBED4378643}"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51E5864B-B036-4913-9516-8B1BF8BED4C6}"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3EB02DFE-11D5-473F-9586-B51948057078}"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0ED690B9-B753-4B23-9220-0729FC708DD3}"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C0AA3B60-0AA5-45E2-B295-58AFF39C48D9}"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1777E9B4-BE7D-4D97-A731-F70C73BFF9C5}"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4D71675A-C40C-436D-869A-FA12FD175B47}"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9772927C-56FE-4781-BD7A-F0923954ABFC}"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189898E0-72F0-4800-BB4F-2ADC607C2857}"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Park.-New Zealand Memorial</a:t>
            </a:r>
          </a:p>
        </p:txBody>
      </p:sp>
      <p:sp>
        <p:nvSpPr>
          <p:cNvPr id="4" name="3 Marcador de número de diapositiva"/>
          <p:cNvSpPr>
            <a:spLocks noGrp="1"/>
          </p:cNvSpPr>
          <p:nvPr>
            <p:ph type="sldNum" sz="quarter" idx="5"/>
          </p:nvPr>
        </p:nvSpPr>
        <p:spPr/>
        <p:txBody>
          <a:bodyPr/>
          <a:lstStyle/>
          <a:p>
            <a:pPr>
              <a:defRPr/>
            </a:pPr>
            <a:fld id="{AA785A55-2757-4DAF-A951-738EE97A8CDC}"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 Peter Pan</a:t>
            </a:r>
          </a:p>
        </p:txBody>
      </p:sp>
      <p:sp>
        <p:nvSpPr>
          <p:cNvPr id="4" name="3 Marcador de número de diapositiva"/>
          <p:cNvSpPr>
            <a:spLocks noGrp="1"/>
          </p:cNvSpPr>
          <p:nvPr>
            <p:ph type="sldNum" sz="quarter" idx="5"/>
          </p:nvPr>
        </p:nvSpPr>
        <p:spPr/>
        <p:txBody>
          <a:bodyPr/>
          <a:lstStyle/>
          <a:p>
            <a:pPr>
              <a:defRPr/>
            </a:pPr>
            <a:fld id="{22057AEF-F7AA-4E65-9A9E-394FA276D23B}"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Park.-Seeting</a:t>
            </a:r>
          </a:p>
        </p:txBody>
      </p:sp>
      <p:sp>
        <p:nvSpPr>
          <p:cNvPr id="4" name="3 Marcador de número de diapositiva"/>
          <p:cNvSpPr>
            <a:spLocks noGrp="1"/>
          </p:cNvSpPr>
          <p:nvPr>
            <p:ph type="sldNum" sz="quarter" idx="5"/>
          </p:nvPr>
        </p:nvSpPr>
        <p:spPr/>
        <p:txBody>
          <a:bodyPr/>
          <a:lstStyle/>
          <a:p>
            <a:pPr>
              <a:defRPr/>
            </a:pPr>
            <a:fld id="{5A018C77-36F7-4767-B6FE-190C0505C982}"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Park.-Speaker´s Corner</a:t>
            </a:r>
          </a:p>
        </p:txBody>
      </p:sp>
      <p:sp>
        <p:nvSpPr>
          <p:cNvPr id="4" name="3 Marcador de número de diapositiva"/>
          <p:cNvSpPr>
            <a:spLocks noGrp="1"/>
          </p:cNvSpPr>
          <p:nvPr>
            <p:ph type="sldNum" sz="quarter" idx="5"/>
          </p:nvPr>
        </p:nvSpPr>
        <p:spPr/>
        <p:txBody>
          <a:bodyPr/>
          <a:lstStyle/>
          <a:p>
            <a:pPr>
              <a:defRPr/>
            </a:pPr>
            <a:fld id="{C283CBEA-C112-4727-BBAD-34E44044283F}"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Park.-Speaker´s Corner</a:t>
            </a:r>
          </a:p>
        </p:txBody>
      </p:sp>
      <p:sp>
        <p:nvSpPr>
          <p:cNvPr id="4" name="3 Marcador de número de diapositiva"/>
          <p:cNvSpPr>
            <a:spLocks noGrp="1"/>
          </p:cNvSpPr>
          <p:nvPr>
            <p:ph type="sldNum" sz="quarter" idx="5"/>
          </p:nvPr>
        </p:nvSpPr>
        <p:spPr/>
        <p:txBody>
          <a:bodyPr/>
          <a:lstStyle/>
          <a:p>
            <a:pPr>
              <a:defRPr/>
            </a:pPr>
            <a:fld id="{A4332A89-49AD-43B5-B379-75E1D805CB91}"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Park.-The Serpentine</a:t>
            </a:r>
          </a:p>
        </p:txBody>
      </p:sp>
      <p:sp>
        <p:nvSpPr>
          <p:cNvPr id="4" name="3 Marcador de número de diapositiva"/>
          <p:cNvSpPr>
            <a:spLocks noGrp="1"/>
          </p:cNvSpPr>
          <p:nvPr>
            <p:ph type="sldNum" sz="quarter" idx="5"/>
          </p:nvPr>
        </p:nvSpPr>
        <p:spPr/>
        <p:txBody>
          <a:bodyPr/>
          <a:lstStyle/>
          <a:p>
            <a:pPr>
              <a:defRPr/>
            </a:pPr>
            <a:fld id="{6115CB87-3951-4A9E-BDAE-8017DEC8EA9C}"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Park.-The Serpentine</a:t>
            </a:r>
          </a:p>
        </p:txBody>
      </p:sp>
      <p:sp>
        <p:nvSpPr>
          <p:cNvPr id="4" name="3 Marcador de número de diapositiva"/>
          <p:cNvSpPr>
            <a:spLocks noGrp="1"/>
          </p:cNvSpPr>
          <p:nvPr>
            <p:ph type="sldNum" sz="quarter" idx="5"/>
          </p:nvPr>
        </p:nvSpPr>
        <p:spPr/>
        <p:txBody>
          <a:bodyPr/>
          <a:lstStyle/>
          <a:p>
            <a:pPr>
              <a:defRPr/>
            </a:pPr>
            <a:fld id="{1746D9DB-7AE1-4AA2-AA7A-F5833469705A}"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D7BD71CE-1E96-4EBA-AC4F-FE29F3FE20F1}"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Park.-Albert Memorial</a:t>
            </a:r>
          </a:p>
        </p:txBody>
      </p:sp>
      <p:sp>
        <p:nvSpPr>
          <p:cNvPr id="4" name="3 Marcador de número de diapositiva"/>
          <p:cNvSpPr>
            <a:spLocks noGrp="1"/>
          </p:cNvSpPr>
          <p:nvPr>
            <p:ph type="sldNum" sz="quarter" idx="5"/>
          </p:nvPr>
        </p:nvSpPr>
        <p:spPr/>
        <p:txBody>
          <a:bodyPr/>
          <a:lstStyle/>
          <a:p>
            <a:pPr>
              <a:defRPr/>
            </a:pPr>
            <a:fld id="{933AF660-8A3B-4F37-9561-5FAC09548844}"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EBD03174-77EE-4A7F-85C0-4907F0E016A9}"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6747982E-5CE5-4708-B8A4-0714A6EEDEA3}"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1A9569AD-B2BC-4AD4-A891-BCDEEA534B92}"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C798414D-8D3F-47C9-AD39-A34E8EDA23ED}"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532B9EE9-8E16-491B-A874-C06031EE311B}"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3D705FBB-4610-47E5-9254-C1FEA20E919A}"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4237B76A-2B7F-4A23-A17F-AA543E851212}"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72D4D865-D4F0-4BAD-85C0-6750FAD1AD8F}"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Kensington Park</a:t>
            </a:r>
          </a:p>
        </p:txBody>
      </p:sp>
      <p:sp>
        <p:nvSpPr>
          <p:cNvPr id="4" name="3 Marcador de número de diapositiva"/>
          <p:cNvSpPr>
            <a:spLocks noGrp="1"/>
          </p:cNvSpPr>
          <p:nvPr>
            <p:ph type="sldNum" sz="quarter" idx="5"/>
          </p:nvPr>
        </p:nvSpPr>
        <p:spPr/>
        <p:txBody>
          <a:bodyPr/>
          <a:lstStyle/>
          <a:p>
            <a:pPr>
              <a:defRPr/>
            </a:pPr>
            <a:fld id="{A2F63669-0674-4EB1-82C3-7E7EA6D1D455}"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6750F4CB-214D-428C-9E23-47F185D0BCB6}"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9C16CFAC-4574-4FEF-89EC-2F94C1C48EF8}"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9034FC9F-63DF-4502-AB56-B4EB6941D153}"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HydePark</a:t>
            </a:r>
          </a:p>
        </p:txBody>
      </p:sp>
      <p:sp>
        <p:nvSpPr>
          <p:cNvPr id="4" name="3 Marcador de número de diapositiva"/>
          <p:cNvSpPr>
            <a:spLocks noGrp="1"/>
          </p:cNvSpPr>
          <p:nvPr>
            <p:ph type="sldNum" sz="quarter" idx="5"/>
          </p:nvPr>
        </p:nvSpPr>
        <p:spPr/>
        <p:txBody>
          <a:bodyPr/>
          <a:lstStyle/>
          <a:p>
            <a:pPr>
              <a:defRPr/>
            </a:pPr>
            <a:fld id="{22BCA76E-ED74-4DEF-AAB6-897282ACF480}"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Yde Park</a:t>
            </a:r>
          </a:p>
        </p:txBody>
      </p:sp>
      <p:sp>
        <p:nvSpPr>
          <p:cNvPr id="4" name="3 Marcador de número de diapositiva"/>
          <p:cNvSpPr>
            <a:spLocks noGrp="1"/>
          </p:cNvSpPr>
          <p:nvPr>
            <p:ph type="sldNum" sz="quarter" idx="5"/>
          </p:nvPr>
        </p:nvSpPr>
        <p:spPr/>
        <p:txBody>
          <a:bodyPr/>
          <a:lstStyle/>
          <a:p>
            <a:pPr>
              <a:defRPr/>
            </a:pPr>
            <a:fld id="{5807CD64-461E-4E1A-8301-9FBE194729F8}"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Park.-Fagus sylvtica var.pendula</a:t>
            </a:r>
          </a:p>
        </p:txBody>
      </p:sp>
      <p:sp>
        <p:nvSpPr>
          <p:cNvPr id="4" name="3 Marcador de número de diapositiva"/>
          <p:cNvSpPr>
            <a:spLocks noGrp="1"/>
          </p:cNvSpPr>
          <p:nvPr>
            <p:ph type="sldNum" sz="quarter" idx="5"/>
          </p:nvPr>
        </p:nvSpPr>
        <p:spPr/>
        <p:txBody>
          <a:bodyPr/>
          <a:lstStyle/>
          <a:p>
            <a:pPr>
              <a:defRPr/>
            </a:pPr>
            <a:fld id="{A9FB3831-E786-4107-ABE4-DF83D2311673}"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61E0081C-CED8-49AD-94AA-AF7A7B04F4EF}"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A3703B02-F8B4-4170-846F-244017EBBFBA}"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Park.-Platanus</a:t>
            </a:r>
          </a:p>
        </p:txBody>
      </p:sp>
      <p:sp>
        <p:nvSpPr>
          <p:cNvPr id="4" name="3 Marcador de número de diapositiva"/>
          <p:cNvSpPr>
            <a:spLocks noGrp="1"/>
          </p:cNvSpPr>
          <p:nvPr>
            <p:ph type="sldNum" sz="quarter" idx="5"/>
          </p:nvPr>
        </p:nvSpPr>
        <p:spPr/>
        <p:txBody>
          <a:bodyPr/>
          <a:lstStyle/>
          <a:p>
            <a:pPr>
              <a:defRPr/>
            </a:pPr>
            <a:fld id="{D984A69A-C612-4869-AB9A-09A092BDC796}"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A9555039-6EF5-42A8-92F0-356B35C80C62}"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3AEFD9A3-5F97-4FAF-9DFF-67BCC779B919}"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a:t>
            </a:r>
          </a:p>
        </p:txBody>
      </p:sp>
      <p:sp>
        <p:nvSpPr>
          <p:cNvPr id="4" name="3 Marcador de número de diapositiva"/>
          <p:cNvSpPr>
            <a:spLocks noGrp="1"/>
          </p:cNvSpPr>
          <p:nvPr>
            <p:ph type="sldNum" sz="quarter" idx="5"/>
          </p:nvPr>
        </p:nvSpPr>
        <p:spPr/>
        <p:txBody>
          <a:bodyPr/>
          <a:lstStyle/>
          <a:p>
            <a:pPr>
              <a:defRPr/>
            </a:pPr>
            <a:fld id="{B1FB603B-6DF4-41EA-902C-1B65100776B9}"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Hyde Park.-Serpentine</a:t>
            </a:r>
          </a:p>
        </p:txBody>
      </p:sp>
      <p:sp>
        <p:nvSpPr>
          <p:cNvPr id="4" name="3 Marcador de número de diapositiva"/>
          <p:cNvSpPr>
            <a:spLocks noGrp="1"/>
          </p:cNvSpPr>
          <p:nvPr>
            <p:ph type="sldNum" sz="quarter" idx="5"/>
          </p:nvPr>
        </p:nvSpPr>
        <p:spPr/>
        <p:txBody>
          <a:bodyPr/>
          <a:lstStyle/>
          <a:p>
            <a:pPr>
              <a:defRPr/>
            </a:pPr>
            <a:fld id="{2DBCB57E-C50B-48D5-8219-4665A2677035}"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Hyde Park.-New Zealand Memory</a:t>
            </a:r>
            <a:endParaRPr lang="es-ES" dirty="0"/>
          </a:p>
        </p:txBody>
      </p:sp>
      <p:sp>
        <p:nvSpPr>
          <p:cNvPr id="4" name="3 Marcador de número de diapositiva"/>
          <p:cNvSpPr>
            <a:spLocks noGrp="1"/>
          </p:cNvSpPr>
          <p:nvPr>
            <p:ph type="sldNum" sz="quarter" idx="10"/>
          </p:nvPr>
        </p:nvSpPr>
        <p:spPr/>
        <p:txBody>
          <a:bodyPr/>
          <a:lstStyle/>
          <a:p>
            <a:fld id="{9BD09DBE-F0E8-4E2B-84C5-73A913CB400D}" type="slidenum">
              <a:rPr lang="es-ES" smtClean="0"/>
              <a:t>69</a:t>
            </a:fld>
            <a:endParaRPr lang="es-ES" dirty="0"/>
          </a:p>
        </p:txBody>
      </p:sp>
    </p:spTree>
    <p:extLst>
      <p:ext uri="{BB962C8B-B14F-4D97-AF65-F5344CB8AC3E}">
        <p14:creationId xmlns:p14="http://schemas.microsoft.com/office/powerpoint/2010/main" val="2883068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Hyde Park.-Peter</a:t>
            </a:r>
            <a:r>
              <a:rPr lang="en-US" baseline="0" dirty="0"/>
              <a:t> Pan</a:t>
            </a:r>
            <a:endParaRPr lang="es-ES" dirty="0"/>
          </a:p>
        </p:txBody>
      </p:sp>
      <p:sp>
        <p:nvSpPr>
          <p:cNvPr id="4" name="3 Marcador de número de diapositiva"/>
          <p:cNvSpPr>
            <a:spLocks noGrp="1"/>
          </p:cNvSpPr>
          <p:nvPr>
            <p:ph type="sldNum" sz="quarter" idx="10"/>
          </p:nvPr>
        </p:nvSpPr>
        <p:spPr/>
        <p:txBody>
          <a:bodyPr/>
          <a:lstStyle/>
          <a:p>
            <a:fld id="{9BD09DBE-F0E8-4E2B-84C5-73A913CB400D}" type="slidenum">
              <a:rPr lang="es-ES" smtClean="0"/>
              <a:t>70</a:t>
            </a:fld>
            <a:endParaRPr lang="es-ES" dirty="0"/>
          </a:p>
        </p:txBody>
      </p:sp>
    </p:spTree>
    <p:extLst>
      <p:ext uri="{BB962C8B-B14F-4D97-AF65-F5344CB8AC3E}">
        <p14:creationId xmlns:p14="http://schemas.microsoft.com/office/powerpoint/2010/main" val="26590318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Hyde Park.</a:t>
            </a:r>
            <a:endParaRPr lang="es-ES" dirty="0"/>
          </a:p>
        </p:txBody>
      </p:sp>
      <p:sp>
        <p:nvSpPr>
          <p:cNvPr id="4" name="3 Marcador de número de diapositiva"/>
          <p:cNvSpPr>
            <a:spLocks noGrp="1"/>
          </p:cNvSpPr>
          <p:nvPr>
            <p:ph type="sldNum" sz="quarter" idx="10"/>
          </p:nvPr>
        </p:nvSpPr>
        <p:spPr/>
        <p:txBody>
          <a:bodyPr/>
          <a:lstStyle/>
          <a:p>
            <a:fld id="{9BD09DBE-F0E8-4E2B-84C5-73A913CB400D}" type="slidenum">
              <a:rPr lang="es-ES" smtClean="0"/>
              <a:t>71</a:t>
            </a:fld>
            <a:endParaRPr lang="es-ES" dirty="0"/>
          </a:p>
        </p:txBody>
      </p:sp>
    </p:spTree>
    <p:extLst>
      <p:ext uri="{BB962C8B-B14F-4D97-AF65-F5344CB8AC3E}">
        <p14:creationId xmlns:p14="http://schemas.microsoft.com/office/powerpoint/2010/main" val="29009420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Kenwood House</a:t>
            </a:r>
          </a:p>
        </p:txBody>
      </p:sp>
      <p:sp>
        <p:nvSpPr>
          <p:cNvPr id="4" name="3 Marcador de número de diapositiva"/>
          <p:cNvSpPr>
            <a:spLocks noGrp="1"/>
          </p:cNvSpPr>
          <p:nvPr>
            <p:ph type="sldNum" sz="quarter" idx="5"/>
          </p:nvPr>
        </p:nvSpPr>
        <p:spPr/>
        <p:txBody>
          <a:bodyPr/>
          <a:lstStyle/>
          <a:p>
            <a:pPr>
              <a:defRPr/>
            </a:pPr>
            <a:fld id="{86C0B89E-B4C0-4D60-A2BB-133058328E50}"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Kenwood House</a:t>
            </a:r>
          </a:p>
        </p:txBody>
      </p:sp>
      <p:sp>
        <p:nvSpPr>
          <p:cNvPr id="4" name="3 Marcador de número de diapositiva"/>
          <p:cNvSpPr>
            <a:spLocks noGrp="1"/>
          </p:cNvSpPr>
          <p:nvPr>
            <p:ph type="sldNum" sz="quarter" idx="5"/>
          </p:nvPr>
        </p:nvSpPr>
        <p:spPr/>
        <p:txBody>
          <a:bodyPr/>
          <a:lstStyle/>
          <a:p>
            <a:pPr>
              <a:defRPr/>
            </a:pPr>
            <a:fld id="{49BE22CA-9948-469D-A70B-71E905B2A25A}"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Kenwood_House,_London_-</a:t>
            </a:r>
          </a:p>
        </p:txBody>
      </p:sp>
      <p:sp>
        <p:nvSpPr>
          <p:cNvPr id="4" name="3 Marcador de número de diapositiva"/>
          <p:cNvSpPr>
            <a:spLocks noGrp="1"/>
          </p:cNvSpPr>
          <p:nvPr>
            <p:ph type="sldNum" sz="quarter" idx="5"/>
          </p:nvPr>
        </p:nvSpPr>
        <p:spPr/>
        <p:txBody>
          <a:bodyPr/>
          <a:lstStyle/>
          <a:p>
            <a:pPr>
              <a:defRPr/>
            </a:pPr>
            <a:fld id="{BAA95CB1-E54F-45FF-9280-5A4DFE214EE2}"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Kenwood_House,_London_-</a:t>
            </a:r>
          </a:p>
        </p:txBody>
      </p:sp>
      <p:sp>
        <p:nvSpPr>
          <p:cNvPr id="4" name="3 Marcador de número de diapositiva"/>
          <p:cNvSpPr>
            <a:spLocks noGrp="1"/>
          </p:cNvSpPr>
          <p:nvPr>
            <p:ph type="sldNum" sz="quarter" idx="5"/>
          </p:nvPr>
        </p:nvSpPr>
        <p:spPr/>
        <p:txBody>
          <a:bodyPr/>
          <a:lstStyle/>
          <a:p>
            <a:pPr>
              <a:defRPr/>
            </a:pPr>
            <a:fld id="{0BECD00F-649F-44F7-A917-DF4144B26E2A}"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Kenwood_House,_London_-</a:t>
            </a:r>
          </a:p>
        </p:txBody>
      </p:sp>
      <p:sp>
        <p:nvSpPr>
          <p:cNvPr id="4" name="3 Marcador de número de diapositiva"/>
          <p:cNvSpPr>
            <a:spLocks noGrp="1"/>
          </p:cNvSpPr>
          <p:nvPr>
            <p:ph type="sldNum" sz="quarter" idx="5"/>
          </p:nvPr>
        </p:nvSpPr>
        <p:spPr/>
        <p:txBody>
          <a:bodyPr/>
          <a:lstStyle/>
          <a:p>
            <a:pPr>
              <a:defRPr/>
            </a:pPr>
            <a:fld id="{CF7830A4-BEE9-482D-A775-9DEE0D8ADF2C}"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Kenwood_House,_London_-</a:t>
            </a:r>
          </a:p>
        </p:txBody>
      </p:sp>
      <p:sp>
        <p:nvSpPr>
          <p:cNvPr id="4" name="3 Marcador de número de diapositiva"/>
          <p:cNvSpPr>
            <a:spLocks noGrp="1"/>
          </p:cNvSpPr>
          <p:nvPr>
            <p:ph type="sldNum" sz="quarter" idx="5"/>
          </p:nvPr>
        </p:nvSpPr>
        <p:spPr/>
        <p:txBody>
          <a:bodyPr/>
          <a:lstStyle/>
          <a:p>
            <a:pPr>
              <a:defRPr/>
            </a:pPr>
            <a:fld id="{490801F3-0C62-4585-95D1-6F44D95E22A3}"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Kenwood_House,_London_-</a:t>
            </a:r>
          </a:p>
        </p:txBody>
      </p:sp>
      <p:sp>
        <p:nvSpPr>
          <p:cNvPr id="4" name="3 Marcador de número de diapositiva"/>
          <p:cNvSpPr>
            <a:spLocks noGrp="1"/>
          </p:cNvSpPr>
          <p:nvPr>
            <p:ph type="sldNum" sz="quarter" idx="5"/>
          </p:nvPr>
        </p:nvSpPr>
        <p:spPr/>
        <p:txBody>
          <a:bodyPr/>
          <a:lstStyle/>
          <a:p>
            <a:pPr>
              <a:defRPr/>
            </a:pPr>
            <a:fld id="{F6089A45-4C82-49D1-99A2-A8DB434E6F61}"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Kenwood Hose.-Henry Moore</a:t>
            </a:r>
          </a:p>
        </p:txBody>
      </p:sp>
      <p:sp>
        <p:nvSpPr>
          <p:cNvPr id="4" name="3 Marcador de número de diapositiva"/>
          <p:cNvSpPr>
            <a:spLocks noGrp="1"/>
          </p:cNvSpPr>
          <p:nvPr>
            <p:ph type="sldNum" sz="quarter" idx="5"/>
          </p:nvPr>
        </p:nvSpPr>
        <p:spPr/>
        <p:txBody>
          <a:bodyPr/>
          <a:lstStyle/>
          <a:p>
            <a:pPr>
              <a:defRPr/>
            </a:pPr>
            <a:fld id="{67B3B61B-8944-414D-8189-E26B9D98CB39}"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Kenwood House.-Barbara Hepworth y Regbutlers</a:t>
            </a:r>
          </a:p>
        </p:txBody>
      </p:sp>
      <p:sp>
        <p:nvSpPr>
          <p:cNvPr id="4" name="3 Marcador de número de diapositiva"/>
          <p:cNvSpPr>
            <a:spLocks noGrp="1"/>
          </p:cNvSpPr>
          <p:nvPr>
            <p:ph type="sldNum" sz="quarter" idx="5"/>
          </p:nvPr>
        </p:nvSpPr>
        <p:spPr/>
        <p:txBody>
          <a:bodyPr/>
          <a:lstStyle/>
          <a:p>
            <a:pPr>
              <a:defRPr/>
            </a:pPr>
            <a:fld id="{CA9B0CBA-F5B5-471F-B417-291805DB68C1}"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Mile End Park</a:t>
            </a:r>
          </a:p>
        </p:txBody>
      </p:sp>
      <p:sp>
        <p:nvSpPr>
          <p:cNvPr id="4" name="3 Marcador de número de diapositiva"/>
          <p:cNvSpPr>
            <a:spLocks noGrp="1"/>
          </p:cNvSpPr>
          <p:nvPr>
            <p:ph type="sldNum" sz="quarter" idx="5"/>
          </p:nvPr>
        </p:nvSpPr>
        <p:spPr/>
        <p:txBody>
          <a:bodyPr/>
          <a:lstStyle/>
          <a:p>
            <a:pPr>
              <a:defRPr/>
            </a:pPr>
            <a:fld id="{475F06AA-E179-4976-88C2-0BE809B85F76}"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Mile End Park</a:t>
            </a:r>
          </a:p>
        </p:txBody>
      </p:sp>
      <p:sp>
        <p:nvSpPr>
          <p:cNvPr id="4" name="3 Marcador de número de diapositiva"/>
          <p:cNvSpPr>
            <a:spLocks noGrp="1"/>
          </p:cNvSpPr>
          <p:nvPr>
            <p:ph type="sldNum" sz="quarter" idx="5"/>
          </p:nvPr>
        </p:nvSpPr>
        <p:spPr/>
        <p:txBody>
          <a:bodyPr/>
          <a:lstStyle/>
          <a:p>
            <a:pPr>
              <a:defRPr/>
            </a:pPr>
            <a:fld id="{79D79B9B-ABE8-4DE6-967E-85A1CE16718A}"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Mile End Park</a:t>
            </a:r>
          </a:p>
        </p:txBody>
      </p:sp>
      <p:sp>
        <p:nvSpPr>
          <p:cNvPr id="4" name="3 Marcador de número de diapositiva"/>
          <p:cNvSpPr>
            <a:spLocks noGrp="1"/>
          </p:cNvSpPr>
          <p:nvPr>
            <p:ph type="sldNum" sz="quarter" idx="5"/>
          </p:nvPr>
        </p:nvSpPr>
        <p:spPr/>
        <p:txBody>
          <a:bodyPr/>
          <a:lstStyle/>
          <a:p>
            <a:pPr>
              <a:defRPr/>
            </a:pPr>
            <a:fld id="{B1A3C455-1004-414E-B0D0-EFF67523BB8C}"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Mile End Park</a:t>
            </a:r>
          </a:p>
        </p:txBody>
      </p:sp>
      <p:sp>
        <p:nvSpPr>
          <p:cNvPr id="4" name="3 Marcador de número de diapositiva"/>
          <p:cNvSpPr>
            <a:spLocks noGrp="1"/>
          </p:cNvSpPr>
          <p:nvPr>
            <p:ph type="sldNum" sz="quarter" idx="5"/>
          </p:nvPr>
        </p:nvSpPr>
        <p:spPr/>
        <p:txBody>
          <a:bodyPr/>
          <a:lstStyle/>
          <a:p>
            <a:pPr>
              <a:defRPr/>
            </a:pPr>
            <a:fld id="{E2DC241E-542D-4CD6-A017-37E0E86F573E}"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Mile End Park</a:t>
            </a:r>
          </a:p>
        </p:txBody>
      </p:sp>
      <p:sp>
        <p:nvSpPr>
          <p:cNvPr id="4" name="3 Marcador de número de diapositiva"/>
          <p:cNvSpPr>
            <a:spLocks noGrp="1"/>
          </p:cNvSpPr>
          <p:nvPr>
            <p:ph type="sldNum" sz="quarter" idx="5"/>
          </p:nvPr>
        </p:nvSpPr>
        <p:spPr/>
        <p:txBody>
          <a:bodyPr/>
          <a:lstStyle/>
          <a:p>
            <a:pPr>
              <a:defRPr/>
            </a:pPr>
            <a:fld id="{EBBE3B99-3FC9-4606-A1AD-40218E3EFE5D}"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Morden Hall Park</a:t>
            </a:r>
          </a:p>
        </p:txBody>
      </p:sp>
      <p:sp>
        <p:nvSpPr>
          <p:cNvPr id="4" name="3 Marcador de número de diapositiva"/>
          <p:cNvSpPr>
            <a:spLocks noGrp="1"/>
          </p:cNvSpPr>
          <p:nvPr>
            <p:ph type="sldNum" sz="quarter" idx="5"/>
          </p:nvPr>
        </p:nvSpPr>
        <p:spPr/>
        <p:txBody>
          <a:bodyPr/>
          <a:lstStyle/>
          <a:p>
            <a:pPr>
              <a:defRPr/>
            </a:pPr>
            <a:fld id="{51F517AA-3B54-4745-923D-2154646E7408}"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Morden Hall Park</a:t>
            </a:r>
          </a:p>
        </p:txBody>
      </p:sp>
      <p:sp>
        <p:nvSpPr>
          <p:cNvPr id="4" name="3 Marcador de número de diapositiva"/>
          <p:cNvSpPr>
            <a:spLocks noGrp="1"/>
          </p:cNvSpPr>
          <p:nvPr>
            <p:ph type="sldNum" sz="quarter" idx="5"/>
          </p:nvPr>
        </p:nvSpPr>
        <p:spPr/>
        <p:txBody>
          <a:bodyPr/>
          <a:lstStyle/>
          <a:p>
            <a:pPr>
              <a:defRPr/>
            </a:pPr>
            <a:fld id="{90976A21-7D07-4D2D-A186-13365A10553A}"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Morden Hall Park</a:t>
            </a:r>
          </a:p>
        </p:txBody>
      </p:sp>
      <p:sp>
        <p:nvSpPr>
          <p:cNvPr id="4" name="3 Marcador de número de diapositiva"/>
          <p:cNvSpPr>
            <a:spLocks noGrp="1"/>
          </p:cNvSpPr>
          <p:nvPr>
            <p:ph type="sldNum" sz="quarter" idx="5"/>
          </p:nvPr>
        </p:nvSpPr>
        <p:spPr/>
        <p:txBody>
          <a:bodyPr/>
          <a:lstStyle/>
          <a:p>
            <a:pPr>
              <a:defRPr/>
            </a:pPr>
            <a:fld id="{8BA906B5-DF02-4C5F-B7AE-601CC2AA6764}"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Morden Hall</a:t>
            </a:r>
          </a:p>
        </p:txBody>
      </p:sp>
      <p:sp>
        <p:nvSpPr>
          <p:cNvPr id="4" name="3 Marcador de número de diapositiva"/>
          <p:cNvSpPr>
            <a:spLocks noGrp="1"/>
          </p:cNvSpPr>
          <p:nvPr>
            <p:ph type="sldNum" sz="quarter" idx="5"/>
          </p:nvPr>
        </p:nvSpPr>
        <p:spPr/>
        <p:txBody>
          <a:bodyPr/>
          <a:lstStyle/>
          <a:p>
            <a:pPr>
              <a:defRPr/>
            </a:pPr>
            <a:fld id="{05D01CE6-70FD-442E-98FB-B3017AF41EC8}"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Morden Hall</a:t>
            </a:r>
          </a:p>
        </p:txBody>
      </p:sp>
      <p:sp>
        <p:nvSpPr>
          <p:cNvPr id="4" name="3 Marcador de número de diapositiva"/>
          <p:cNvSpPr>
            <a:spLocks noGrp="1"/>
          </p:cNvSpPr>
          <p:nvPr>
            <p:ph type="sldNum" sz="quarter" idx="5"/>
          </p:nvPr>
        </p:nvSpPr>
        <p:spPr/>
        <p:txBody>
          <a:bodyPr/>
          <a:lstStyle/>
          <a:p>
            <a:pPr>
              <a:defRPr/>
            </a:pPr>
            <a:fld id="{F58B87F4-663B-409D-9EED-8AA31C6CF3ED}"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Morden Hall</a:t>
            </a:r>
          </a:p>
        </p:txBody>
      </p:sp>
      <p:sp>
        <p:nvSpPr>
          <p:cNvPr id="4" name="3 Marcador de número de diapositiva"/>
          <p:cNvSpPr>
            <a:spLocks noGrp="1"/>
          </p:cNvSpPr>
          <p:nvPr>
            <p:ph type="sldNum" sz="quarter" idx="5"/>
          </p:nvPr>
        </p:nvSpPr>
        <p:spPr/>
        <p:txBody>
          <a:bodyPr/>
          <a:lstStyle/>
          <a:p>
            <a:pPr>
              <a:defRPr/>
            </a:pPr>
            <a:fld id="{C6D093C7-44B3-49D9-A969-028B682AF8CD}"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Morden Hall</a:t>
            </a:r>
          </a:p>
        </p:txBody>
      </p:sp>
      <p:sp>
        <p:nvSpPr>
          <p:cNvPr id="4" name="3 Marcador de número de diapositiva"/>
          <p:cNvSpPr>
            <a:spLocks noGrp="1"/>
          </p:cNvSpPr>
          <p:nvPr>
            <p:ph type="sldNum" sz="quarter" idx="5"/>
          </p:nvPr>
        </p:nvSpPr>
        <p:spPr/>
        <p:txBody>
          <a:bodyPr/>
          <a:lstStyle/>
          <a:p>
            <a:pPr>
              <a:defRPr/>
            </a:pPr>
            <a:fld id="{7B348E77-3A0A-44B9-BD3F-49D3C8356E76}"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Morden Hall</a:t>
            </a:r>
          </a:p>
        </p:txBody>
      </p:sp>
      <p:sp>
        <p:nvSpPr>
          <p:cNvPr id="4" name="3 Marcador de número de diapositiva"/>
          <p:cNvSpPr>
            <a:spLocks noGrp="1"/>
          </p:cNvSpPr>
          <p:nvPr>
            <p:ph type="sldNum" sz="quarter" idx="5"/>
          </p:nvPr>
        </p:nvSpPr>
        <p:spPr/>
        <p:txBody>
          <a:bodyPr/>
          <a:lstStyle/>
          <a:p>
            <a:pPr>
              <a:defRPr/>
            </a:pPr>
            <a:fld id="{B4B24419-9E35-4A15-BC55-69D5F7A9C5ED}"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Morden Hall</a:t>
            </a:r>
          </a:p>
        </p:txBody>
      </p:sp>
      <p:sp>
        <p:nvSpPr>
          <p:cNvPr id="4" name="3 Marcador de número de diapositiva"/>
          <p:cNvSpPr>
            <a:spLocks noGrp="1"/>
          </p:cNvSpPr>
          <p:nvPr>
            <p:ph type="sldNum" sz="quarter" idx="5"/>
          </p:nvPr>
        </p:nvSpPr>
        <p:spPr/>
        <p:txBody>
          <a:bodyPr/>
          <a:lstStyle/>
          <a:p>
            <a:pPr>
              <a:defRPr/>
            </a:pPr>
            <a:fld id="{0BDE5A15-E66C-46CF-AB3C-C7C1CF5706E3}"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Morden Hall</a:t>
            </a:r>
          </a:p>
        </p:txBody>
      </p:sp>
      <p:sp>
        <p:nvSpPr>
          <p:cNvPr id="4" name="3 Marcador de número de diapositiva"/>
          <p:cNvSpPr>
            <a:spLocks noGrp="1"/>
          </p:cNvSpPr>
          <p:nvPr>
            <p:ph type="sldNum" sz="quarter" idx="5"/>
          </p:nvPr>
        </p:nvSpPr>
        <p:spPr/>
        <p:txBody>
          <a:bodyPr/>
          <a:lstStyle/>
          <a:p>
            <a:pPr>
              <a:defRPr/>
            </a:pPr>
            <a:fld id="{AF63F97B-140A-4EB5-AFA6-2295AA31E754}"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Osterley Gardens</a:t>
            </a:r>
          </a:p>
        </p:txBody>
      </p:sp>
      <p:sp>
        <p:nvSpPr>
          <p:cNvPr id="4" name="3 Marcador de número de diapositiva"/>
          <p:cNvSpPr>
            <a:spLocks noGrp="1"/>
          </p:cNvSpPr>
          <p:nvPr>
            <p:ph type="sldNum" sz="quarter" idx="5"/>
          </p:nvPr>
        </p:nvSpPr>
        <p:spPr/>
        <p:txBody>
          <a:bodyPr/>
          <a:lstStyle/>
          <a:p>
            <a:pPr>
              <a:defRPr/>
            </a:pPr>
            <a:fld id="{CFE151AD-C422-480E-B34F-7A0C1A80B789}"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Osterley Park</a:t>
            </a:r>
          </a:p>
        </p:txBody>
      </p:sp>
      <p:sp>
        <p:nvSpPr>
          <p:cNvPr id="4" name="3 Marcador de número de diapositiva"/>
          <p:cNvSpPr>
            <a:spLocks noGrp="1"/>
          </p:cNvSpPr>
          <p:nvPr>
            <p:ph type="sldNum" sz="quarter" idx="5"/>
          </p:nvPr>
        </p:nvSpPr>
        <p:spPr/>
        <p:txBody>
          <a:bodyPr/>
          <a:lstStyle/>
          <a:p>
            <a:pPr>
              <a:defRPr/>
            </a:pPr>
            <a:fld id="{6C170A2D-35A9-4A1B-84F5-5F182C3595D6}"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Osterley Park</a:t>
            </a:r>
          </a:p>
        </p:txBody>
      </p:sp>
      <p:sp>
        <p:nvSpPr>
          <p:cNvPr id="4" name="3 Marcador de número de diapositiva"/>
          <p:cNvSpPr>
            <a:spLocks noGrp="1"/>
          </p:cNvSpPr>
          <p:nvPr>
            <p:ph type="sldNum" sz="quarter" idx="5"/>
          </p:nvPr>
        </p:nvSpPr>
        <p:spPr/>
        <p:txBody>
          <a:bodyPr/>
          <a:lstStyle/>
          <a:p>
            <a:pPr>
              <a:defRPr/>
            </a:pPr>
            <a:fld id="{ADB05049-60AF-4453-8DD1-4E0626F2E684}"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Osterley Park</a:t>
            </a:r>
          </a:p>
        </p:txBody>
      </p:sp>
      <p:sp>
        <p:nvSpPr>
          <p:cNvPr id="4" name="3 Marcador de número de diapositiva"/>
          <p:cNvSpPr>
            <a:spLocks noGrp="1"/>
          </p:cNvSpPr>
          <p:nvPr>
            <p:ph type="sldNum" sz="quarter" idx="5"/>
          </p:nvPr>
        </p:nvSpPr>
        <p:spPr/>
        <p:txBody>
          <a:bodyPr/>
          <a:lstStyle/>
          <a:p>
            <a:pPr>
              <a:defRPr/>
            </a:pPr>
            <a:fld id="{9EA667B8-E06A-4440-8890-0EEBC94FBC51}"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Osterley Park</a:t>
            </a:r>
          </a:p>
        </p:txBody>
      </p:sp>
      <p:sp>
        <p:nvSpPr>
          <p:cNvPr id="4" name="3 Marcador de número de diapositiva"/>
          <p:cNvSpPr>
            <a:spLocks noGrp="1"/>
          </p:cNvSpPr>
          <p:nvPr>
            <p:ph type="sldNum" sz="quarter" idx="5"/>
          </p:nvPr>
        </p:nvSpPr>
        <p:spPr/>
        <p:txBody>
          <a:bodyPr/>
          <a:lstStyle/>
          <a:p>
            <a:pPr>
              <a:defRPr/>
            </a:pPr>
            <a:fld id="{6A9EFB86-4EB7-4F95-A153-64E15D54A56C}"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Osterley Park</a:t>
            </a:r>
          </a:p>
        </p:txBody>
      </p:sp>
      <p:sp>
        <p:nvSpPr>
          <p:cNvPr id="4" name="3 Marcador de número de diapositiva"/>
          <p:cNvSpPr>
            <a:spLocks noGrp="1"/>
          </p:cNvSpPr>
          <p:nvPr>
            <p:ph type="sldNum" sz="quarter" idx="5"/>
          </p:nvPr>
        </p:nvSpPr>
        <p:spPr/>
        <p:txBody>
          <a:bodyPr/>
          <a:lstStyle/>
          <a:p>
            <a:pPr>
              <a:defRPr/>
            </a:pPr>
            <a:fld id="{71C90041-38AF-49E2-999C-D865D71F52B3}"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Osterley Park</a:t>
            </a:r>
          </a:p>
          <a:p>
            <a:endParaRPr lang="es-ES" dirty="0"/>
          </a:p>
        </p:txBody>
      </p:sp>
      <p:sp>
        <p:nvSpPr>
          <p:cNvPr id="4" name="3 Marcador de número de diapositiva"/>
          <p:cNvSpPr>
            <a:spLocks noGrp="1"/>
          </p:cNvSpPr>
          <p:nvPr>
            <p:ph type="sldNum" sz="quarter" idx="10"/>
          </p:nvPr>
        </p:nvSpPr>
        <p:spPr/>
        <p:txBody>
          <a:bodyPr/>
          <a:lstStyle/>
          <a:p>
            <a:fld id="{9BD09DBE-F0E8-4E2B-84C5-73A913CB400D}" type="slidenum">
              <a:rPr lang="es-ES" smtClean="0"/>
              <a:t>110</a:t>
            </a:fld>
            <a:endParaRPr lang="es-ES" dirty="0"/>
          </a:p>
        </p:txBody>
      </p:sp>
    </p:spTree>
    <p:extLst>
      <p:ext uri="{BB962C8B-B14F-4D97-AF65-F5344CB8AC3E}">
        <p14:creationId xmlns:p14="http://schemas.microsoft.com/office/powerpoint/2010/main" val="28258216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Osterley Park</a:t>
            </a:r>
          </a:p>
          <a:p>
            <a:endParaRPr lang="es-ES" dirty="0"/>
          </a:p>
        </p:txBody>
      </p:sp>
      <p:sp>
        <p:nvSpPr>
          <p:cNvPr id="4" name="3 Marcador de número de diapositiva"/>
          <p:cNvSpPr>
            <a:spLocks noGrp="1"/>
          </p:cNvSpPr>
          <p:nvPr>
            <p:ph type="sldNum" sz="quarter" idx="10"/>
          </p:nvPr>
        </p:nvSpPr>
        <p:spPr/>
        <p:txBody>
          <a:bodyPr/>
          <a:lstStyle/>
          <a:p>
            <a:fld id="{9BD09DBE-F0E8-4E2B-84C5-73A913CB400D}" type="slidenum">
              <a:rPr lang="es-ES" smtClean="0"/>
              <a:t>111</a:t>
            </a:fld>
            <a:endParaRPr lang="es-ES" dirty="0"/>
          </a:p>
        </p:txBody>
      </p:sp>
    </p:spTree>
    <p:extLst>
      <p:ext uri="{BB962C8B-B14F-4D97-AF65-F5344CB8AC3E}">
        <p14:creationId xmlns:p14="http://schemas.microsoft.com/office/powerpoint/2010/main" val="277383287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Osterley Park</a:t>
            </a:r>
          </a:p>
          <a:p>
            <a:endParaRPr lang="es-ES" dirty="0"/>
          </a:p>
        </p:txBody>
      </p:sp>
      <p:sp>
        <p:nvSpPr>
          <p:cNvPr id="4" name="3 Marcador de número de diapositiva"/>
          <p:cNvSpPr>
            <a:spLocks noGrp="1"/>
          </p:cNvSpPr>
          <p:nvPr>
            <p:ph type="sldNum" sz="quarter" idx="10"/>
          </p:nvPr>
        </p:nvSpPr>
        <p:spPr/>
        <p:txBody>
          <a:bodyPr/>
          <a:lstStyle/>
          <a:p>
            <a:fld id="{9BD09DBE-F0E8-4E2B-84C5-73A913CB400D}" type="slidenum">
              <a:rPr lang="es-ES" smtClean="0"/>
              <a:t>112</a:t>
            </a:fld>
            <a:endParaRPr lang="es-ES" dirty="0"/>
          </a:p>
        </p:txBody>
      </p:sp>
    </p:spTree>
    <p:extLst>
      <p:ext uri="{BB962C8B-B14F-4D97-AF65-F5344CB8AC3E}">
        <p14:creationId xmlns:p14="http://schemas.microsoft.com/office/powerpoint/2010/main" val="106859621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Primrose Hill</a:t>
            </a:r>
          </a:p>
        </p:txBody>
      </p:sp>
      <p:sp>
        <p:nvSpPr>
          <p:cNvPr id="4" name="3 Marcador de número de diapositiva"/>
          <p:cNvSpPr>
            <a:spLocks noGrp="1"/>
          </p:cNvSpPr>
          <p:nvPr>
            <p:ph type="sldNum" sz="quarter" idx="5"/>
          </p:nvPr>
        </p:nvSpPr>
        <p:spPr/>
        <p:txBody>
          <a:bodyPr/>
          <a:lstStyle/>
          <a:p>
            <a:pPr>
              <a:defRPr/>
            </a:pPr>
            <a:fld id="{86CB1CAC-4FC8-4F32-BD41-B5D3B2829011}"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Primrose Hill</a:t>
            </a:r>
          </a:p>
        </p:txBody>
      </p:sp>
      <p:sp>
        <p:nvSpPr>
          <p:cNvPr id="4" name="3 Marcador de número de diapositiva"/>
          <p:cNvSpPr>
            <a:spLocks noGrp="1"/>
          </p:cNvSpPr>
          <p:nvPr>
            <p:ph type="sldNum" sz="quarter" idx="5"/>
          </p:nvPr>
        </p:nvSpPr>
        <p:spPr/>
        <p:txBody>
          <a:bodyPr/>
          <a:lstStyle/>
          <a:p>
            <a:pPr>
              <a:defRPr/>
            </a:pPr>
            <a:fld id="{B23234DF-6C10-4A22-84DF-4895EB0BF64A}"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Richmond Park</a:t>
            </a:r>
          </a:p>
        </p:txBody>
      </p:sp>
      <p:sp>
        <p:nvSpPr>
          <p:cNvPr id="4" name="3 Marcador de número de diapositiva"/>
          <p:cNvSpPr>
            <a:spLocks noGrp="1"/>
          </p:cNvSpPr>
          <p:nvPr>
            <p:ph type="sldNum" sz="quarter" idx="5"/>
          </p:nvPr>
        </p:nvSpPr>
        <p:spPr/>
        <p:txBody>
          <a:bodyPr/>
          <a:lstStyle/>
          <a:p>
            <a:pPr>
              <a:defRPr/>
            </a:pPr>
            <a:fld id="{8C27CACB-364B-4324-8CF1-D904DDACB775}"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Richmond Csastle Garden</a:t>
            </a:r>
          </a:p>
        </p:txBody>
      </p:sp>
      <p:sp>
        <p:nvSpPr>
          <p:cNvPr id="4" name="3 Marcador de número de diapositiva"/>
          <p:cNvSpPr>
            <a:spLocks noGrp="1"/>
          </p:cNvSpPr>
          <p:nvPr>
            <p:ph type="sldNum" sz="quarter" idx="5"/>
          </p:nvPr>
        </p:nvSpPr>
        <p:spPr/>
        <p:txBody>
          <a:bodyPr/>
          <a:lstStyle/>
          <a:p>
            <a:pPr>
              <a:defRPr/>
            </a:pPr>
            <a:fld id="{1D0857D4-9ACD-4F96-8C2E-7498C35FCE3B}"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Richmond Park.-Isabela Pond</a:t>
            </a:r>
          </a:p>
        </p:txBody>
      </p:sp>
      <p:sp>
        <p:nvSpPr>
          <p:cNvPr id="4" name="3 Marcador de número de diapositiva"/>
          <p:cNvSpPr>
            <a:spLocks noGrp="1"/>
          </p:cNvSpPr>
          <p:nvPr>
            <p:ph type="sldNum" sz="quarter" idx="5"/>
          </p:nvPr>
        </p:nvSpPr>
        <p:spPr/>
        <p:txBody>
          <a:bodyPr/>
          <a:lstStyle/>
          <a:p>
            <a:pPr>
              <a:defRPr/>
            </a:pPr>
            <a:fld id="{9641A37C-AE03-413A-AB07-EE05A3A1908F}"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Richmond Park</a:t>
            </a:r>
          </a:p>
        </p:txBody>
      </p:sp>
      <p:sp>
        <p:nvSpPr>
          <p:cNvPr id="4" name="3 Marcador de número de diapositiva"/>
          <p:cNvSpPr>
            <a:spLocks noGrp="1"/>
          </p:cNvSpPr>
          <p:nvPr>
            <p:ph type="sldNum" sz="quarter" idx="5"/>
          </p:nvPr>
        </p:nvSpPr>
        <p:spPr/>
        <p:txBody>
          <a:bodyPr/>
          <a:lstStyle/>
          <a:p>
            <a:pPr>
              <a:defRPr/>
            </a:pPr>
            <a:fld id="{8004FB8E-D6D8-4124-B211-10FDA7F46F8C}"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Richmond Park</a:t>
            </a:r>
          </a:p>
        </p:txBody>
      </p:sp>
      <p:sp>
        <p:nvSpPr>
          <p:cNvPr id="4" name="3 Marcador de número de diapositiva"/>
          <p:cNvSpPr>
            <a:spLocks noGrp="1"/>
          </p:cNvSpPr>
          <p:nvPr>
            <p:ph type="sldNum" sz="quarter" idx="5"/>
          </p:nvPr>
        </p:nvSpPr>
        <p:spPr/>
        <p:txBody>
          <a:bodyPr/>
          <a:lstStyle/>
          <a:p>
            <a:pPr>
              <a:defRPr/>
            </a:pPr>
            <a:fld id="{404D09CC-D460-427B-AB23-BB6765807470}"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Richmond Park</a:t>
            </a:r>
          </a:p>
        </p:txBody>
      </p:sp>
      <p:sp>
        <p:nvSpPr>
          <p:cNvPr id="4" name="3 Marcador de número de diapositiva"/>
          <p:cNvSpPr>
            <a:spLocks noGrp="1"/>
          </p:cNvSpPr>
          <p:nvPr>
            <p:ph type="sldNum" sz="quarter" idx="5"/>
          </p:nvPr>
        </p:nvSpPr>
        <p:spPr/>
        <p:txBody>
          <a:bodyPr/>
          <a:lstStyle/>
          <a:p>
            <a:pPr>
              <a:defRPr/>
            </a:pPr>
            <a:fld id="{01DFCC81-489F-4A19-918B-168C6D2A0B29}"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Richmond Rose Garden</a:t>
            </a:r>
          </a:p>
        </p:txBody>
      </p:sp>
      <p:sp>
        <p:nvSpPr>
          <p:cNvPr id="4" name="3 Marcador de número de diapositiva"/>
          <p:cNvSpPr>
            <a:spLocks noGrp="1"/>
          </p:cNvSpPr>
          <p:nvPr>
            <p:ph type="sldNum" sz="quarter" idx="5"/>
          </p:nvPr>
        </p:nvSpPr>
        <p:spPr/>
        <p:txBody>
          <a:bodyPr/>
          <a:lstStyle/>
          <a:p>
            <a:pPr>
              <a:defRPr/>
            </a:pPr>
            <a:fld id="{4E80EBB1-5B91-4D31-B3AA-C01351E070C8}"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Richmond Park</a:t>
            </a:r>
          </a:p>
        </p:txBody>
      </p:sp>
      <p:sp>
        <p:nvSpPr>
          <p:cNvPr id="4" name="3 Marcador de número de diapositiva"/>
          <p:cNvSpPr>
            <a:spLocks noGrp="1"/>
          </p:cNvSpPr>
          <p:nvPr>
            <p:ph type="sldNum" sz="quarter" idx="5"/>
          </p:nvPr>
        </p:nvSpPr>
        <p:spPr/>
        <p:txBody>
          <a:bodyPr/>
          <a:lstStyle/>
          <a:p>
            <a:pPr>
              <a:defRPr/>
            </a:pPr>
            <a:fld id="{BCA00908-7ED8-4907-8590-8108B6E8499B}"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Richmond Park</a:t>
            </a:r>
          </a:p>
        </p:txBody>
      </p:sp>
      <p:sp>
        <p:nvSpPr>
          <p:cNvPr id="4" name="3 Marcador de número de diapositiva"/>
          <p:cNvSpPr>
            <a:spLocks noGrp="1"/>
          </p:cNvSpPr>
          <p:nvPr>
            <p:ph type="sldNum" sz="quarter" idx="5"/>
          </p:nvPr>
        </p:nvSpPr>
        <p:spPr/>
        <p:txBody>
          <a:bodyPr/>
          <a:lstStyle/>
          <a:p>
            <a:pPr>
              <a:defRPr/>
            </a:pPr>
            <a:fld id="{E9AE21E7-07BD-4E94-AE14-6DDC71E17317}"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Richmond Park</a:t>
            </a:r>
          </a:p>
        </p:txBody>
      </p:sp>
      <p:sp>
        <p:nvSpPr>
          <p:cNvPr id="4" name="3 Marcador de número de diapositiva"/>
          <p:cNvSpPr>
            <a:spLocks noGrp="1"/>
          </p:cNvSpPr>
          <p:nvPr>
            <p:ph type="sldNum" sz="quarter" idx="5"/>
          </p:nvPr>
        </p:nvSpPr>
        <p:spPr/>
        <p:txBody>
          <a:bodyPr/>
          <a:lstStyle/>
          <a:p>
            <a:pPr>
              <a:defRPr/>
            </a:pPr>
            <a:fld id="{263ACC34-CC6D-413F-9066-90E4A814A12A}" type="slidenum">
              <a:rPr lang="es-ES">
                <a:solidFill>
                  <a:prstClr val="black"/>
                </a:solidFill>
              </a:rPr>
              <a:pPr>
                <a:defRPr/>
              </a:pPr>
              <a:t>133</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hyperlink" Target="http://upload.wikimedia.org/wikipedia/commons/9/9f/MileEnd_Park.JPG" TargetMode="External"/><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85.xml.rels><?xml version="1.0" encoding="UTF-8" standalone="yes"?>
<Relationships xmlns="http://schemas.openxmlformats.org/package/2006/relationships"><Relationship Id="rId3" Type="http://schemas.openxmlformats.org/officeDocument/2006/relationships/hyperlink" Target="http://upload.wikimedia.org/wikipedia/commons/f/fa/Mile_end_green_bridge_1.jpg" TargetMode="External"/><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8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246440" cy="2376264"/>
          </a:xfrm>
        </p:spPr>
        <p:txBody>
          <a:bodyPr>
            <a:normAutofit fontScale="90000"/>
          </a:bodyPr>
          <a:lstStyle/>
          <a:p>
            <a:r>
              <a:rPr lang="es-ES" sz="3600" dirty="0"/>
              <a:t>EUROPA.-LA VUELTA AL MUNDO EN 885 JARDINES.-REINO UNIDO.-</a:t>
            </a:r>
            <a:br>
              <a:rPr lang="es-ES" sz="3600" dirty="0"/>
            </a:br>
            <a:r>
              <a:rPr lang="es-ES" sz="3600" dirty="0"/>
              <a:t>LONDRES.-B</a:t>
            </a:r>
            <a:br>
              <a:rPr lang="es-ES" dirty="0"/>
            </a:br>
            <a:endParaRPr lang="es-ES" dirty="0"/>
          </a:p>
        </p:txBody>
      </p:sp>
      <p:sp>
        <p:nvSpPr>
          <p:cNvPr id="3" name="2 Subtítulo"/>
          <p:cNvSpPr>
            <a:spLocks noGrp="1"/>
          </p:cNvSpPr>
          <p:nvPr>
            <p:ph type="subTitle" idx="1"/>
          </p:nvPr>
        </p:nvSpPr>
        <p:spPr>
          <a:xfrm>
            <a:off x="4499992" y="4869160"/>
            <a:ext cx="4390256"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r>
              <a:rPr lang="es-ES" dirty="0"/>
              <a:t>Horniman Museum</a:t>
            </a:r>
          </a:p>
        </p:txBody>
      </p:sp>
      <p:sp>
        <p:nvSpPr>
          <p:cNvPr id="7171" name="2 Marcador de contenido"/>
          <p:cNvSpPr>
            <a:spLocks noGrp="1"/>
          </p:cNvSpPr>
          <p:nvPr>
            <p:ph sz="quarter" idx="1"/>
          </p:nvPr>
        </p:nvSpPr>
        <p:spPr/>
        <p:txBody>
          <a:bodyPr/>
          <a:lstStyle/>
          <a:p>
            <a:r>
              <a:rPr lang="es-ES" sz="2400" dirty="0"/>
              <a:t>El </a:t>
            </a:r>
            <a:r>
              <a:rPr lang="es-ES" sz="2400" b="1" dirty="0"/>
              <a:t>Museo Horniman</a:t>
            </a:r>
            <a:r>
              <a:rPr lang="es-ES" sz="2400" dirty="0"/>
              <a:t> es un museo en Forest Hill , South Londres , Inglaterra .</a:t>
            </a:r>
          </a:p>
          <a:p>
            <a:r>
              <a:rPr lang="es-ES" sz="2400" dirty="0"/>
              <a:t>Puesto en servicio en 1898, se inauguró en 1901 y fue diseñado por Charles Harrison Townsend en el  estilo Arts &amp; Crafts.  </a:t>
            </a:r>
          </a:p>
          <a:p>
            <a:r>
              <a:rPr lang="es-ES" sz="2400" dirty="0"/>
              <a:t>El Museo Horniman es un organismo público no departamental del Departamento de Cultura, Medios y Deporte y se constituye como una empresa y la organización benéfica registrada en virtud del derecho inglés.</a:t>
            </a:r>
          </a:p>
          <a:p>
            <a:endParaRPr lang="es-ES" dirty="0"/>
          </a:p>
        </p:txBody>
      </p:sp>
    </p:spTree>
    <p:extLst>
      <p:ext uri="{BB962C8B-B14F-4D97-AF65-F5344CB8AC3E}">
        <p14:creationId xmlns:p14="http://schemas.microsoft.com/office/powerpoint/2010/main" val="1124049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765175"/>
            <a:ext cx="6969968" cy="5254625"/>
          </a:xfrm>
        </p:spPr>
        <p:txBody>
          <a:bodyPr/>
          <a:lstStyle/>
          <a:p>
            <a:r>
              <a:rPr lang="es-ES" sz="2400" dirty="0"/>
              <a:t>El museo está situado en (65.000 m²) de jardines que incluyen las siguientes características: </a:t>
            </a:r>
          </a:p>
          <a:p>
            <a:r>
              <a:rPr lang="es-ES" sz="2400" dirty="0"/>
              <a:t>Un grado II de invierno de 1894 que fue trasladado de la casa de la familia Horniman en Croydon a la ubicación actual en la década de 1980. </a:t>
            </a:r>
          </a:p>
          <a:p>
            <a:r>
              <a:rPr lang="es-ES" sz="2400" dirty="0"/>
              <a:t>Un quiosco de música a partir de 1912 </a:t>
            </a:r>
          </a:p>
          <a:p>
            <a:r>
              <a:rPr lang="es-ES" sz="2400" dirty="0"/>
              <a:t>Un recinto para animales pequeños </a:t>
            </a:r>
          </a:p>
          <a:p>
            <a:r>
              <a:rPr lang="es-ES" sz="2400" dirty="0"/>
              <a:t>Un sendero natural </a:t>
            </a:r>
          </a:p>
          <a:p>
            <a:r>
              <a:rPr lang="es-ES" sz="2400" dirty="0"/>
              <a:t>Un jardín ornamental </a:t>
            </a:r>
          </a:p>
          <a:p>
            <a:endParaRPr lang="es-ES" dirty="0"/>
          </a:p>
        </p:txBody>
      </p:sp>
    </p:spTree>
    <p:extLst>
      <p:ext uri="{BB962C8B-B14F-4D97-AF65-F5344CB8AC3E}">
        <p14:creationId xmlns:p14="http://schemas.microsoft.com/office/powerpoint/2010/main" val="1765243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3 Imagen" descr="Horniman_Muse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7285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Horniman_Museum_-_geograph_org_uk_-_125343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5489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HornimanBandstandsm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3932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HornimanGreenBuildingsm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2415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Título"/>
          <p:cNvSpPr>
            <a:spLocks noGrp="1"/>
          </p:cNvSpPr>
          <p:nvPr>
            <p:ph type="title"/>
          </p:nvPr>
        </p:nvSpPr>
        <p:spPr>
          <a:xfrm>
            <a:off x="457200" y="274638"/>
            <a:ext cx="7467600" cy="778098"/>
          </a:xfrm>
        </p:spPr>
        <p:txBody>
          <a:bodyPr/>
          <a:lstStyle/>
          <a:p>
            <a:pPr eaLnBrk="1" hangingPunct="1"/>
            <a:r>
              <a:rPr lang="es-ES" dirty="0"/>
              <a:t>HYDE PARK</a:t>
            </a:r>
          </a:p>
        </p:txBody>
      </p:sp>
      <p:sp>
        <p:nvSpPr>
          <p:cNvPr id="13315" name="2 Marcador de contenido"/>
          <p:cNvSpPr>
            <a:spLocks noGrp="1"/>
          </p:cNvSpPr>
          <p:nvPr>
            <p:ph sz="quarter" idx="1"/>
          </p:nvPr>
        </p:nvSpPr>
        <p:spPr>
          <a:xfrm>
            <a:off x="914400" y="1124744"/>
            <a:ext cx="7258000" cy="5733256"/>
          </a:xfrm>
        </p:spPr>
        <p:txBody>
          <a:bodyPr>
            <a:normAutofit lnSpcReduction="10000"/>
          </a:bodyPr>
          <a:lstStyle/>
          <a:p>
            <a:r>
              <a:rPr lang="es-ES" sz="2400" b="1" dirty="0"/>
              <a:t>Hyde Park</a:t>
            </a:r>
            <a:r>
              <a:rPr lang="es-ES" sz="2400" dirty="0"/>
              <a:t> es uno de los parques más grandes en Londres central, Inglaterra y uno de los Parques Reales de Londres, famoso por su Speakers' Corner.</a:t>
            </a:r>
          </a:p>
          <a:p>
            <a:r>
              <a:rPr lang="es-ES" sz="2400" dirty="0"/>
              <a:t>El parque está dividido en dos por el lago Serpentine. </a:t>
            </a:r>
          </a:p>
          <a:p>
            <a:r>
              <a:rPr lang="es-ES" sz="2400" dirty="0"/>
              <a:t>El parque es contiguo con los Kensington Gardens; aunque a veces se asume que son parte de Hyde Park, los Kensington Gardens han estado técnicamente separados desde 1728, cuando la Reina Carolina hizo una división entre los dos. Hyde Park tiene una dimensión de (140 ha/1,4 km²) y los Kensington Gardens de (110 ha) resultando en un área total de (250 ha), haciéndolo más grande que el Principado de Mónaco (1,96 km² ). </a:t>
            </a:r>
          </a:p>
          <a:p>
            <a:pPr eaLnBrk="1" hangingPunct="1"/>
            <a:endParaRPr lang="es-ES" dirty="0"/>
          </a:p>
        </p:txBody>
      </p:sp>
    </p:spTree>
    <p:extLst>
      <p:ext uri="{BB962C8B-B14F-4D97-AF65-F5344CB8AC3E}">
        <p14:creationId xmlns:p14="http://schemas.microsoft.com/office/powerpoint/2010/main" val="3558854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914400" y="404813"/>
            <a:ext cx="7185992" cy="5832475"/>
          </a:xfrm>
        </p:spPr>
        <p:txBody>
          <a:bodyPr>
            <a:normAutofit lnSpcReduction="10000"/>
          </a:bodyPr>
          <a:lstStyle/>
          <a:p>
            <a:r>
              <a:rPr lang="es-ES" sz="2400" dirty="0"/>
              <a:t>El parque fue la sede de la Gran Exposición de 1851, para la cual se construyó el Palacio de Cristal diseñado por Joseph Paxton.</a:t>
            </a:r>
          </a:p>
          <a:p>
            <a:r>
              <a:rPr lang="es-ES" sz="2400" dirty="0"/>
              <a:t>El parque ha sido escenario tradicional para manifestaciones multitudinarias. Los cartista, la Liga Reformista, las Sufragistas y la Coalición Antiguerra han protagonizado protestas en el parque. </a:t>
            </a:r>
          </a:p>
          <a:p>
            <a:r>
              <a:rPr lang="es-ES" sz="2400" dirty="0"/>
              <a:t>Muchos protestantes de la Marcha por la Libertad y el Sustento comenzaron su movimiento desde Hyde Park.</a:t>
            </a:r>
          </a:p>
          <a:p>
            <a:r>
              <a:rPr lang="es-ES" sz="2400" dirty="0"/>
              <a:t>El 20 de julio de 1982 en los atentados de Hyde Park y Regents Park, dos bombas relacionadas con el IRA Provisional causaron la muerte de ocho miembros de la Household Cavalry y de los Royal Green Jackets y siete caballos.</a:t>
            </a:r>
          </a:p>
          <a:p>
            <a:endParaRPr lang="es-ES" dirty="0"/>
          </a:p>
        </p:txBody>
      </p:sp>
    </p:spTree>
    <p:extLst>
      <p:ext uri="{BB962C8B-B14F-4D97-AF65-F5344CB8AC3E}">
        <p14:creationId xmlns:p14="http://schemas.microsoft.com/office/powerpoint/2010/main" val="852278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914400" y="476250"/>
            <a:ext cx="7185992" cy="5905500"/>
          </a:xfrm>
        </p:spPr>
        <p:txBody>
          <a:bodyPr>
            <a:normAutofit lnSpcReduction="10000"/>
          </a:bodyPr>
          <a:lstStyle/>
          <a:p>
            <a:r>
              <a:rPr lang="es-ES" sz="2400" dirty="0"/>
              <a:t>Sitios de interés en el parque incluyen </a:t>
            </a:r>
            <a:r>
              <a:rPr lang="es-ES" sz="2400" i="1" dirty="0"/>
              <a:t>Speakers' Corner</a:t>
            </a:r>
            <a:r>
              <a:rPr lang="es-ES" sz="2400" dirty="0"/>
              <a:t> (ubicada en la esquina noreste cerca del Marble Arch), cerca del antiguo sitio de las horcas de Tyburn, y Rotten Row, que es el límite septentrional del sitio del Palacio de Cristal. </a:t>
            </a:r>
          </a:p>
          <a:p>
            <a:r>
              <a:rPr lang="es-ES" sz="2400" dirty="0"/>
              <a:t>Al sureste (pero fuera del parque) está Hyde Park Corner. </a:t>
            </a:r>
          </a:p>
          <a:p>
            <a:r>
              <a:rPr lang="es-ES" sz="2400" dirty="0"/>
              <a:t>Al sur del Lago Serpentine está el Memorial de Diana, Princesa de Gales, un anillo de piedra oval inaugurada el 6 de julio de 2004.</a:t>
            </a:r>
          </a:p>
          <a:p>
            <a:r>
              <a:rPr lang="es-ES" sz="2400" dirty="0"/>
              <a:t> Al este del Serpentine, justo detrás de la presa, está el Memorial del Holocausto. </a:t>
            </a:r>
          </a:p>
          <a:p>
            <a:r>
              <a:rPr lang="es-ES" sz="2400" dirty="0"/>
              <a:t>Un magnífico especímen de curiosidad botánica es el "Haya Llorón", </a:t>
            </a:r>
            <a:r>
              <a:rPr lang="es-ES" sz="2400" i="1" dirty="0"/>
              <a:t>Fagus sylvatica</a:t>
            </a:r>
            <a:r>
              <a:rPr lang="es-ES" sz="2400" dirty="0"/>
              <a:t>, conocido afectuosamente como "el árbol al revés"</a:t>
            </a:r>
          </a:p>
        </p:txBody>
      </p:sp>
    </p:spTree>
    <p:extLst>
      <p:ext uri="{BB962C8B-B14F-4D97-AF65-F5344CB8AC3E}">
        <p14:creationId xmlns:p14="http://schemas.microsoft.com/office/powerpoint/2010/main" val="1651850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914400" y="549275"/>
            <a:ext cx="7041976" cy="5470525"/>
          </a:xfrm>
        </p:spPr>
        <p:txBody>
          <a:bodyPr>
            <a:normAutofit lnSpcReduction="10000"/>
          </a:bodyPr>
          <a:lstStyle/>
          <a:p>
            <a:r>
              <a:rPr lang="es-ES" sz="2400" dirty="0"/>
              <a:t>Hyde Park ha sido el escenario de muchos conciertos de rock, incluyendo Pink Floyd (1968 y 1970), Jethro Tull (1968), Blind Faith (1969), The Rolling Stones (1969), King Crimson (1969), Grand Funk Railroad (1971), Roy Harper (1971), Wigwam (1975), Queen (1976), Genesis (1992) , Luciano Pavarotti (1991), The Who (1996), Eric Clapton (1996), Michael Flatley (1998), Steps (2000), Bon Jovi (2003), Shania Twain (2003), Red Hot Chili Peppers (2004), Live 8 (2005), Queen + Paul Rodgers (2005), Daft Punk (2007), Depeche Mode (2006), Foo Fighters (2006), Aerosmith (2007), White Stripes (2007),</a:t>
            </a:r>
            <a:r>
              <a:rPr lang="es-ES" sz="2400" i="1" dirty="0"/>
              <a:t>Party in the Park</a:t>
            </a:r>
            <a:r>
              <a:rPr lang="es-ES" sz="2400" dirty="0"/>
              <a:t> de la estación Capital 95.8, The Killers, Blur (2009).</a:t>
            </a:r>
          </a:p>
        </p:txBody>
      </p:sp>
    </p:spTree>
    <p:extLst>
      <p:ext uri="{BB962C8B-B14F-4D97-AF65-F5344CB8AC3E}">
        <p14:creationId xmlns:p14="http://schemas.microsoft.com/office/powerpoint/2010/main" val="4191147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Hyde_Park_aerial_142 H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7128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Hyde.-Holocaust_Mem_Hyde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68113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Hyde Park.-Serpentine_Lak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8643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Hyde_Park_Memori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5071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Hyde_park_tree.-Fagus sylvatica pendu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6874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Hyde Park.-1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85100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Hyde Park.-2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829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Hyde Park.-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60602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Hyde Park.-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25571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Hyde Park.-6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54836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2 Imagen" descr="Hyde Park.-8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17689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Hyde Park.-9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73622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Hyde Park.-10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5748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Hyde Park.-11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46030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Hyde Park.-12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3064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Hyde Park.-13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1622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Hyde Park.-Flower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0956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Hyde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83917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Hyde Park.-Londo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67396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Hyde Park.-Lond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67368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Hyde Park.-Londre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71849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Hyde Park.-New Zealand Memo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44622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Hyde Park.-Peterp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87760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Hyde Park.-Seeting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04007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Hyde Park.-Speaker´s Corne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17256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Hyde Park.-speakers-corn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4862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Hyde Park.-The Serpentin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19263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Hyde Park.-The Serpentine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93948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Hyde park.-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19486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Hyde park.-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97976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Hyde Pàrk.-Chairs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65304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Hyde Park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53787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Hyde Park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92335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Hyde Park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72767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Hyde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03081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Hyde_Park.-Lond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90768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Hyde_Park,_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84392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Hyde_Park_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60242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Hyde-Park-londo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55062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Hyde-Park-londo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50270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Hyde-park-london-engl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77036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Hyde-park-london-england.-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11324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2 Imagen" descr="London.-Hyde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58706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Londres Hyde Park-2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89762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Londres-Hyde Park-1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29411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Londres-Hyde Park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47139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Londres-Hyde Park-Parterr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6230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Londres-Hyde Park-platanus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33953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Londres-Hyde Park-Rosaleda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60380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Londres-Hyde Park-Serpentine-3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70743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Londres-Hyde Park-Serpentine-4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03692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Londres-Hyde Park-Serpentine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6527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31857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31989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6327170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32054239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0336523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28901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67338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88147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Título"/>
          <p:cNvSpPr>
            <a:spLocks noGrp="1"/>
          </p:cNvSpPr>
          <p:nvPr>
            <p:ph type="title"/>
          </p:nvPr>
        </p:nvSpPr>
        <p:spPr/>
        <p:txBody>
          <a:bodyPr/>
          <a:lstStyle/>
          <a:p>
            <a:r>
              <a:rPr lang="es-ES" dirty="0"/>
              <a:t>KENWOOD HOUSE</a:t>
            </a:r>
          </a:p>
        </p:txBody>
      </p:sp>
      <p:sp>
        <p:nvSpPr>
          <p:cNvPr id="70659" name="2 Marcador de contenido"/>
          <p:cNvSpPr>
            <a:spLocks noGrp="1"/>
          </p:cNvSpPr>
          <p:nvPr>
            <p:ph sz="quarter" idx="1"/>
          </p:nvPr>
        </p:nvSpPr>
        <p:spPr>
          <a:xfrm>
            <a:off x="914400" y="1447800"/>
            <a:ext cx="7185992" cy="4789488"/>
          </a:xfrm>
        </p:spPr>
        <p:txBody>
          <a:bodyPr>
            <a:normAutofit lnSpcReduction="10000"/>
          </a:bodyPr>
          <a:lstStyle/>
          <a:p>
            <a:r>
              <a:rPr lang="es-ES" sz="2400" b="1" dirty="0"/>
              <a:t>Kenwood House</a:t>
            </a:r>
            <a:r>
              <a:rPr lang="es-ES" sz="2400" dirty="0"/>
              <a:t> (también conocido como el </a:t>
            </a:r>
            <a:r>
              <a:rPr lang="es-ES" sz="2400" b="1" dirty="0"/>
              <a:t>Legado Iveagh)</a:t>
            </a:r>
            <a:r>
              <a:rPr lang="es-ES" sz="2400" dirty="0"/>
              <a:t> es un antiguo palacete , en Hampstead , Londres , en el límite norte de Hampstead Heath . </a:t>
            </a:r>
          </a:p>
          <a:p>
            <a:r>
              <a:rPr lang="es-ES" sz="2400" dirty="0"/>
              <a:t>Está gestionado por Patrimonio Inglés.</a:t>
            </a:r>
          </a:p>
          <a:p>
            <a:r>
              <a:rPr lang="es-ES" sz="2400" dirty="0"/>
              <a:t>La casa original data de principios del siglo </a:t>
            </a:r>
            <a:r>
              <a:rPr lang="es-ES" dirty="0"/>
              <a:t>XVII</a:t>
            </a:r>
            <a:r>
              <a:rPr lang="es-ES" sz="2400" dirty="0"/>
              <a:t>. </a:t>
            </a:r>
          </a:p>
          <a:p>
            <a:r>
              <a:rPr lang="es-ES" sz="2400" dirty="0"/>
              <a:t>El invernadero se añadió en 1700. </a:t>
            </a:r>
          </a:p>
          <a:p>
            <a:r>
              <a:rPr lang="es-ES" sz="2400" dirty="0"/>
              <a:t>En 1754 fue comprada por William Murray, 1r conde de Mansfield.</a:t>
            </a:r>
          </a:p>
          <a:p>
            <a:r>
              <a:rPr lang="es-ES" sz="2400" dirty="0"/>
              <a:t>Fue donada a la nación por Lord Iveagh , un miembro de la familia Guinness , cuando murió en 1927, y se abrió al público en 1928.</a:t>
            </a:r>
          </a:p>
          <a:p>
            <a:endParaRPr lang="es-ES" dirty="0"/>
          </a:p>
        </p:txBody>
      </p:sp>
    </p:spTree>
    <p:extLst>
      <p:ext uri="{BB962C8B-B14F-4D97-AF65-F5344CB8AC3E}">
        <p14:creationId xmlns:p14="http://schemas.microsoft.com/office/powerpoint/2010/main" val="8657469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3 Imagen" descr="Kenwood_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15503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Kenwood_House_08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23710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90433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41076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66859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60841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661433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Kenwood.-Henry_Moore_-_Two_Piece_Reclining_Figure_5_-_Kenwoo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72825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Kenwood.--Barbara_Hepworth_monolyth_empyre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5" name="2 Imagen" descr="Kenwood.-Regbutlersculpturekenwood.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85679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Título"/>
          <p:cNvSpPr>
            <a:spLocks noGrp="1"/>
          </p:cNvSpPr>
          <p:nvPr>
            <p:ph type="title"/>
          </p:nvPr>
        </p:nvSpPr>
        <p:spPr>
          <a:xfrm>
            <a:off x="914400" y="274638"/>
            <a:ext cx="7772400" cy="850900"/>
          </a:xfrm>
        </p:spPr>
        <p:txBody>
          <a:bodyPr/>
          <a:lstStyle/>
          <a:p>
            <a:r>
              <a:rPr lang="es-ES" dirty="0"/>
              <a:t>MILE END PARK</a:t>
            </a:r>
          </a:p>
        </p:txBody>
      </p:sp>
      <p:sp>
        <p:nvSpPr>
          <p:cNvPr id="80899" name="4 Marcador de contenido"/>
          <p:cNvSpPr>
            <a:spLocks noGrp="1"/>
          </p:cNvSpPr>
          <p:nvPr>
            <p:ph sz="quarter" idx="1"/>
          </p:nvPr>
        </p:nvSpPr>
        <p:spPr>
          <a:xfrm>
            <a:off x="914400" y="1125538"/>
            <a:ext cx="7113984" cy="5543550"/>
          </a:xfrm>
        </p:spPr>
        <p:txBody>
          <a:bodyPr/>
          <a:lstStyle/>
          <a:p>
            <a:r>
              <a:rPr lang="es-ES" sz="2400" b="1" dirty="0"/>
              <a:t>Mile End Park</a:t>
            </a:r>
            <a:r>
              <a:rPr lang="es-ES" sz="2400" dirty="0"/>
              <a:t> es un parque situado en el distrito londinense de Tower Hamlets . </a:t>
            </a:r>
          </a:p>
          <a:p>
            <a:r>
              <a:rPr lang="es-ES" sz="2400" dirty="0"/>
              <a:t>Se trata de un parque lineal de unas (36 ha), y fue creado en suelo industrial devastado por los bombardeos de la Segunda Guerra Mundial. </a:t>
            </a:r>
          </a:p>
          <a:p>
            <a:r>
              <a:rPr lang="es-ES" sz="2400" dirty="0"/>
              <a:t>Se encuentra en la tierra al este del canal Regent , y en el norte, se separa de la orilla sur del parque de Victoria por el Canal Hertford Unión.</a:t>
            </a:r>
          </a:p>
          <a:p>
            <a:r>
              <a:rPr lang="es-ES" sz="2400" dirty="0"/>
              <a:t>Un puente peatonal, inaugurado en julio de 1999, fue construido sobre el Mile End Road, que divide el parque, cerca de la estación de Milla el tubo del extremo .</a:t>
            </a:r>
          </a:p>
        </p:txBody>
      </p:sp>
    </p:spTree>
    <p:extLst>
      <p:ext uri="{BB962C8B-B14F-4D97-AF65-F5344CB8AC3E}">
        <p14:creationId xmlns:p14="http://schemas.microsoft.com/office/powerpoint/2010/main" val="11098767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914400" y="620713"/>
            <a:ext cx="6969968" cy="5399087"/>
          </a:xfrm>
        </p:spPr>
        <p:txBody>
          <a:bodyPr/>
          <a:lstStyle/>
          <a:p>
            <a:r>
              <a:rPr lang="es-ES" dirty="0"/>
              <a:t>El puente fue diseñado por Piers Gough </a:t>
            </a:r>
          </a:p>
          <a:p>
            <a:r>
              <a:rPr lang="es-ES" dirty="0"/>
              <a:t>El </a:t>
            </a:r>
            <a:r>
              <a:rPr lang="es-ES" sz="2400" dirty="0"/>
              <a:t>parque se compone actualmente de una serie de elementos (de norte a sur): </a:t>
            </a:r>
            <a:r>
              <a:rPr lang="es-ES" sz="2400" i="1" dirty="0"/>
              <a:t>La Arena Play</a:t>
            </a:r>
            <a:r>
              <a:rPr lang="es-ES" sz="2400" dirty="0"/>
              <a:t> - para los niños, </a:t>
            </a:r>
            <a:r>
              <a:rPr lang="es-ES" sz="2400" i="1" dirty="0"/>
              <a:t>el Parque Ecológico</a:t>
            </a:r>
            <a:r>
              <a:rPr lang="es-ES" sz="2400" dirty="0"/>
              <a:t> - incluyendo un lago, un edificio de la ecología, la turbina de viento y muro de escalada, </a:t>
            </a:r>
            <a:r>
              <a:rPr lang="es-ES" sz="2400" i="1" dirty="0"/>
              <a:t>el Parque de las Artes, El Puente Verde, El jardín con terrazas, el Parque Sur, Parque de Aventura, el parque deportivo</a:t>
            </a:r>
            <a:r>
              <a:rPr lang="es-ES" sz="2400" dirty="0"/>
              <a:t> - incluyendo el estadio de Mile End , </a:t>
            </a:r>
            <a:r>
              <a:rPr lang="es-ES" sz="2400" i="1" dirty="0"/>
              <a:t>lugar de Kirk</a:t>
            </a:r>
            <a:r>
              <a:rPr lang="es-ES" sz="2400" dirty="0"/>
              <a:t> y </a:t>
            </a:r>
            <a:r>
              <a:rPr lang="es-ES" sz="2400" i="1" dirty="0"/>
              <a:t>el parque infantil.</a:t>
            </a:r>
            <a:r>
              <a:rPr lang="es-ES" sz="2400" dirty="0"/>
              <a:t> </a:t>
            </a:r>
          </a:p>
          <a:p>
            <a:r>
              <a:rPr lang="es-ES" sz="2400" dirty="0"/>
              <a:t>Muy cerca se encuentran un centro de deportes  y una pista de go kart.</a:t>
            </a:r>
          </a:p>
        </p:txBody>
      </p:sp>
    </p:spTree>
    <p:extLst>
      <p:ext uri="{BB962C8B-B14F-4D97-AF65-F5344CB8AC3E}">
        <p14:creationId xmlns:p14="http://schemas.microsoft.com/office/powerpoint/2010/main" val="710705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Archivo: MileEnd Par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74671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Archivo: Mile End verde puente 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701219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Mile End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88906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Mile End Park.-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140951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Mile_End_Park_and_Grove_Road_from_Sir_Christopher_France_House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346240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Título"/>
          <p:cNvSpPr>
            <a:spLocks noGrp="1"/>
          </p:cNvSpPr>
          <p:nvPr>
            <p:ph type="title"/>
          </p:nvPr>
        </p:nvSpPr>
        <p:spPr/>
        <p:txBody>
          <a:bodyPr/>
          <a:lstStyle/>
          <a:p>
            <a:r>
              <a:rPr lang="es-ES" dirty="0"/>
              <a:t>MORDEN HALL PARK</a:t>
            </a:r>
          </a:p>
        </p:txBody>
      </p:sp>
      <p:sp>
        <p:nvSpPr>
          <p:cNvPr id="88067" name="4 Marcador de contenido"/>
          <p:cNvSpPr>
            <a:spLocks noGrp="1"/>
          </p:cNvSpPr>
          <p:nvPr>
            <p:ph sz="quarter" idx="1"/>
          </p:nvPr>
        </p:nvSpPr>
        <p:spPr/>
        <p:txBody>
          <a:bodyPr/>
          <a:lstStyle/>
          <a:p>
            <a:r>
              <a:rPr lang="es-ES" sz="2400" b="1" dirty="0"/>
              <a:t>Morden Hall Park</a:t>
            </a:r>
            <a:r>
              <a:rPr lang="es-ES" sz="2400" dirty="0"/>
              <a:t> es un parque situado a orillas del río Wandle en Morden , al sur de Londres .</a:t>
            </a:r>
          </a:p>
          <a:p>
            <a:r>
              <a:rPr lang="es-ES" sz="2400" dirty="0"/>
              <a:t>Cubre más de 50 hectáreas  de zonas verdes con el rio  Wandle  serpenteando a través de el se extiende con numerosos puentes peatonales. </a:t>
            </a:r>
          </a:p>
          <a:p>
            <a:r>
              <a:rPr lang="es-ES" sz="2400" dirty="0"/>
              <a:t>La finca contiene Morden  Salón, Casa Morden, un molino de Tabaco </a:t>
            </a:r>
            <a:r>
              <a:rPr lang="es-ES" dirty="0"/>
              <a:t>antiguo</a:t>
            </a:r>
            <a:r>
              <a:rPr lang="es-ES" sz="2400" dirty="0"/>
              <a:t>, y muchos edificios de la granja </a:t>
            </a:r>
            <a:r>
              <a:rPr lang="es-ES" dirty="0"/>
              <a:t>antigua</a:t>
            </a:r>
            <a:r>
              <a:rPr lang="es-ES" sz="2400" dirty="0"/>
              <a:t>, algunos de los cuales son ahora un centro de jardíneria y una granja de la ciudad.</a:t>
            </a:r>
          </a:p>
          <a:p>
            <a:r>
              <a:rPr lang="es-ES" sz="2400" dirty="0"/>
              <a:t> La rosaleda tiene más de 2.000 rosales.</a:t>
            </a:r>
          </a:p>
        </p:txBody>
      </p:sp>
    </p:spTree>
    <p:extLst>
      <p:ext uri="{BB962C8B-B14F-4D97-AF65-F5344CB8AC3E}">
        <p14:creationId xmlns:p14="http://schemas.microsoft.com/office/powerpoint/2010/main" val="20056680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Marcador de contenido"/>
          <p:cNvSpPr>
            <a:spLocks noGrp="1"/>
          </p:cNvSpPr>
          <p:nvPr>
            <p:ph sz="quarter" idx="1"/>
          </p:nvPr>
        </p:nvSpPr>
        <p:spPr>
          <a:xfrm>
            <a:off x="611560" y="981075"/>
            <a:ext cx="7200800" cy="5038725"/>
          </a:xfrm>
        </p:spPr>
        <p:txBody>
          <a:bodyPr>
            <a:normAutofit lnSpcReduction="10000"/>
          </a:bodyPr>
          <a:lstStyle/>
          <a:p>
            <a:r>
              <a:rPr lang="es-ES" sz="2400" dirty="0"/>
              <a:t>La tierra fue originalmente propiedad de la abadía de Westminster. </a:t>
            </a:r>
          </a:p>
          <a:p>
            <a:r>
              <a:rPr lang="es-ES" sz="2400" dirty="0"/>
              <a:t>Hay evidencia de una antigua casa señorial, pero la Sala se remonta a la década de 1770 y contiene una variedad de paisajes naturales como el parque de la "Deer Park", praderas y pantanos.</a:t>
            </a:r>
          </a:p>
          <a:p>
            <a:r>
              <a:rPr lang="es-ES" sz="2400" dirty="0"/>
              <a:t>Una serie de edificios históricos se encuentran en el parque, incluyendo el propio Ayuntamiento y en conservan molinos de agua ,  y secaderos donde el tabaco era secado . </a:t>
            </a:r>
          </a:p>
          <a:p>
            <a:r>
              <a:rPr lang="es-ES" sz="2400" dirty="0"/>
              <a:t>La sala estaba poseída y ocupada por la familia Garth durante generaciones. </a:t>
            </a:r>
          </a:p>
          <a:p>
            <a:pPr>
              <a:buFont typeface="Wingdings 2" pitchFamily="18" charset="2"/>
              <a:buNone/>
            </a:pPr>
            <a:endParaRPr lang="es-ES" dirty="0"/>
          </a:p>
        </p:txBody>
      </p:sp>
    </p:spTree>
    <p:extLst>
      <p:ext uri="{BB962C8B-B14F-4D97-AF65-F5344CB8AC3E}">
        <p14:creationId xmlns:p14="http://schemas.microsoft.com/office/powerpoint/2010/main" val="16866638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2 Marcador de contenido"/>
          <p:cNvSpPr>
            <a:spLocks noGrp="1"/>
          </p:cNvSpPr>
          <p:nvPr>
            <p:ph sz="quarter" idx="1"/>
          </p:nvPr>
        </p:nvSpPr>
        <p:spPr>
          <a:xfrm>
            <a:off x="914400" y="765175"/>
            <a:ext cx="7113984" cy="5760169"/>
          </a:xfrm>
        </p:spPr>
        <p:txBody>
          <a:bodyPr>
            <a:normAutofit lnSpcReduction="10000"/>
          </a:bodyPr>
          <a:lstStyle/>
          <a:p>
            <a:r>
              <a:rPr lang="es-ES" sz="2400" dirty="0"/>
              <a:t>Fue ocupada como una escuela para jóvenes gentlmen en 1840 hasta que fue vendida por Sir Richard Garth a un comerciante de tabaco Hatfeild Gilliat (1827-1906) en la década de 1870. </a:t>
            </a:r>
          </a:p>
          <a:p>
            <a:r>
              <a:rPr lang="es-ES" sz="2400" dirty="0"/>
              <a:t>El Salón fue un hospital militar durante la Primera Guerra Mundial. </a:t>
            </a:r>
          </a:p>
          <a:p>
            <a:r>
              <a:rPr lang="es-ES" sz="2400" dirty="0"/>
              <a:t>Gilliat Hatfeild hijo, el Gilliat Edward Hatfeild (1864-9 febrero 1941), dono la finca (incluyendo la casa) a la National Trust, cuando murió.</a:t>
            </a:r>
          </a:p>
          <a:p>
            <a:r>
              <a:rPr lang="es-ES" sz="2400" dirty="0"/>
              <a:t>El jardín del estilo de la casa está rodeado de una curiosa colección de árboles ornamentales, entre ellos uno de los más antiguos tejos en Inglaterra.</a:t>
            </a:r>
          </a:p>
          <a:p>
            <a:endParaRPr lang="es-ES" dirty="0"/>
          </a:p>
          <a:p>
            <a:endParaRPr lang="es-ES" dirty="0"/>
          </a:p>
          <a:p>
            <a:endParaRPr lang="es-ES" dirty="0"/>
          </a:p>
        </p:txBody>
      </p:sp>
    </p:spTree>
    <p:extLst>
      <p:ext uri="{BB962C8B-B14F-4D97-AF65-F5344CB8AC3E}">
        <p14:creationId xmlns:p14="http://schemas.microsoft.com/office/powerpoint/2010/main" val="238735643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3 Marcador de contenido" descr="Morden Hall Park 2 -.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76998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Morden Hall Park - Oct 20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73766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Morden Hall.-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18936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Morden_hall_h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92244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Morden_hall_rose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055922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Morden_hall_ros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301028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Morden_hall_white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15323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Morden H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516399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Morden Hall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25284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Morden Hall Park.-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084039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1 Título"/>
          <p:cNvSpPr>
            <a:spLocks noGrp="1"/>
          </p:cNvSpPr>
          <p:nvPr>
            <p:ph type="title"/>
          </p:nvPr>
        </p:nvSpPr>
        <p:spPr/>
        <p:txBody>
          <a:bodyPr/>
          <a:lstStyle/>
          <a:p>
            <a:r>
              <a:rPr lang="es-ES" dirty="0"/>
              <a:t>OSTERLEY GARDENS</a:t>
            </a:r>
          </a:p>
        </p:txBody>
      </p:sp>
      <p:sp>
        <p:nvSpPr>
          <p:cNvPr id="101379" name="2 Marcador de contenido"/>
          <p:cNvSpPr>
            <a:spLocks noGrp="1"/>
          </p:cNvSpPr>
          <p:nvPr>
            <p:ph sz="quarter" idx="1"/>
          </p:nvPr>
        </p:nvSpPr>
        <p:spPr>
          <a:xfrm>
            <a:off x="914400" y="1447800"/>
            <a:ext cx="7185992" cy="5076825"/>
          </a:xfrm>
        </p:spPr>
        <p:txBody>
          <a:bodyPr>
            <a:normAutofit lnSpcReduction="10000"/>
          </a:bodyPr>
          <a:lstStyle/>
          <a:p>
            <a:r>
              <a:rPr lang="es-ES" sz="2400" b="1" dirty="0"/>
              <a:t>Osterley Park</a:t>
            </a:r>
            <a:r>
              <a:rPr lang="es-ES" sz="2400" dirty="0"/>
              <a:t> es una mansión situada en un gran parque del mismo nombre.</a:t>
            </a:r>
          </a:p>
          <a:p>
            <a:r>
              <a:rPr lang="es-ES" sz="2400" dirty="0"/>
              <a:t>Se encuentra en el distrito londinense de Hounslow , una parte de los suburbios del oeste de Londres . </a:t>
            </a:r>
          </a:p>
          <a:p>
            <a:r>
              <a:rPr lang="es-ES" sz="2400" dirty="0"/>
              <a:t>Cuando se construyó la casa estaba rodeada por un paisaje rural.</a:t>
            </a:r>
          </a:p>
          <a:p>
            <a:r>
              <a:rPr lang="es-ES" sz="2400" dirty="0"/>
              <a:t>Fue uno de un grupo de grandes casas cerca de Londres, que sirvió como retiro para las familias ricas,  eran ciertas casas de campo </a:t>
            </a:r>
            <a:r>
              <a:rPr lang="es-ES" dirty="0"/>
              <a:t>con</a:t>
            </a:r>
            <a:r>
              <a:rPr lang="es-ES" sz="2400" dirty="0"/>
              <a:t> grandes explotaciones agrícolas. </a:t>
            </a:r>
          </a:p>
          <a:p>
            <a:r>
              <a:rPr lang="es-ES" sz="2400" dirty="0"/>
              <a:t>Otras sobrevivientes de este tipo cerca de Londres incluyen Syon House y Chiswick House</a:t>
            </a:r>
          </a:p>
        </p:txBody>
      </p:sp>
    </p:spTree>
    <p:extLst>
      <p:ext uri="{BB962C8B-B14F-4D97-AF65-F5344CB8AC3E}">
        <p14:creationId xmlns:p14="http://schemas.microsoft.com/office/powerpoint/2010/main" val="142720969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2 Marcador de contenido"/>
          <p:cNvSpPr>
            <a:spLocks noGrp="1"/>
          </p:cNvSpPr>
          <p:nvPr>
            <p:ph sz="quarter" idx="1"/>
          </p:nvPr>
        </p:nvSpPr>
        <p:spPr>
          <a:xfrm>
            <a:off x="914400" y="1268760"/>
            <a:ext cx="7041976" cy="4751040"/>
          </a:xfrm>
        </p:spPr>
        <p:txBody>
          <a:bodyPr/>
          <a:lstStyle/>
          <a:p>
            <a:r>
              <a:rPr lang="es-ES" sz="2400" dirty="0"/>
              <a:t>En 1947, un equipo del  Ministerio de Obras Públicas, incluyendo el arquitecto ET Spashett, convirtió el edificio para su uso como una casa de convalecencia para los aviadores heridos. </a:t>
            </a:r>
          </a:p>
          <a:p>
            <a:r>
              <a:rPr lang="es-ES" sz="2400" dirty="0"/>
              <a:t>George Child-Villiers, noveno conde de Jersey dio a la casa y gran parte de la finca a la National Trust en el año 1949.</a:t>
            </a:r>
          </a:p>
          <a:p>
            <a:r>
              <a:rPr lang="es-ES" sz="2400" dirty="0"/>
              <a:t>Ahora está abierta al público, y contiene la mayoría de los muebles originales en excelentes condiciones.</a:t>
            </a:r>
          </a:p>
        </p:txBody>
      </p:sp>
    </p:spTree>
    <p:extLst>
      <p:ext uri="{BB962C8B-B14F-4D97-AF65-F5344CB8AC3E}">
        <p14:creationId xmlns:p14="http://schemas.microsoft.com/office/powerpoint/2010/main" val="44853753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Osterley_Garden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910555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Osterley_Park_House,_Lond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543708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Osterley Park.-1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338247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Osterley Park.-Middlese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207631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Osterley Park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985280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Osterley Park.-Middles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982203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429103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20312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3940715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1 Título"/>
          <p:cNvSpPr>
            <a:spLocks noGrp="1"/>
          </p:cNvSpPr>
          <p:nvPr>
            <p:ph type="title"/>
          </p:nvPr>
        </p:nvSpPr>
        <p:spPr/>
        <p:txBody>
          <a:bodyPr/>
          <a:lstStyle/>
          <a:p>
            <a:r>
              <a:rPr lang="es-ES" dirty="0"/>
              <a:t>PRIMROSE HILL</a:t>
            </a:r>
          </a:p>
        </p:txBody>
      </p:sp>
      <p:sp>
        <p:nvSpPr>
          <p:cNvPr id="109571" name="2 Marcador de contenido"/>
          <p:cNvSpPr>
            <a:spLocks noGrp="1"/>
          </p:cNvSpPr>
          <p:nvPr>
            <p:ph sz="quarter" idx="1"/>
          </p:nvPr>
        </p:nvSpPr>
        <p:spPr>
          <a:xfrm>
            <a:off x="914400" y="1773238"/>
            <a:ext cx="7041976" cy="4535487"/>
          </a:xfrm>
        </p:spPr>
        <p:txBody>
          <a:bodyPr>
            <a:normAutofit fontScale="92500"/>
          </a:bodyPr>
          <a:lstStyle/>
          <a:p>
            <a:r>
              <a:rPr lang="es-ES" sz="2400" b="1" dirty="0"/>
              <a:t>Primrose Hill</a:t>
            </a:r>
            <a:r>
              <a:rPr lang="es-ES" sz="2400" dirty="0"/>
              <a:t> es una colina de (78 m)  que se encuentra en el lado norte de Regent Park en Londres , Inglaterra , y también  nombre de la comarca. </a:t>
            </a:r>
          </a:p>
          <a:p>
            <a:r>
              <a:rPr lang="es-ES" sz="2400" dirty="0"/>
              <a:t>El cerro tiene una visión clara del centro de Londres hacia el sur-este, así como Belsize Park y Hampstead , al norte.</a:t>
            </a:r>
          </a:p>
          <a:p>
            <a:r>
              <a:rPr lang="es-ES" sz="2400" dirty="0"/>
              <a:t>Es una de las zonas residenciales más exclusivas y caras de Londres y es el hogar de muchos residentes notables </a:t>
            </a:r>
            <a:r>
              <a:rPr lang="es-ES" sz="2400" baseline="30000" dirty="0"/>
              <a:t>.</a:t>
            </a:r>
          </a:p>
          <a:p>
            <a:r>
              <a:rPr lang="es-ES" sz="2400" dirty="0"/>
              <a:t>La parte construida de Primrose Hill consiste principalmente en hileras de casas victorianas.</a:t>
            </a:r>
          </a:p>
        </p:txBody>
      </p:sp>
    </p:spTree>
    <p:extLst>
      <p:ext uri="{BB962C8B-B14F-4D97-AF65-F5344CB8AC3E}">
        <p14:creationId xmlns:p14="http://schemas.microsoft.com/office/powerpoint/2010/main" val="374035812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2 Marcador de contenido"/>
          <p:cNvSpPr>
            <a:spLocks noGrp="1"/>
          </p:cNvSpPr>
          <p:nvPr>
            <p:ph sz="quarter" idx="1"/>
          </p:nvPr>
        </p:nvSpPr>
        <p:spPr>
          <a:xfrm>
            <a:off x="914400" y="1412776"/>
            <a:ext cx="7041976" cy="4607024"/>
          </a:xfrm>
        </p:spPr>
        <p:txBody>
          <a:bodyPr/>
          <a:lstStyle/>
          <a:p>
            <a:r>
              <a:rPr lang="es-ES" sz="2400" dirty="0"/>
              <a:t>Siempre ha sido uno de los barrios más de moda en el cinturón urbano que se encuentra entre el centro de Londres y los suburbios, y sigue siendo caro y próspero.</a:t>
            </a:r>
          </a:p>
          <a:p>
            <a:r>
              <a:rPr lang="es-ES" sz="2400" dirty="0"/>
              <a:t> Primrose Hill es un ejemplo arquetípico de una exitosa aldea urbana de Londres, debido a la ubicación y la calidad de su desarrollo socio-histórico.</a:t>
            </a:r>
          </a:p>
          <a:p>
            <a:endParaRPr lang="es-ES" dirty="0"/>
          </a:p>
        </p:txBody>
      </p:sp>
    </p:spTree>
    <p:extLst>
      <p:ext uri="{BB962C8B-B14F-4D97-AF65-F5344CB8AC3E}">
        <p14:creationId xmlns:p14="http://schemas.microsoft.com/office/powerpoint/2010/main" val="140545304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Primrose Hill can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010865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Primrose_Hill,_Lond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208730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356371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316269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Título"/>
          <p:cNvSpPr>
            <a:spLocks noGrp="1"/>
          </p:cNvSpPr>
          <p:nvPr>
            <p:ph type="title"/>
          </p:nvPr>
        </p:nvSpPr>
        <p:spPr/>
        <p:txBody>
          <a:bodyPr/>
          <a:lstStyle/>
          <a:p>
            <a:r>
              <a:rPr lang="es-ES" dirty="0"/>
              <a:t>RICHMOND PARK</a:t>
            </a:r>
          </a:p>
        </p:txBody>
      </p:sp>
      <p:sp>
        <p:nvSpPr>
          <p:cNvPr id="115715" name="2 Marcador de contenido"/>
          <p:cNvSpPr>
            <a:spLocks noGrp="1"/>
          </p:cNvSpPr>
          <p:nvPr>
            <p:ph sz="quarter" idx="1"/>
          </p:nvPr>
        </p:nvSpPr>
        <p:spPr>
          <a:xfrm>
            <a:off x="914400" y="1844675"/>
            <a:ext cx="7113984" cy="4175125"/>
          </a:xfrm>
        </p:spPr>
        <p:txBody>
          <a:bodyPr/>
          <a:lstStyle/>
          <a:p>
            <a:r>
              <a:rPr lang="es-ES" sz="2400" b="1" dirty="0"/>
              <a:t>Richmond Park</a:t>
            </a:r>
            <a:r>
              <a:rPr lang="es-ES" sz="2400" dirty="0"/>
              <a:t> es un parque de  (9,55 km2) en Londres . Casi tres veces más grande que el Central Park de Nueva York  es el mayor de los parques reales de Londres y el segundo mayor parque urbano de Gran Bretaña después del de Sutton Park en Birmingham. </a:t>
            </a:r>
          </a:p>
          <a:p>
            <a:r>
              <a:rPr lang="es-ES" sz="2400" dirty="0"/>
              <a:t>Se encuentra cerca de Richmond , Kingston upon Thames , Wimbledon , Roehampton y Sheen Oriente .  El parque es famoso por su color rojo y los gamos , que suman más de 600. </a:t>
            </a:r>
          </a:p>
        </p:txBody>
      </p:sp>
    </p:spTree>
    <p:extLst>
      <p:ext uri="{BB962C8B-B14F-4D97-AF65-F5344CB8AC3E}">
        <p14:creationId xmlns:p14="http://schemas.microsoft.com/office/powerpoint/2010/main" val="333552111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2 Marcador de contenido"/>
          <p:cNvSpPr>
            <a:spLocks noGrp="1"/>
          </p:cNvSpPr>
          <p:nvPr>
            <p:ph sz="quarter" idx="1"/>
          </p:nvPr>
        </p:nvSpPr>
        <p:spPr>
          <a:xfrm>
            <a:off x="914400" y="476250"/>
            <a:ext cx="7113984" cy="5543550"/>
          </a:xfrm>
        </p:spPr>
        <p:txBody>
          <a:bodyPr>
            <a:normAutofit/>
          </a:bodyPr>
          <a:lstStyle/>
          <a:p>
            <a:r>
              <a:rPr lang="es-ES" sz="2400" dirty="0"/>
              <a:t>El Parque cuenta con edificios notables, diez de los cuales, además de toda la pared del parque, están ubicados en edificios catalogados.</a:t>
            </a:r>
          </a:p>
          <a:p>
            <a:r>
              <a:rPr lang="es-ES" sz="2400" dirty="0"/>
              <a:t>Montículo del Rey Enrique VIII es el punto más alto dentro del parque y se encuentra dentro de los jardines públicos de Pembroke Lodge.</a:t>
            </a:r>
          </a:p>
          <a:p>
            <a:r>
              <a:rPr lang="es-ES" sz="2400" dirty="0"/>
              <a:t> Lleva el nombre de Enrique VIII de Inglaterra </a:t>
            </a:r>
          </a:p>
          <a:p>
            <a:r>
              <a:rPr lang="es-ES" sz="2400" dirty="0"/>
              <a:t>Pistas abiertas del parque y el bosque se basan en los suelos ácidos de tierras bajas. </a:t>
            </a:r>
          </a:p>
          <a:p>
            <a:r>
              <a:rPr lang="es-ES" sz="2400" dirty="0"/>
              <a:t>Los pastizales son en su mayoría gestionados por el pastoreo. El parque cuenta con numerosos bosques y bosquecillos, algunos creados con donaciones de los ciudadanos.</a:t>
            </a:r>
          </a:p>
        </p:txBody>
      </p:sp>
    </p:spTree>
    <p:extLst>
      <p:ext uri="{BB962C8B-B14F-4D97-AF65-F5344CB8AC3E}">
        <p14:creationId xmlns:p14="http://schemas.microsoft.com/office/powerpoint/2010/main" val="119364920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2 Marcador de contenido"/>
          <p:cNvSpPr>
            <a:spLocks noGrp="1"/>
          </p:cNvSpPr>
          <p:nvPr>
            <p:ph sz="quarter" idx="1"/>
          </p:nvPr>
        </p:nvSpPr>
        <p:spPr>
          <a:xfrm>
            <a:off x="914400" y="549275"/>
            <a:ext cx="7185992" cy="5470525"/>
          </a:xfrm>
        </p:spPr>
        <p:txBody>
          <a:bodyPr/>
          <a:lstStyle/>
          <a:p>
            <a:r>
              <a:rPr lang="es-ES" sz="2400" dirty="0"/>
              <a:t>Una de ellas es la </a:t>
            </a:r>
            <a:r>
              <a:rPr lang="es-ES" sz="2400" b="1" dirty="0"/>
              <a:t>plantación de Isabella,</a:t>
            </a:r>
            <a:r>
              <a:rPr lang="es-ES" sz="2400" dirty="0"/>
              <a:t> un impresionante jardín arbolado que se creó después de la Segunda Guerra Mundial de un bosque existente, y se ejecuta de manera orgánica, dando como resultado una rica flora y fauna.</a:t>
            </a:r>
          </a:p>
          <a:p>
            <a:r>
              <a:rPr lang="es-ES" sz="2400" dirty="0"/>
              <a:t>Es una atracción turística importante por derecho propio. </a:t>
            </a:r>
          </a:p>
          <a:p>
            <a:r>
              <a:rPr lang="es-ES" sz="2400" dirty="0"/>
              <a:t>Otra es </a:t>
            </a:r>
            <a:r>
              <a:rPr lang="es-ES" sz="2400" b="1" dirty="0"/>
              <a:t>Copse Reina Madre,</a:t>
            </a:r>
            <a:r>
              <a:rPr lang="es-ES" sz="2400" dirty="0"/>
              <a:t> un pequeño recinto triangular en la colina del bosque a medio camino entre Robin Hood y Puerta Puerta jamón, establecida en memoria de la fallecida reina Isabel, la Reina Madre . </a:t>
            </a:r>
          </a:p>
        </p:txBody>
      </p:sp>
    </p:spTree>
    <p:extLst>
      <p:ext uri="{BB962C8B-B14F-4D97-AF65-F5344CB8AC3E}">
        <p14:creationId xmlns:p14="http://schemas.microsoft.com/office/powerpoint/2010/main" val="380022566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2 Marcador de contenido"/>
          <p:cNvSpPr>
            <a:spLocks noGrp="1"/>
          </p:cNvSpPr>
          <p:nvPr>
            <p:ph sz="quarter" idx="1"/>
          </p:nvPr>
        </p:nvSpPr>
        <p:spPr>
          <a:xfrm>
            <a:off x="914400" y="549275"/>
            <a:ext cx="7185992" cy="5470525"/>
          </a:xfrm>
        </p:spPr>
        <p:txBody>
          <a:bodyPr/>
          <a:lstStyle/>
          <a:p>
            <a:r>
              <a:rPr lang="es-ES" sz="2400" dirty="0"/>
              <a:t>Otra es de madera de dos tormentas, a corta distancia en el parque de Sheen Gate. (Algunos árboles muy antiguos se puede ver el interior de este recinto). </a:t>
            </a:r>
          </a:p>
          <a:p>
            <a:r>
              <a:rPr lang="es-ES" sz="2400" dirty="0"/>
              <a:t>Otra es Bonne  Copse  que fue nombrado en 2005. </a:t>
            </a:r>
          </a:p>
          <a:p>
            <a:r>
              <a:rPr lang="es-ES" sz="2400" dirty="0"/>
              <a:t>Fue iniciada por la familia Bonne en el año 1988 mediante la compra y la plantación de un árbol de las autoridades del Parque en la memoria del Bonne Bessie que murió en ese año. </a:t>
            </a:r>
          </a:p>
          <a:p>
            <a:r>
              <a:rPr lang="es-ES" sz="2400" dirty="0"/>
              <a:t>Los árboles se han agregado al año hasta 1994 cuando su esposo Frederick Bonne también murió. </a:t>
            </a:r>
          </a:p>
          <a:p>
            <a:endParaRPr lang="es-ES" dirty="0"/>
          </a:p>
          <a:p>
            <a:endParaRPr lang="es-ES" dirty="0"/>
          </a:p>
        </p:txBody>
      </p:sp>
    </p:spTree>
    <p:extLst>
      <p:ext uri="{BB962C8B-B14F-4D97-AF65-F5344CB8AC3E}">
        <p14:creationId xmlns:p14="http://schemas.microsoft.com/office/powerpoint/2010/main" val="109828002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2 Marcador de contenido"/>
          <p:cNvSpPr>
            <a:spLocks noGrp="1"/>
          </p:cNvSpPr>
          <p:nvPr>
            <p:ph sz="quarter" idx="1"/>
          </p:nvPr>
        </p:nvSpPr>
        <p:spPr>
          <a:xfrm>
            <a:off x="914400" y="476250"/>
            <a:ext cx="6969968" cy="5543550"/>
          </a:xfrm>
        </p:spPr>
        <p:txBody>
          <a:bodyPr/>
          <a:lstStyle/>
          <a:p>
            <a:r>
              <a:rPr lang="es-ES" sz="2400" dirty="0"/>
              <a:t>La plantación anual ha sido continuada por sus hijos. </a:t>
            </a:r>
          </a:p>
          <a:p>
            <a:r>
              <a:rPr lang="es-ES" sz="2400" dirty="0"/>
              <a:t>Richmond Park es un sitio de especial interés científico , una Reserva Nacional de Naturaleza y una zona especial de conservación para el Ciervo Volante . </a:t>
            </a:r>
          </a:p>
          <a:p>
            <a:r>
              <a:rPr lang="es-ES" sz="2400" dirty="0"/>
              <a:t>Las manadas de gamos circulan libremente por gran parte del parque.</a:t>
            </a:r>
          </a:p>
          <a:p>
            <a:r>
              <a:rPr lang="es-ES" sz="2400" dirty="0"/>
              <a:t>Un sacrificio se lleva a cabo cada mes de noviembre para asegurar un número que se pueda sostener. </a:t>
            </a:r>
          </a:p>
          <a:p>
            <a:endParaRPr lang="es-ES" dirty="0"/>
          </a:p>
        </p:txBody>
      </p:sp>
    </p:spTree>
    <p:extLst>
      <p:ext uri="{BB962C8B-B14F-4D97-AF65-F5344CB8AC3E}">
        <p14:creationId xmlns:p14="http://schemas.microsoft.com/office/powerpoint/2010/main" val="155979725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Richmond Park.-Surrey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774691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Richmond Castl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6778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Richmond Park.-Isabella_Pond_in_Summ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588711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Richmond park.-Lond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885540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Richmond Park.-Surre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99881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Richmond Park.-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163843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Richmond Ros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735541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Richmond-Park.-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198828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Richmond-park-lond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216076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Richmond_Park_-_London_-_Engl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14077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TotalTime>
  <Words>2487</Words>
  <Application>Microsoft Office PowerPoint</Application>
  <PresentationFormat>Presentación en pantalla (4:3)</PresentationFormat>
  <Paragraphs>298</Paragraphs>
  <Slides>133</Slides>
  <Notes>104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133</vt:i4>
      </vt:variant>
    </vt:vector>
  </HeadingPairs>
  <TitlesOfParts>
    <vt:vector size="138" baseType="lpstr">
      <vt:lpstr>Calibri</vt:lpstr>
      <vt:lpstr>Century Schoolbook</vt:lpstr>
      <vt:lpstr>Wingdings</vt:lpstr>
      <vt:lpstr>Wingdings 2</vt:lpstr>
      <vt:lpstr>Default Theme</vt:lpstr>
      <vt:lpstr>EUROPA.-LA VUELTA AL MUNDO EN 885 JARDINES.-REINO UNIDO.- LONDRES.-B </vt:lpstr>
      <vt:lpstr>Horniman Museum</vt:lpstr>
      <vt:lpstr>Presentación de PowerPoint</vt:lpstr>
      <vt:lpstr>Presentación de PowerPoint</vt:lpstr>
      <vt:lpstr>Presentación de PowerPoint</vt:lpstr>
      <vt:lpstr>Presentación de PowerPoint</vt:lpstr>
      <vt:lpstr>Presentación de PowerPoint</vt:lpstr>
      <vt:lpstr>HYDE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KENWOOD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MILE END PARK</vt:lpstr>
      <vt:lpstr>Presentación de PowerPoint</vt:lpstr>
      <vt:lpstr>Presentación de PowerPoint</vt:lpstr>
      <vt:lpstr>Presentación de PowerPoint</vt:lpstr>
      <vt:lpstr>Presentación de PowerPoint</vt:lpstr>
      <vt:lpstr>Presentación de PowerPoint</vt:lpstr>
      <vt:lpstr>Presentación de PowerPoint</vt:lpstr>
      <vt:lpstr>MORDEN HALL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OSTERLEY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PRIMROSE HILL</vt:lpstr>
      <vt:lpstr>Presentación de PowerPoint</vt:lpstr>
      <vt:lpstr>Presentación de PowerPoint</vt:lpstr>
      <vt:lpstr>Presentación de PowerPoint</vt:lpstr>
      <vt:lpstr>Presentación de PowerPoint</vt:lpstr>
      <vt:lpstr>Presentación de PowerPoint</vt:lpstr>
      <vt:lpstr>RICHMOND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10</cp:revision>
  <dcterms:created xsi:type="dcterms:W3CDTF">2013-09-08T06:06:48Z</dcterms:created>
  <dcterms:modified xsi:type="dcterms:W3CDTF">2018-03-09T09:33:31Z</dcterms:modified>
</cp:coreProperties>
</file>