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2"/>
  </p:notes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72" r:id="rId9"/>
    <p:sldId id="273" r:id="rId10"/>
    <p:sldId id="297" r:id="rId11"/>
    <p:sldId id="324" r:id="rId12"/>
    <p:sldId id="270" r:id="rId13"/>
    <p:sldId id="300" r:id="rId14"/>
    <p:sldId id="313" r:id="rId15"/>
    <p:sldId id="340" r:id="rId16"/>
    <p:sldId id="345" r:id="rId17"/>
    <p:sldId id="374" r:id="rId18"/>
    <p:sldId id="325" r:id="rId19"/>
    <p:sldId id="268" r:id="rId20"/>
    <p:sldId id="299" r:id="rId21"/>
    <p:sldId id="262" r:id="rId22"/>
    <p:sldId id="372" r:id="rId23"/>
    <p:sldId id="295" r:id="rId24"/>
    <p:sldId id="305" r:id="rId25"/>
    <p:sldId id="327" r:id="rId26"/>
    <p:sldId id="331" r:id="rId27"/>
    <p:sldId id="296" r:id="rId28"/>
    <p:sldId id="298" r:id="rId29"/>
    <p:sldId id="294" r:id="rId30"/>
    <p:sldId id="302" r:id="rId31"/>
    <p:sldId id="303" r:id="rId32"/>
    <p:sldId id="306" r:id="rId33"/>
    <p:sldId id="307" r:id="rId34"/>
    <p:sldId id="309" r:id="rId35"/>
    <p:sldId id="310" r:id="rId36"/>
    <p:sldId id="311" r:id="rId37"/>
    <p:sldId id="312" r:id="rId38"/>
    <p:sldId id="321" r:id="rId39"/>
    <p:sldId id="322" r:id="rId40"/>
    <p:sldId id="320" r:id="rId41"/>
    <p:sldId id="316" r:id="rId42"/>
    <p:sldId id="323" r:id="rId43"/>
    <p:sldId id="326" r:id="rId44"/>
    <p:sldId id="328" r:id="rId45"/>
    <p:sldId id="329" r:id="rId46"/>
    <p:sldId id="333" r:id="rId47"/>
    <p:sldId id="330" r:id="rId48"/>
    <p:sldId id="336" r:id="rId49"/>
    <p:sldId id="337" r:id="rId50"/>
    <p:sldId id="332" r:id="rId51"/>
    <p:sldId id="338" r:id="rId52"/>
    <p:sldId id="339" r:id="rId53"/>
    <p:sldId id="378" r:id="rId54"/>
    <p:sldId id="376" r:id="rId55"/>
    <p:sldId id="379" r:id="rId56"/>
    <p:sldId id="380" r:id="rId57"/>
    <p:sldId id="381" r:id="rId58"/>
    <p:sldId id="290" r:id="rId59"/>
    <p:sldId id="382" r:id="rId60"/>
    <p:sldId id="289" r:id="rId61"/>
    <p:sldId id="361" r:id="rId62"/>
    <p:sldId id="383" r:id="rId63"/>
    <p:sldId id="384" r:id="rId64"/>
    <p:sldId id="385" r:id="rId65"/>
    <p:sldId id="263" r:id="rId66"/>
    <p:sldId id="375" r:id="rId67"/>
    <p:sldId id="264" r:id="rId68"/>
    <p:sldId id="265" r:id="rId69"/>
    <p:sldId id="291" r:id="rId70"/>
    <p:sldId id="292" r:id="rId71"/>
    <p:sldId id="293" r:id="rId72"/>
    <p:sldId id="362" r:id="rId73"/>
    <p:sldId id="363" r:id="rId74"/>
    <p:sldId id="364" r:id="rId75"/>
    <p:sldId id="370" r:id="rId76"/>
    <p:sldId id="355" r:id="rId77"/>
    <p:sldId id="301" r:id="rId78"/>
    <p:sldId id="356" r:id="rId79"/>
    <p:sldId id="274" r:id="rId80"/>
    <p:sldId id="266" r:id="rId81"/>
    <p:sldId id="267" r:id="rId82"/>
    <p:sldId id="269" r:id="rId83"/>
    <p:sldId id="275" r:id="rId84"/>
    <p:sldId id="377" r:id="rId85"/>
    <p:sldId id="276" r:id="rId86"/>
    <p:sldId id="277" r:id="rId87"/>
    <p:sldId id="278" r:id="rId88"/>
    <p:sldId id="279" r:id="rId89"/>
    <p:sldId id="342" r:id="rId90"/>
    <p:sldId id="343" r:id="rId91"/>
    <p:sldId id="344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7" r:id="rId102"/>
    <p:sldId id="358" r:id="rId103"/>
    <p:sldId id="359" r:id="rId104"/>
    <p:sldId id="284" r:id="rId105"/>
    <p:sldId id="285" r:id="rId106"/>
    <p:sldId id="367" r:id="rId107"/>
    <p:sldId id="360" r:id="rId108"/>
    <p:sldId id="365" r:id="rId109"/>
    <p:sldId id="366" r:id="rId110"/>
    <p:sldId id="368" r:id="rId111"/>
    <p:sldId id="369" r:id="rId112"/>
    <p:sldId id="371" r:id="rId113"/>
    <p:sldId id="280" r:id="rId114"/>
    <p:sldId id="281" r:id="rId115"/>
    <p:sldId id="282" r:id="rId116"/>
    <p:sldId id="283" r:id="rId117"/>
    <p:sldId id="286" r:id="rId118"/>
    <p:sldId id="287" r:id="rId119"/>
    <p:sldId id="288" r:id="rId120"/>
    <p:sldId id="308" r:id="rId121"/>
    <p:sldId id="314" r:id="rId122"/>
    <p:sldId id="315" r:id="rId123"/>
    <p:sldId id="317" r:id="rId124"/>
    <p:sldId id="318" r:id="rId125"/>
    <p:sldId id="319" r:id="rId126"/>
    <p:sldId id="334" r:id="rId127"/>
    <p:sldId id="335" r:id="rId128"/>
    <p:sldId id="304" r:id="rId129"/>
    <p:sldId id="341" r:id="rId130"/>
    <p:sldId id="373" r:id="rId1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314366-906E-49ED-887F-4E7F7F2F1DC0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3425F2-F64B-447B-9CBE-8B6B3EB8F04F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7552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DC7714-A884-4255-B955-2EFE8D779C10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2087B4-EEEA-4EF0-A659-DC936A90B800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F79562-9BAB-4671-80E8-16AAD9F9908E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1DE451-541F-46A5-A81B-11D9B459C83C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BD6922-DC2C-4F6B-A4F6-A9209144907E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4D238E-C4B0-43B9-B697-2976E715243E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870418-F988-4DFB-B995-94EB67560352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Palace.-Orangerie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3F5FDE-7668-4E72-A9F2-3181300FB313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B9D164-FD1F-4F57-9493-4798457B03E3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47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39D7F76-7989-42E0-A0BD-3618C50B9EB7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Kensigton Palace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A8B519-6135-459C-8A06-3D57474A98BC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E614F1-D018-4A16-A046-45151F6566FC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A845E3-65B9-4608-87D4-238391ADA27A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Gardens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07E655-FF52-4A1A-8D36-162B07CB133C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5FD61F-BF9A-43E4-A0A0-C61E2BC88C18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Kensigton Palace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5DFCD6-47D3-4C61-AEF3-64664D8C45A6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FE2BB8-2C0F-459C-B96D-A5ADDB83803A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3E23753-C674-493F-AE06-593374163E79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CA0BCC-80AC-447C-B560-73E3A8CE2EBF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9E930E-AC05-424D-A6F5-91A3C5D310AD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898E59-B252-4B24-9A3E-24E10E627E56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77728A-FB56-402C-9FDC-795AE6078349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0C773A-3C1D-468C-96CA-50DE6DEAEEBE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C52D8F-CDBF-4F07-90E2-DD429FC63CF3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70B26F-0D5B-4566-8263-FF1D281281C3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FB1278-9C7C-43B4-8523-C71FEBAF4C89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DC96B2-B299-4905-BEA4-BC190F4F3579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475F83-FC0B-4DD5-B143-1C36788E93D1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EF854E8-57F3-4F17-80AA-CFB544D3FFF3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ADA5F2-5F16-490E-BFE4-CE23B896F3AA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6D9F2A-DA56-4B81-AB4E-C887F5671D62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998F3E-78ED-4368-AE17-E8602496085E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B34CCB-FF66-45C7-8304-D9561D55B22B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0FDE8A-B8AD-41B6-A52C-C706D82D530C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229D59-A392-4AD7-A727-238E805196A9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Kensigton Palace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951840-A5D3-4B4E-A4A7-7B1C01C7FFC9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2C7DBCE-4330-4478-8C0A-2CEC39B8DBDC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67E095-16C5-4C16-8570-F55C0265B30D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B458E8-DE01-4F99-A780-92B0B88BA463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6FADD3-3052-4ABC-9103-A4FABA9FDBC3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2FA40A-2DBC-4419-ABB7-F525417CF649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DD70A82-77BD-4D42-9DD9-F6A45D56928E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B3E788-EADA-4B05-9B02-DEA512F26D0A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7B7F19-B136-46B3-9BEF-0715073D1F3C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679865-19B1-4C97-AC46-45A1844D1BA8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78E455-CAC7-4ED5-B83E-1005C516F178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49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4031C8-189F-4777-B70B-71F643D4EBD3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Park.-Princess Diana Fountain</a:t>
            </a:r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63D0E9-BF96-4E01-AED9-B839B4CF57DC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Park.-Princess Diana Fountain</a:t>
            </a: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8EB602-D804-40C4-A09C-585DFCFE6D3B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Park.-Princess Diana Fountain</a:t>
            </a:r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B40F2B-6F4E-45DD-96FB-C010271E6E64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Park.-Diana Memorial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4D2590-4527-48F7-AB39-0A07A2202245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Park.-Princess Diana Fountain</a:t>
            </a:r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663B34-16CE-4EE8-9751-4E1CEA1B85BF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Park.-Diana Fountain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FAEB044-D9E5-467A-BFF2-D39ED1AE1879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Park.-Diana Fountain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6D2686-B70B-497F-87F3-61EC1DD139ED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Park.-Princess Diana Fountain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810C29-4E02-4EF3-A967-BC3CAA36A8CC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Fuente de Diana Memorial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00637B-F5D4-4BB9-8E53-0C7E3521EF34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Fuente de Diana Memorial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65EDCF-343D-4BA1-A244-072AB0A90697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Park.-Italian Garden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2297009-BE41-4E07-B8A8-2512C2CEC9F1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95D1E5-C69D-44CF-8A3B-AFF7BD36A768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7871CD-F62F-4EC8-94C8-7AA21F17EF93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Park.-Italian Garden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8CB12A6-3AFC-4D19-86EB-820AC459BA4C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Park.-Italian Gardens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6703F7-8E93-446F-B7D4-9E5686CA0057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B9641A-A5BC-4738-85F5-264AC5A9B43C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9FD2F9-F52E-440D-B33B-8A224A2EB101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Kensigton  Park.-Italian Garden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EA3F83-6338-41DA-B13B-596544E894E9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Kensisngton  Park.-Italian Garden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C5C127-09EA-4919-A1A1-A67B46A0543D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Park.-Italian Garden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D8951D-F6D2-4BC7-BE51-E4D57F3EA4D9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D451C3-6659-4C19-848C-3D7838867895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Park.-Italian Garden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77D7E7-BC92-4428-ABC5-C939618D34A5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83DFD0-B843-4641-8E2D-0AE7B3D4EAD7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Park.-Italian Garden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2BDAEA-AEDB-435E-BA40-13EE9531DD47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Park.-Italian Garden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00BF1F-B4CC-4E5B-9F6D-5F379D8146DF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A0D0A8-EB76-459D-A398-08BCA7DF15EB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Park.-PeterPan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C31DD5-4714-44E5-9BB3-73C7718BADF0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2183A8-42D8-4082-BA63-1D5650868C39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Park.-The Flower Path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A8E03A4-B5D2-4DFE-9C1B-8ECCD720736C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6AFDAD-4BB2-4542-B4C0-C520050B50A8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Park.-The Flower Path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644B8E-126C-46D3-9E3E-FF2AA23524AE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Park.-The Flowers Path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8BEBB5-68F0-4250-820B-EA50936FF5B0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Park.-The Flowers Path.-Fagus sylvatica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41C87CD-B40B-41F1-8047-D3EC107086D1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Park.-The Flowers Path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3A959DA-D592-4FA5-BCE4-A03C6F578BD9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D4BFEE-9B65-4E38-8553-F99E8C0335C8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24D5B3-700F-4A43-97EC-515C1EBB4234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B77E87-A493-4CF4-A483-D2D287301640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229C17-CE55-49F7-B315-831391B798A2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62AF362-F219-4ADB-91AF-6123D1C40348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05EB7D-FED4-4EA9-BB3E-1C7C5B2359CD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766514-6642-41DA-B85A-B88E1644AD4C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6EBEC84-CF11-464B-B478-8F550078B858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8EA3A2-690A-4A32-A181-59BBE409C69C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3F9EAD-55AF-453F-97CA-6C8E7CDA8271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E24CF0-9CB8-4C92-9A00-4A88AE99597D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2C2847-0C1A-478E-9D78-77C23C5EE56D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3C49C0-9E5A-49AF-9505-DF2804FBA6B1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Park.-Albert Memorial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4912CD-E6B6-4DD9-BB38-30AFB5A34BCC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Park.-Albert Memorial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1F9753-A472-49AC-A9C2-E5EE61CE6C6D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 .-Albert Memorial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25B0C6-49AC-44F0-85AB-5C7DC7307A03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 Park.-Albert Memorial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7B3335-2AD5-4A61-8490-B9D332060F0E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Park.-Prince Albert Memorial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2588F6-BF34-4A9D-A99E-1101B6EFBA87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E5EA32-C703-4F68-AA16-2DFCB5EAF2CE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0071C2-D6A9-4924-A927-4546027F7123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Park.-Peter Pan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5A78C58-276B-4B5E-AD57-75A1817FA153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Park.-Princess Diana Fountain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468687-F00F-41F1-992C-B1D109516CFB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Park.-The Serpentine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879359F-1ED3-4551-BE48-A406D379CB75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34CC7D-05A6-48BA-B030-805D5DDC4155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Park.-Segadoras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278FA94-A5CB-4E1A-ABE5-36B2EECDC9D3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Park.-Pradera natural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BBD37F-CF2A-4CD5-87BB-96D52F5C9C4E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Park.-Platanus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C2371A-954D-41C4-BF04-E50CD07CE815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Park.-Fraxinus pendula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5FE14D-1320-4F95-8EBA-6FD2A631E92C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Park.-Aesculus hippocastanum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D3811A-06FC-4E17-90EF-6E64C5DD6D1F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738040-60DD-4492-930E-BB70677DF84E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837321-CFB0-4314-AD37-D4BDBC680A04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828B1F-55CF-4E28-96ED-C968C3E95A31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BBF518-6B13-4AD7-B849-F05FF4C85C8D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Park.-Italian Garden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868326-F884-40D2-A56E-C37212FA69C6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F1B8D3-6B26-4839-A6E7-BBE5A453DF7A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Park.-Albert Memorial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7A49E3-172C-4F92-8D2A-BA4655AA3B61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7243BEB-3725-4A68-9FA0-BC7095D24813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9C3E74-AF54-4EAA-9D37-089C7D0A2CC8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32D38B-C866-4452-A6E8-7BD14D9D50BB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Park.-Princess Diana Fountain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EA29F5-8809-414D-8A57-6B9257C8A841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DDA737-7303-4337-BEB1-0E9155862F29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 .-Gate</a:t>
            </a:r>
          </a:p>
        </p:txBody>
      </p:sp>
      <p:sp>
        <p:nvSpPr>
          <p:cNvPr id="246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3973FC-47C7-42B1-844F-BA0A3453157B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1/17/Diana_Memorial_Fountain_2009.JPG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b/b5/DianaMemorialDetail_wb.jpg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jpe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764704"/>
            <a:ext cx="6318448" cy="302433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JARDINES.-REINO UNIDO.-</a:t>
            </a:r>
            <a:br>
              <a:rPr lang="es-ES" sz="3600" dirty="0"/>
            </a:br>
            <a:r>
              <a:rPr lang="es-ES" sz="3600" dirty="0"/>
              <a:t>LONDRES.-KENSINGTON GARDENS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27984" y="4293096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KENSINGTON GARDENS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323528" y="1600200"/>
            <a:ext cx="7776864" cy="487375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b="1" dirty="0"/>
              <a:t>Jardines de Kensington,</a:t>
            </a:r>
            <a:r>
              <a:rPr lang="es-ES" sz="2400" dirty="0"/>
              <a:t> </a:t>
            </a:r>
            <a:r>
              <a:rPr lang="es-ES" dirty="0"/>
              <a:t>a la</a:t>
            </a:r>
            <a:r>
              <a:rPr lang="es-ES" sz="2400" dirty="0"/>
              <a:t> vez que los jardines privados del palacio de Kensington , es uno de los parques reales de Londres , situado inmediatamente al oeste de Hyde Park .</a:t>
            </a:r>
          </a:p>
          <a:p>
            <a:pPr eaLnBrk="1" hangingPunct="1"/>
            <a:r>
              <a:rPr lang="es-ES" sz="2400" dirty="0"/>
              <a:t>Es compartido entre el Ayuntamiento de Westminster y el Royal Borough of Kensington y Chelsea .</a:t>
            </a:r>
          </a:p>
          <a:p>
            <a:pPr eaLnBrk="1" hangingPunct="1"/>
            <a:r>
              <a:rPr lang="es-ES" sz="2400" dirty="0"/>
              <a:t>El parque tiene una superficie de 111 hectáreas 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 Los espacios abiertos de los jardines de Kensington, Hyde Park, Green Park y San James's Park en conjunto forman una casi continuo "pulmón verde" en el corazón de Londres, entre Kensington y Westminster.</a:t>
            </a:r>
          </a:p>
        </p:txBody>
      </p:sp>
    </p:spTree>
    <p:extLst>
      <p:ext uri="{BB962C8B-B14F-4D97-AF65-F5344CB8AC3E}">
        <p14:creationId xmlns:p14="http://schemas.microsoft.com/office/powerpoint/2010/main" val="1935130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7113984" cy="52546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Charles Bridgeman creó la serpentina en la década de 1730 por el represamiento de la salida este del rio Westbourne de Hyde Park de la reina Carolina 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 La parte de la serpentina que se encuentra dentro de los jardines de Kensington se conoce como "el agua el tiempo".</a:t>
            </a:r>
          </a:p>
          <a:p>
            <a:pPr eaLnBrk="1" hangingPunct="1"/>
            <a:r>
              <a:rPr lang="es-ES" sz="2400" dirty="0"/>
              <a:t> En su extremo norte-occidental (originalmente la entrada del río Westbourne) en una zona conocida como "El jardín italiano", hay cuatro fuentes y una serie de esculturas clásicas. La tierra que rodea los jardines de Kensington era predominantemente rural y se mantuvo en gran parte subdesarrollada hasta la Gran Exposición de 1851. </a:t>
            </a:r>
          </a:p>
        </p:txBody>
      </p:sp>
    </p:spTree>
    <p:extLst>
      <p:ext uri="{BB962C8B-B14F-4D97-AF65-F5344CB8AC3E}">
        <p14:creationId xmlns:p14="http://schemas.microsoft.com/office/powerpoint/2010/main" val="2142671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041976" cy="554355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sz="2400" dirty="0"/>
              <a:t>Muchas de las características originales sobreviven, junto con el Palacio, y ahora hay otros edificios públicos, como el Albert Memorial (en la esquina sur-este de los jardines de Kensington, enfrente del Royal Albert Hall ), la Serpentine Gallery , y el monumento a  Speke .</a:t>
            </a:r>
          </a:p>
          <a:p>
            <a:pPr eaLnBrk="1" hangingPunct="1"/>
            <a:r>
              <a:rPr lang="es-ES" sz="2400" b="1" dirty="0"/>
              <a:t>El Palacio de Kensington</a:t>
            </a:r>
            <a:r>
              <a:rPr lang="es-ES" sz="2400" dirty="0"/>
              <a:t> es una residencia real situada en los Jardines de Kensington en el Royal Borough of Kensington y Chelsea en Londres, Inglaterra. Ha sido una residencia de la familia real británica desde el siglo XVII. </a:t>
            </a:r>
          </a:p>
          <a:p>
            <a:pPr eaLnBrk="1" hangingPunct="1"/>
            <a:r>
              <a:rPr lang="es-ES" sz="2400" dirty="0"/>
              <a:t>Hoy en día es la residencia oficial de </a:t>
            </a:r>
            <a:r>
              <a:rPr lang="es-ES" dirty="0"/>
              <a:t>el</a:t>
            </a:r>
            <a:r>
              <a:rPr lang="es-ES" sz="2400" dirty="0"/>
              <a:t> duque y la duquesa de Gloucester , el duque y la duquesa de Kent , el príncipe y la princesa Michael de Kent , y el duque y la duquesa de Cambridge. </a:t>
            </a:r>
          </a:p>
        </p:txBody>
      </p:sp>
    </p:spTree>
    <p:extLst>
      <p:ext uri="{BB962C8B-B14F-4D97-AF65-F5344CB8AC3E}">
        <p14:creationId xmlns:p14="http://schemas.microsoft.com/office/powerpoint/2010/main" val="462792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041976" cy="56149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El Palacio de Kensington también se utiliza en forma no oficial por el príncipe Harry , así como su prima Zara Phillips </a:t>
            </a:r>
          </a:p>
          <a:p>
            <a:pPr eaLnBrk="1" hangingPunct="1"/>
            <a:r>
              <a:rPr lang="es-ES" sz="2400" dirty="0"/>
              <a:t>Fue la residencia oficial de Diana, Princesa de Gales (desde 1981 hasta su muerte en 1997), la princesa Margarita (hasta su muerte en 2002) y la princesa Alicia (hasta su muerte en 2004). </a:t>
            </a:r>
          </a:p>
          <a:p>
            <a:pPr eaLnBrk="1" hangingPunct="1"/>
            <a:r>
              <a:rPr lang="es-ES" sz="2400" dirty="0"/>
              <a:t>La </a:t>
            </a:r>
            <a:r>
              <a:rPr lang="es-ES" sz="2400" b="1" dirty="0"/>
              <a:t>princesa Diana de Gales Memorial Fountain</a:t>
            </a:r>
            <a:r>
              <a:rPr lang="es-ES" sz="2400" dirty="0"/>
              <a:t> es un monumento a Diana, Princesa de Gales .</a:t>
            </a:r>
          </a:p>
          <a:p>
            <a:pPr eaLnBrk="1" hangingPunct="1"/>
            <a:r>
              <a:rPr lang="es-ES" sz="2400" dirty="0"/>
              <a:t>Fue diseñado para expresar el espíritu de Diana y el amor de los niños. Se encuentra ubicado en la esquina suroeste de Hyde Park en Londres , justo al sur del lago Serpentine y al este de la Serpentine Gallery. </a:t>
            </a:r>
          </a:p>
          <a:p>
            <a:pPr eaLnBrk="1" hangingPunct="1"/>
            <a:endParaRPr lang="es-ES" sz="2400" dirty="0"/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2898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5470525"/>
          </a:xfrm>
        </p:spPr>
        <p:txBody>
          <a:bodyPr/>
          <a:lstStyle/>
          <a:p>
            <a:pPr eaLnBrk="1" hangingPunct="1"/>
            <a:r>
              <a:rPr lang="es-ES" dirty="0"/>
              <a:t>Su primera piedra fue colocada en septiembre de 2003 y fue inaugurado oficialmente el 6 de julio de 2004 por la reina Isabel II .</a:t>
            </a:r>
          </a:p>
          <a:p>
            <a:pPr eaLnBrk="1" hangingPunct="1"/>
            <a:r>
              <a:rPr lang="es-ES" dirty="0"/>
              <a:t>También estuvieron presentes el hermano menor de Diana, Charles Spencer, noveno conde Spencer , su ex marido el príncipe Carlos y sus hijos William y Harry 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4025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2 Imagen" descr="Kensington-pala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1523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Hyde Park.-Kensington Palace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3671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Londres-Palacio de Kesingt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0262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Kensigton Palac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2012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Kensington Palace.-Diana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0"/>
            <a:ext cx="9004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3300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Kensington_pala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5842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Kensingron-gardens.-London.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6601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Kensington Gardens.-10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363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Kensington Palade.-Orangerie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962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Kensington Park.-2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9100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2 Imagen" descr="Kensington_garden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5670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Kensington Palace Ga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9739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Kensington Sunken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67656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Kensingron-gardens.-London.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1508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Kengsington Sunken_garden_kensingt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572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Kensington Place Garden.-3x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41082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Kensigton Gardens.-Sunken Garden.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1228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Kensington Gardens.-1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0733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Kensington Palace Garden.-2x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23616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Kensington Palace Gardens.-3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01730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Kensigton Gardens.-Sunken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93300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Kensigton Palace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59095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Kensigton Gardens.-Sunken Garden.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3877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Kensingron-gardens.-London.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3699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Kensingron-gardens.-London.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45492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Kensington Gardens.-2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64545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Kensington Gardens.-3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35101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Kensington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73348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Kensington Gardens.-6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66851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Kensington Gardens.-8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95823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Kensington Gardens.-9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00307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Kensington Gardens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4180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Kensington Palace.-2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26517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Kensington Gardens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1249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Kensington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10304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Kensington Palac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62706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Kensington Palace Garden.-1x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40869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Kensington Palace Garden.-5x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3275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Kensington palace garden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148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Kensington Palace Gardens.-6x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24719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Kensington Palace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16185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Kensington Palace Gardens.-10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6696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Kensington Palace Gardens.-11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53391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Kensington Palace Gardens.-6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176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Kensington Palace Gardens.-13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42181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Kensington Palace Gardens.-x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3598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Kensington-gardens-westminster-w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6245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Kensington_palace_garden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5924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Kesington.-Diana Fountai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16593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Princess Diana Memorial Fountain.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95168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Princess Diana Memorial Fountain.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35987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Diana Memori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88264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Princess Diana Fountain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1" name="2 Imagen" descr="Princess Diana Memorial Fountain_redimensiona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25001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Diana Founta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53169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Kensington Park.-Diana Fountaim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423707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Princess Diana Memorial Fountain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654371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Archivo: Diana Memorial Fountain 2009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33126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Archivo: DianaMemorialDetail wb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992749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Kensington Park.-Italian_Garden_fountai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45442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Kensington_Garden_Fountai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03984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Hyde-Park-lond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621332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Hyde_Park_PA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93078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2 Imagen" descr="Kensigton Gardens.-.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568728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2 Imagen" descr="Kensigton Gardens.-Italian Garden.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64368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Kensigton Gardens.-Italian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682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32609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Kensington Park.-Italian Fountains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1566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Kensington Park.-Italian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0"/>
            <a:ext cx="9105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12794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Kensington Park.-Italian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59630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Kensington Park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352821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Kensington Park.-5x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53085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Kensingron-gardens.-London.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196301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Kensington Park.-6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43264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Londres-Kensington Park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5783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HydeParkItalian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9131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53587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Kensington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2 Imagen" descr="Kensington Park.--PeterPan_Statue_Londr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74342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Kensington_Gardens_The_Long_Wa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455988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Londres-Kensington Gardens-The Flowers Walk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81051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Kensington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803432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Londres-Kensington Gardens-The Flowers Walk-5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39375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Londres-Kensington Gardens-The Flowers Walk-4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44797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Londres-Kensington Gardens-The Flowers Walk-2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6355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Londres-Kensington Gardens-The Flowers Walk-1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669302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Kensington Park.-1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34321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Kensington Park.-1 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050807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Kensington Park.-1x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080411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Kensington Park.-2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590844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Kensington Park.-2 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520016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Kensington Park.-2x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78063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Kensington Park.-3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153044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Kensington Park.-3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60960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Kensington Park.-3 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53097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2 Imagen" descr="Kensington Park.-3xx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549082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Kensington Park.-4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7404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2 Imagen" descr="Kensington Park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328225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Kensington Park.-6x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782050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Kensington Park.-Albert Memorial.-1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969695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Kensington Park.-Albert Memorial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85016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Londres-Kensington Gardens-Albert Memorial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05502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Hyde_Park_Albert_Memorial_Jan_20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8642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2 Imagen" descr="Londres-Kensington GardensAlbert Menorial-1 (2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711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8280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Kensington Park.-Prince Albert Memorial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292331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Kensington Park.-Cesped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49268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Kensington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126749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Kensington Park.-Peter Pan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70562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Kensington Park.-Princess Diana Memorial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572753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Kensington Park.-The Serpentin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30420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Kensington Park 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632168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Londres-Kensington Gardens-Segadora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786186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Londres-Kensington Gardens-Pradera natural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153666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Londres-Kensington Gardens-Platanu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620200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Londres-Kensington Gardens-Fresno PENDULA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04382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Londres-Kensington Gardens-Aesculus grup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43288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Londres-Kenisngton Garden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213050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Londres-Jardines Palacio de Kensingto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398353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Kensington Gardens.-4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792065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Kensington Gardens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592438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Kensington Gardens.-Fuent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899112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Kensington Gardens.-Lago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297774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Kensington Gardens.-Lond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9144000" cy="68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464904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Kensington Gardens.-Tumbona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066655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Kensington Palace Garden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841889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Kensington Palace Garden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3727394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Kensington.-The Princess Diana Fountain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810707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Kensington Park.-1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866383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Kensington Place Gat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70697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1048</Words>
  <Application>Microsoft Office PowerPoint</Application>
  <PresentationFormat>Presentación en pantalla (4:3)</PresentationFormat>
  <Paragraphs>270</Paragraphs>
  <Slides>130</Slides>
  <Notes>123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130</vt:i4>
      </vt:variant>
    </vt:vector>
  </HeadingPairs>
  <TitlesOfParts>
    <vt:vector size="135" baseType="lpstr">
      <vt:lpstr>Calibri</vt:lpstr>
      <vt:lpstr>Century Schoolbook</vt:lpstr>
      <vt:lpstr>Wingdings</vt:lpstr>
      <vt:lpstr>Wingdings 2</vt:lpstr>
      <vt:lpstr>Default Theme</vt:lpstr>
      <vt:lpstr>EUROPA.-LA VUELTA AL MUNDO EN 885 JARDINES.-REINO UNIDO.- LONDRES.-KENSINGTON GARDENS </vt:lpstr>
      <vt:lpstr>KENSINGTON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8</cp:revision>
  <dcterms:created xsi:type="dcterms:W3CDTF">2013-09-08T06:06:48Z</dcterms:created>
  <dcterms:modified xsi:type="dcterms:W3CDTF">2018-03-09T09:30:11Z</dcterms:modified>
</cp:coreProperties>
</file>