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8"/>
  </p:notesMasterIdLst>
  <p:sldIdLst>
    <p:sldId id="256" r:id="rId2"/>
    <p:sldId id="257" r:id="rId3"/>
    <p:sldId id="258" r:id="rId4"/>
    <p:sldId id="259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366" r:id="rId43"/>
    <p:sldId id="367" r:id="rId44"/>
    <p:sldId id="368" r:id="rId45"/>
    <p:sldId id="370" r:id="rId46"/>
    <p:sldId id="371" r:id="rId47"/>
    <p:sldId id="369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  <p:sldId id="304" r:id="rId67"/>
    <p:sldId id="305" r:id="rId68"/>
    <p:sldId id="306" r:id="rId69"/>
    <p:sldId id="307" r:id="rId70"/>
    <p:sldId id="308" r:id="rId71"/>
    <p:sldId id="309" r:id="rId72"/>
    <p:sldId id="310" r:id="rId73"/>
    <p:sldId id="311" r:id="rId74"/>
    <p:sldId id="312" r:id="rId75"/>
    <p:sldId id="313" r:id="rId76"/>
    <p:sldId id="314" r:id="rId77"/>
    <p:sldId id="315" r:id="rId78"/>
    <p:sldId id="316" r:id="rId79"/>
    <p:sldId id="317" r:id="rId80"/>
    <p:sldId id="318" r:id="rId81"/>
    <p:sldId id="319" r:id="rId82"/>
    <p:sldId id="320" r:id="rId83"/>
    <p:sldId id="321" r:id="rId84"/>
    <p:sldId id="322" r:id="rId85"/>
    <p:sldId id="323" r:id="rId86"/>
    <p:sldId id="324" r:id="rId87"/>
    <p:sldId id="325" r:id="rId88"/>
    <p:sldId id="326" r:id="rId89"/>
    <p:sldId id="327" r:id="rId90"/>
    <p:sldId id="328" r:id="rId91"/>
    <p:sldId id="329" r:id="rId92"/>
    <p:sldId id="330" r:id="rId93"/>
    <p:sldId id="331" r:id="rId94"/>
    <p:sldId id="332" r:id="rId95"/>
    <p:sldId id="333" r:id="rId96"/>
    <p:sldId id="334" r:id="rId97"/>
    <p:sldId id="335" r:id="rId98"/>
    <p:sldId id="336" r:id="rId99"/>
    <p:sldId id="337" r:id="rId100"/>
    <p:sldId id="338" r:id="rId101"/>
    <p:sldId id="339" r:id="rId102"/>
    <p:sldId id="340" r:id="rId103"/>
    <p:sldId id="341" r:id="rId104"/>
    <p:sldId id="342" r:id="rId105"/>
    <p:sldId id="343" r:id="rId106"/>
    <p:sldId id="344" r:id="rId107"/>
    <p:sldId id="345" r:id="rId108"/>
    <p:sldId id="346" r:id="rId109"/>
    <p:sldId id="347" r:id="rId110"/>
    <p:sldId id="348" r:id="rId111"/>
    <p:sldId id="349" r:id="rId112"/>
    <p:sldId id="350" r:id="rId113"/>
    <p:sldId id="351" r:id="rId114"/>
    <p:sldId id="352" r:id="rId115"/>
    <p:sldId id="353" r:id="rId116"/>
    <p:sldId id="354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04" d="100"/>
          <a:sy n="104" d="100"/>
        </p:scale>
        <p:origin x="17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AC286-C8D3-4042-82E2-2F1D25F9DA89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402B-2FF0-4DE7-9921-15E6A228A3E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530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6616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3097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103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7344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875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1159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446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5981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966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Fairhaven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9084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5410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847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4275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0885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9819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8376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7015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4943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367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Houghton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0967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773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21914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011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0503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2324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64704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79062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08042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2792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69513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58763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Hoveton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9240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48609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11346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52355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69743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11453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67315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24532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12679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73964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4254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55505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982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49190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01265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98391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97266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49924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63688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19465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1538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Sandringham House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DDB871-5C5E-4B88-80FA-98B04DAA803C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229763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87122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44674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08012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Sandringham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402B-2FF0-4DE7-9921-15E6A228A3E7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2689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//upload.wikimedia.org/wikipedia/commons/8/8e/Fairhaven_Water_Gardens_1_-_geograph.org.uk_-_251594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//upload.wikimedia.org/wikipedia/commons/2/2c/Hales_Hall_-_geograph.org.uk_-_982760.jp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//upload.wikimedia.org/wikipedia/commons/b/bf/Obelisk,_Holkham_Hall_-_geograph.org.uk_-_206887.jpg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//upload.wikimedia.org/wikipedia/commons/c/cc/Holkham_Lake_-_geograph.org.uk_-_1460581.jpg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=Houghton++Hall+Gardens+wikipedia&amp;hl=es&amp;biw=1280&amp;bih=666&amp;prmd=imvns&amp;rurl=translate.google.es&amp;sl=en&amp;u=http://en.wikipedia.org/wiki/Houghton_Hall&amp;usg=ALkJrhjIKxBzgbSglA9lVlpYshxn3nOv-g#cite_note-garden-3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hyperlink" Target="//upload.wikimedia.org/wikipedia/commons/9/96/Sheringham_Park1.JPG" TargetMode="Externa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hyperlink" Target="//upload.wikimedia.org/wikipedia/commons/a/a9/Sheringham_Park3.JPG" TargetMode="Externa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hyperlink" Target="//upload.wikimedia.org/wikipedia/commons/0/00/Sheringham_Park_2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237626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JARDINES.-REINO UNIDO.-</a:t>
            </a:r>
            <a:br>
              <a:rPr lang="es-ES" sz="3600" dirty="0"/>
            </a:br>
            <a:r>
              <a:rPr lang="es-ES" sz="3600" dirty="0"/>
              <a:t>NORFOLK.-I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29309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Fairhaven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221288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Fairhaven Woodland y del jardín del agua</a:t>
            </a:r>
            <a:r>
              <a:rPr lang="es-ES" sz="2400" b="1" dirty="0"/>
              <a:t>,</a:t>
            </a:r>
            <a:r>
              <a:rPr lang="es-ES" sz="2400" dirty="0"/>
              <a:t> Norfolk , Inglaterra, es una organización benéfica registrada, que comprende 131 hectáreas (0,53 km </a:t>
            </a:r>
            <a:r>
              <a:rPr lang="es-ES" sz="2400" baseline="30000" dirty="0"/>
              <a:t>2)</a:t>
            </a:r>
            <a:r>
              <a:rPr lang="es-ES" sz="2400" dirty="0"/>
              <a:t> de los antiguos bosques y del jardín del agua y como el amplio lago Sur Walsham.</a:t>
            </a:r>
          </a:p>
          <a:p>
            <a:pPr eaLnBrk="1" hangingPunct="1"/>
            <a:r>
              <a:rPr lang="es-ES" sz="2400" dirty="0"/>
              <a:t>En el jardín </a:t>
            </a:r>
            <a:r>
              <a:rPr lang="es-ES" dirty="0"/>
              <a:t>hay</a:t>
            </a:r>
            <a:r>
              <a:rPr lang="es-ES" sz="2400" dirty="0"/>
              <a:t> un estanque de peces antiguo (King estanque Stephens - que figuran en el libro de Domesday ), un roble de 950 años de edad, más de 95 especies de aves registradas, una organización privada especies </a:t>
            </a:r>
            <a:r>
              <a:rPr lang="es-ES" dirty="0"/>
              <a:t>desarrolladas</a:t>
            </a:r>
            <a:r>
              <a:rPr lang="es-ES" sz="2400" dirty="0"/>
              <a:t>, muchas  plantas silvestres y cultivadas </a:t>
            </a:r>
            <a:r>
              <a:rPr lang="es-ES" dirty="0"/>
              <a:t>,</a:t>
            </a:r>
            <a:r>
              <a:rPr lang="es-ES" sz="2400" dirty="0"/>
              <a:t> las más espectaculares son las prímulas candelabro -. alrededor de 50.000 flores en las últimas dos semanas en mayo y las dos primeras semanas de junio.</a:t>
            </a:r>
          </a:p>
        </p:txBody>
      </p:sp>
    </p:spTree>
    <p:extLst>
      <p:ext uri="{BB962C8B-B14F-4D97-AF65-F5344CB8AC3E}">
        <p14:creationId xmlns:p14="http://schemas.microsoft.com/office/powerpoint/2010/main" val="2490442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832475"/>
          </a:xfrm>
        </p:spPr>
        <p:txBody>
          <a:bodyPr/>
          <a:lstStyle/>
          <a:p>
            <a:pPr eaLnBrk="1" hangingPunct="1"/>
            <a:r>
              <a:rPr lang="es-ES" sz="2400" dirty="0"/>
              <a:t>Hasta la década de 1980, el jardín fue principalmente de  zonas boscosas densas, pero la enfermedad holandesa del olmo y el vendaval 1987  produjo muchos daños.</a:t>
            </a:r>
          </a:p>
          <a:p>
            <a:pPr eaLnBrk="1" hangingPunct="1"/>
            <a:r>
              <a:rPr lang="es-ES" sz="2400" dirty="0"/>
              <a:t>Las áreas que han perdido a un gran número de árboles (algunos de ellos grandes robles) se convirtieron en espacios abiertos claros adecuados para las plantas más cultivadas que requieren más sol. </a:t>
            </a:r>
          </a:p>
          <a:p>
            <a:pPr eaLnBrk="1" hangingPunct="1"/>
            <a:r>
              <a:rPr lang="es-ES" sz="2400" dirty="0"/>
              <a:t>Plantas como Gunnera manicata , hortensias, Filadelfo, Cornus y narcisos se plantaron para dar interés todo el año al jardín.</a:t>
            </a:r>
          </a:p>
          <a:p>
            <a:pPr eaLnBrk="1" hangingPunct="1"/>
            <a:r>
              <a:rPr lang="es-ES" sz="2400" dirty="0"/>
              <a:t>Fairhaven Woodland y el Jardín acuático fue creado por el segundo Sr. Fairhaven , Henry Rogers Broughton.</a:t>
            </a:r>
          </a:p>
        </p:txBody>
      </p:sp>
    </p:spTree>
    <p:extLst>
      <p:ext uri="{BB962C8B-B14F-4D97-AF65-F5344CB8AC3E}">
        <p14:creationId xmlns:p14="http://schemas.microsoft.com/office/powerpoint/2010/main" val="101240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612110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segundo Sr. Fairhaven fue un jardinero entusiasta, que diseñó el jardín del arbolado y del agua.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Había un equipo de siete jardineros y dos leñadores para asistir lo a él, que trabajaba en el invernadero , un jardín formal , un huerto y el jardín del arbolado.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bosque, sin atención desde la 2 ª Guerra Mundial, se había convertido en una jungla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Señor Fairhaven aclaró lo que hoy es el jardín principal, la introducción de sombra y agua amante de las plantas como la primulas candelabro por miles, amarillo con flores Lysichiton americanus (col de mofeta), camelias y rododendros especialmente importados del Himalaya . </a:t>
            </a:r>
          </a:p>
        </p:txBody>
      </p:sp>
    </p:spTree>
    <p:extLst>
      <p:ext uri="{BB962C8B-B14F-4D97-AF65-F5344CB8AC3E}">
        <p14:creationId xmlns:p14="http://schemas.microsoft.com/office/powerpoint/2010/main" val="220918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Más del noventa por ciento de las plantas para el jardín fueron cultivadas a partir de semillas en el invernadero y fueron llevadas al jardín formal antes de ser plantados en el bosque.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730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4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22" y="116632"/>
            <a:ext cx="4268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41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86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20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6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"/>
            <a:ext cx="4164922" cy="292688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789" y="2926883"/>
            <a:ext cx="5486400" cy="39502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426" y="-12154"/>
            <a:ext cx="4876800" cy="31432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6882"/>
            <a:ext cx="3779912" cy="393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85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24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10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62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rchivo: Jardines Fairhaven Agua 1 - geograph.org.uk - 25159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201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Fairhaven Gardens.-Norfolk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346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Fairhaven Gardens.-Norfolk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39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Fairhaven Gardens.-Norfolk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166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Fairhaven Gardens.-Norfol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505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Hales Hall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Hales Hall</a:t>
            </a:r>
            <a:r>
              <a:rPr lang="es-ES" dirty="0"/>
              <a:t> en Loddon , una vez fue casa de Hobart, es decir, Sir James Hobart , que se convirtió en fiscal general de Enrique VII en 1485. </a:t>
            </a:r>
          </a:p>
          <a:p>
            <a:pPr eaLnBrk="1" hangingPunct="1"/>
            <a:r>
              <a:rPr lang="es-ES" dirty="0"/>
              <a:t>Ha sido una casa en este sitio desde hace unos 1100 años con los edificios restantes  medievales , incluyendo el exterior Gatehouse, Stewards  ,el alojamiento de huéspedes y el granero más grande de ladrillo medieval en Gran Bretaña  construido por Sir James Hobart en los últimos años década de 1470. </a:t>
            </a:r>
          </a:p>
        </p:txBody>
      </p:sp>
    </p:spTree>
    <p:extLst>
      <p:ext uri="{BB962C8B-B14F-4D97-AF65-F5344CB8AC3E}">
        <p14:creationId xmlns:p14="http://schemas.microsoft.com/office/powerpoint/2010/main" val="3148483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pPr eaLnBrk="1" hangingPunct="1"/>
            <a:r>
              <a:rPr lang="es-ES" sz="2400" dirty="0"/>
              <a:t>Un descendiente de la misma familia después construiría Blickling Hall de Norfolk.</a:t>
            </a:r>
          </a:p>
          <a:p>
            <a:pPr eaLnBrk="1" hangingPunct="1"/>
            <a:r>
              <a:rPr lang="es-ES" sz="2400" dirty="0"/>
              <a:t> La casa se encuentra a la venta, que se enumeran a £ 1.695.000.</a:t>
            </a:r>
          </a:p>
          <a:p>
            <a:pPr eaLnBrk="1" hangingPunct="1"/>
            <a:r>
              <a:rPr lang="es-ES" sz="2400" dirty="0"/>
              <a:t>Ocupantes anteriores incluyen Sir Roger de Hales en el siglo XIII, cuya hija se casó con Alice Thomas de Brotherton , el rey Eduardo I hermano, y Dionisio Señora Williamson quien dio £ 11.000 en la década de 1670 para ayudar a Christopher Wren reconstruir las iglesias de Londres después del gran incendio en 1666.</a:t>
            </a:r>
          </a:p>
        </p:txBody>
      </p:sp>
    </p:spTree>
    <p:extLst>
      <p:ext uri="{BB962C8B-B14F-4D97-AF65-F5344CB8AC3E}">
        <p14:creationId xmlns:p14="http://schemas.microsoft.com/office/powerpoint/2010/main" val="2936460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rchivo: Hales Hall - geograph.org.uk - 98276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350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Hales Hall Gardens.-Norfolk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236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Hales Hall Gardens.-Norfol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539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Holkman Hall</a:t>
            </a:r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Holkham Hall</a:t>
            </a:r>
            <a:r>
              <a:rPr lang="es-ES" dirty="0"/>
              <a:t> es una casa de campo del siglo XVIII situada junto a la aldea de Holkham , en la costa norte del condado inglés de Norfolk.</a:t>
            </a:r>
          </a:p>
          <a:p>
            <a:pPr eaLnBrk="1" hangingPunct="1"/>
            <a:r>
              <a:rPr lang="es-ES" dirty="0"/>
              <a:t>La sala fue construida en estilo  Palladian de Thomas Coke, primero conde de Leicester (quinta creación)  por el arquitecto William Kent , ayudado por el arquitecto y el aristócrata Lord Burlington .</a:t>
            </a:r>
          </a:p>
          <a:p>
            <a:pPr eaLnBrk="1" hangingPunct="1"/>
            <a:r>
              <a:rPr lang="es-ES" dirty="0"/>
              <a:t>Trabajo en los diseños William Kent, en el Parque se inició en 1729, varios años antes de que la casa fuese construida. </a:t>
            </a:r>
          </a:p>
        </p:txBody>
      </p:sp>
    </p:spTree>
    <p:extLst>
      <p:ext uri="{BB962C8B-B14F-4D97-AF65-F5344CB8AC3E}">
        <p14:creationId xmlns:p14="http://schemas.microsoft.com/office/powerpoint/2010/main" val="3253336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8324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Este evento fue conmemorado por la construcción de un obelisco en 1730  de (24 m) de altura, de pie en el punto más alto en el Parque. </a:t>
            </a:r>
          </a:p>
          <a:p>
            <a:pPr eaLnBrk="1" hangingPunct="1"/>
            <a:r>
              <a:rPr lang="es-ES" sz="2400" dirty="0"/>
              <a:t>Se encuentra a más de media milla hacia el sur y el eje con el centro de la casa. </a:t>
            </a:r>
          </a:p>
          <a:p>
            <a:pPr eaLnBrk="1" hangingPunct="1"/>
            <a:r>
              <a:rPr lang="es-ES" sz="2400" dirty="0"/>
              <a:t>Una avenida de árboles se extiende sobre una milla al sur del obelisco. </a:t>
            </a:r>
          </a:p>
          <a:p>
            <a:pPr eaLnBrk="1" hangingPunct="1"/>
            <a:r>
              <a:rPr lang="es-ES" sz="2400" dirty="0"/>
              <a:t>Miles de árboles fueron plantados en la tierra lo que había sido azotada por el viento, el año 1770 el parque cubre (6,1 km </a:t>
            </a:r>
            <a:r>
              <a:rPr lang="es-ES" sz="2400" baseline="30000" dirty="0"/>
              <a:t>2).</a:t>
            </a:r>
            <a:r>
              <a:rPr lang="es-ES" sz="2400" dirty="0"/>
              <a:t> Otros edificios del jardín diseñados por Kent </a:t>
            </a:r>
            <a:r>
              <a:rPr lang="es-ES" dirty="0"/>
              <a:t>están</a:t>
            </a:r>
            <a:r>
              <a:rPr lang="es-ES" sz="2400" dirty="0"/>
              <a:t>, junto al otro extremo de la avenida del Arco de Triunfo, diseñados en 1739 pero sólo se completó en 1752 y la cúpula dórica del templo (desde 1730 hasta 1735) en el bosque cerca del obelisco.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2514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olkham Hall.- Norfolk.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213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Holkham Hall.- Norfol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325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rchivo: Obelisco, Holkham Hall - geograph.org.uk - 20688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961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rchivo: Holkham Lake - geograph.org.uk - 146058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965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Houghton Hall</a:t>
            </a:r>
          </a:p>
        </p:txBody>
      </p:sp>
      <p:sp>
        <p:nvSpPr>
          <p:cNvPr id="26627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258000" cy="41751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Houghton Hall</a:t>
            </a:r>
            <a:r>
              <a:rPr lang="es-ES" sz="2400" dirty="0"/>
              <a:t> es una casa de campo en Norfolk , Inglaterra .</a:t>
            </a:r>
          </a:p>
          <a:p>
            <a:pPr eaLnBrk="1" hangingPunct="1"/>
            <a:r>
              <a:rPr lang="es-ES" sz="2400" dirty="0"/>
              <a:t>Fue construido por el gobierno </a:t>
            </a:r>
            <a:r>
              <a:rPr lang="es-ES" sz="2400" i="1" dirty="0"/>
              <a:t>de fact</a:t>
            </a:r>
            <a:r>
              <a:rPr lang="es-ES" sz="2400" dirty="0"/>
              <a:t> primero ministro británico , Sir Robert Walpole , y es una pieza clave en la historia de la arquitectura de Palladio en Inglaterra.</a:t>
            </a:r>
          </a:p>
          <a:p>
            <a:pPr eaLnBrk="1" hangingPunct="1"/>
            <a:r>
              <a:rPr lang="es-ES" sz="2400" dirty="0"/>
              <a:t>Los parques alrededor de Houghton fue rediseñados en el siglo XVIII por Charles Bridgeman.</a:t>
            </a:r>
          </a:p>
          <a:p>
            <a:pPr eaLnBrk="1" hangingPunct="1"/>
            <a:r>
              <a:rPr lang="es-ES" sz="2400" dirty="0"/>
              <a:t>Plan de Charles Bridgeman de jardinería para el parque de Houghton se mantiene intacto. </a:t>
            </a:r>
          </a:p>
        </p:txBody>
      </p:sp>
    </p:spTree>
    <p:extLst>
      <p:ext uri="{BB962C8B-B14F-4D97-AF65-F5344CB8AC3E}">
        <p14:creationId xmlns:p14="http://schemas.microsoft.com/office/powerpoint/2010/main" val="2675611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2 Marcador de contenido"/>
          <p:cNvSpPr>
            <a:spLocks noGrp="1"/>
          </p:cNvSpPr>
          <p:nvPr>
            <p:ph sz="quarter" idx="1"/>
          </p:nvPr>
        </p:nvSpPr>
        <p:spPr>
          <a:xfrm>
            <a:off x="900113" y="476250"/>
            <a:ext cx="7272287" cy="59055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Bridgeman sustituyó a la geometría de la intersección de las avenidas formales con los bloques de bosques y zonas verdes que, como él lo vio, estaba en mejores condiciones para complementar el Salón de la declaración de la arquitectura convincente.</a:t>
            </a:r>
          </a:p>
          <a:p>
            <a:pPr eaLnBrk="1" hangingPunct="1"/>
            <a:r>
              <a:rPr lang="es-ES" sz="2400" dirty="0"/>
              <a:t>La sección transversal de una barrera  hundida  ja, ja  como los establecidos por Charles Bridgeman en Houghton Hall. </a:t>
            </a:r>
          </a:p>
          <a:p>
            <a:pPr eaLnBrk="1" hangingPunct="1"/>
            <a:r>
              <a:rPr lang="es-ES" sz="2400" dirty="0"/>
              <a:t>El ja-ja en Houghton fue una característica innovadora acreditando a Bridgeman.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En su 1780 "Ensayo sobre la jardinería moderna," Horace Walpole explicó: "El terreno contiguo al parque sin la valla fue hundido para estar en armonía con el jardín interior, y el jardín a su vez iba a ser liberado de la regularidad de Prim, ".  </a:t>
            </a:r>
          </a:p>
        </p:txBody>
      </p:sp>
    </p:spTree>
    <p:extLst>
      <p:ext uri="{BB962C8B-B14F-4D97-AF65-F5344CB8AC3E}">
        <p14:creationId xmlns:p14="http://schemas.microsoft.com/office/powerpoint/2010/main" val="2470055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612110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Sir Robert Walpole construyo un depósito de agua (1731-1732) con la aparición de una locura de arquitectura  . </a:t>
            </a:r>
          </a:p>
          <a:p>
            <a:pPr eaLnBrk="1" hangingPunct="1"/>
            <a:r>
              <a:rPr lang="es-ES" sz="2400" dirty="0"/>
              <a:t>Fue diseñado por Henry Herbert, noveno conde de Pembroke </a:t>
            </a:r>
          </a:p>
          <a:p>
            <a:pPr eaLnBrk="1" hangingPunct="1"/>
            <a:r>
              <a:rPr lang="es-ES" sz="2400" dirty="0"/>
              <a:t>Fue restaurada en 1982.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En este contexto, bien establecido, una serie de esculturas contemporáneas al aire libre se han encargado en los últimos años por David Cholmondeley, séptimo marqués de Cholmondeley .</a:t>
            </a:r>
          </a:p>
          <a:p>
            <a:pPr eaLnBrk="1" hangingPunct="1"/>
            <a:r>
              <a:rPr lang="es-ES" sz="2400" dirty="0"/>
              <a:t>Al este de la casa hay un círculo de Cornish pizarra al final de un camino cortado por la hierba.</a:t>
            </a:r>
          </a:p>
          <a:p>
            <a:pPr eaLnBrk="1" hangingPunct="1"/>
            <a:r>
              <a:rPr lang="es-ES" sz="2400" dirty="0"/>
              <a:t>Este </a:t>
            </a:r>
            <a:r>
              <a:rPr lang="es-ES" dirty="0"/>
              <a:t>L</a:t>
            </a:r>
            <a:r>
              <a:rPr lang="es-ES" sz="2400" dirty="0"/>
              <a:t>and Art característico fue diseñado por el escultor británico Richard Long 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2092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Dos locuras modernas se encuentran en una zona boscosa a un lado de la fachada oeste. </a:t>
            </a:r>
          </a:p>
          <a:p>
            <a:pPr eaLnBrk="1" hangingPunct="1"/>
            <a:r>
              <a:rPr lang="es-ES" sz="2400" dirty="0"/>
              <a:t>Estas y otras obras contemporáneas </a:t>
            </a:r>
            <a:r>
              <a:rPr lang="es-ES" dirty="0"/>
              <a:t>están</a:t>
            </a:r>
            <a:r>
              <a:rPr lang="es-ES" sz="2400" dirty="0"/>
              <a:t> especialmente etiquetados "artlandish" en Houghton.</a:t>
            </a:r>
          </a:p>
          <a:p>
            <a:pPr eaLnBrk="1" hangingPunct="1"/>
            <a:r>
              <a:rPr lang="es-ES" sz="2400" dirty="0"/>
              <a:t>El artista norteamericano James Turrell  "Skyspace" de Houghton. </a:t>
            </a:r>
          </a:p>
          <a:p>
            <a:pPr eaLnBrk="1" hangingPunct="1"/>
            <a:r>
              <a:rPr lang="es-ES" sz="2400" dirty="0"/>
              <a:t>La construcción de Turrell se presenta desde el exterior de un edificio de madera de roble vestidos sobre pilotes. </a:t>
            </a:r>
          </a:p>
          <a:p>
            <a:pPr eaLnBrk="1" hangingPunct="1"/>
            <a:r>
              <a:rPr lang="es-ES" sz="2400" dirty="0"/>
              <a:t>Desde el interior de la estructura, el espectador </a:t>
            </a:r>
            <a:r>
              <a:rPr lang="es-ES" dirty="0"/>
              <a:t>centra </a:t>
            </a:r>
            <a:r>
              <a:rPr lang="es-ES" sz="2400" dirty="0"/>
              <a:t> el punto de vista  inevitablemente atraído hacia arriba y en la contemplación del cielo tal como está concebida por el techo abierto. 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7410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baseline="30000" dirty="0">
                <a:hlinkClick r:id="rId2"/>
              </a:rPr>
              <a:t>]</a:t>
            </a:r>
            <a:r>
              <a:rPr lang="es-ES" sz="2400" dirty="0"/>
              <a:t>“El seto Sibila" es otra locura en esta vecindad.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Se basa en la firma de la abuela del actual marqués, Sybil Sassoon .</a:t>
            </a:r>
          </a:p>
          <a:p>
            <a:pPr eaLnBrk="1" hangingPunct="1"/>
            <a:r>
              <a:rPr lang="es-ES" sz="2400" dirty="0"/>
              <a:t>El artista escocés Anya Gallaccio ha creado una estructura de mármol sarcófago como el que está situado al final de un camino; y cerca de un seto de haya de cobre que se siembra en líneas reflejando la firma de Sybil.</a:t>
            </a:r>
          </a:p>
          <a:p>
            <a:pPr eaLnBrk="1" hangingPunct="1"/>
            <a:r>
              <a:rPr lang="es-ES" sz="2400" dirty="0"/>
              <a:t>El esfuerzo tuvo su recompensa en 2008, cuando fue nombrado jardín histórico por la  Asociación de Casas y Jardines. </a:t>
            </a:r>
          </a:p>
          <a:p>
            <a:pPr eaLnBrk="1" hangingPunct="1"/>
            <a:r>
              <a:rPr lang="es-ES" sz="2400" dirty="0"/>
              <a:t>Setos de tejo dividen el espacio en una red formal de áreas discretas o "salas", cada uno con la intención de provocar un interés diferente </a:t>
            </a:r>
            <a:r>
              <a:rPr lang="es-ES" dirty="0"/>
              <a:t>de</a:t>
            </a:r>
            <a:r>
              <a:rPr lang="es-ES" sz="2400" dirty="0"/>
              <a:t> estado de ánimo. </a:t>
            </a:r>
          </a:p>
        </p:txBody>
      </p:sp>
    </p:spTree>
    <p:extLst>
      <p:ext uri="{BB962C8B-B14F-4D97-AF65-F5344CB8AC3E}">
        <p14:creationId xmlns:p14="http://schemas.microsoft.com/office/powerpoint/2010/main" val="2237362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pPr eaLnBrk="1" hangingPunct="1"/>
            <a:r>
              <a:rPr lang="es-ES" sz="2400" dirty="0"/>
              <a:t>Los setos, algunos cortados en guirnaldas, dar altura y forma. </a:t>
            </a:r>
          </a:p>
          <a:p>
            <a:pPr eaLnBrk="1" hangingPunct="1"/>
            <a:r>
              <a:rPr lang="es-ES" sz="2400" dirty="0"/>
              <a:t>Las habitaciones incluyen una  jardín italiano con parterres </a:t>
            </a:r>
            <a:r>
              <a:rPr lang="es-ES" dirty="0"/>
              <a:t>de boj</a:t>
            </a:r>
            <a:r>
              <a:rPr lang="es-ES" sz="2400" dirty="0"/>
              <a:t>, un jardín de rosas formales establecidos en un modelo basado en uno de los techos de William Kent, en la casa, un jardín francés de tilos arquitecturizados y ciruelos  con bulbos de primavera, y un campo de croquet.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915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Houghton Hall Walle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694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Houghton Lodge.--Hampshi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919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Houghton_lodge_knot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42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Houghton-Hall-Walled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495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b="4031"/>
          <a:stretch/>
        </p:blipFill>
        <p:spPr>
          <a:xfrm>
            <a:off x="0" y="0"/>
            <a:ext cx="4860032" cy="360902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5"/>
          <a:stretch/>
        </p:blipFill>
        <p:spPr>
          <a:xfrm>
            <a:off x="4860032" y="0"/>
            <a:ext cx="4283968" cy="37890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/>
          <a:stretch/>
        </p:blipFill>
        <p:spPr>
          <a:xfrm>
            <a:off x="0" y="3609020"/>
            <a:ext cx="4860031" cy="324898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b="5289"/>
          <a:stretch/>
        </p:blipFill>
        <p:spPr>
          <a:xfrm>
            <a:off x="4860032" y="3789040"/>
            <a:ext cx="428396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0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9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505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1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99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07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Hoveton Hall</a:t>
            </a:r>
          </a:p>
        </p:txBody>
      </p:sp>
      <p:sp>
        <p:nvSpPr>
          <p:cNvPr id="3686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 </a:t>
            </a:r>
            <a:r>
              <a:rPr lang="es-ES" sz="2400" dirty="0"/>
              <a:t>A partir de la explosión de bulbos de primavera, los espectaculares rododendros y azaleas en mayo y junio hasta el verano de mediados de los placeres de la "Araña de jardín". Colores plenos de verano de las Hortensias seguido por el otoño de nuevos arbustos y los tintes de la hoja completa lo que es realmente un jardín para todas las estaciones.</a:t>
            </a:r>
          </a:p>
          <a:p>
            <a:pPr eaLnBrk="1" hangingPunct="1"/>
            <a:r>
              <a:rPr lang="es-ES" sz="2400" dirty="0"/>
              <a:t>Hoveton Hall Gardens es el hogar de Andrew Buxton y Barbara y ha sido de la familia Buxton desde 1946.</a:t>
            </a:r>
          </a:p>
          <a:p>
            <a:pPr eaLnBrk="1" hangingPunct="1"/>
            <a:r>
              <a:rPr lang="es-ES" sz="2400" dirty="0"/>
              <a:t>El Salón, aunque no abierto al público, fue construido entre 1809 y 1812 y se atribuye a Humphry Repton.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92054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626511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parque que rodea la sala fue arado en la década de 1940 para proporcionar alimentos durante los años de guerra. </a:t>
            </a:r>
          </a:p>
          <a:p>
            <a:pPr eaLnBrk="1" hangingPunct="1"/>
            <a:r>
              <a:rPr lang="es-ES" sz="2400" dirty="0"/>
              <a:t>La mayoría de los árboles fueron retirados, y sólo la hierba en el lado norte del lago permanecieron intactos. </a:t>
            </a:r>
          </a:p>
          <a:p>
            <a:pPr eaLnBrk="1" hangingPunct="1"/>
            <a:r>
              <a:rPr lang="es-ES" sz="2400" dirty="0"/>
              <a:t>En 1993, las partes  de cultivo del parque se renovaron con el césped, bajo el esquema de las  comisiones campo para la restauración de parques históricos, y las rejas de hierro re-establecidas.</a:t>
            </a:r>
          </a:p>
          <a:p>
            <a:pPr eaLnBrk="1" hangingPunct="1"/>
            <a:r>
              <a:rPr lang="es-ES" sz="2400" dirty="0"/>
              <a:t> El huerto amurallado y el diseño de la "Araña de jardín 'se muestran en los mapas tan pronto como 1841.Una amplia labor de los jardines acuáticos se llevó a cabo en la década de 1920 por Geoffrey Buxton, rododendros y azaleas y muchas más plantas bajo su dirección fueron suministradas por los viveros. </a:t>
            </a:r>
          </a:p>
        </p:txBody>
      </p:sp>
    </p:spTree>
    <p:extLst>
      <p:ext uri="{BB962C8B-B14F-4D97-AF65-F5344CB8AC3E}">
        <p14:creationId xmlns:p14="http://schemas.microsoft.com/office/powerpoint/2010/main" val="3067801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oveton Hall Gardens.Spider Gate-Norfolk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9216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Hoveton Hall Gardens.-Norfolk.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8711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oveton Hall.-Spider Gardens.-Norfolk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5767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oveton Hall Gardens.-Norfolk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8730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oveton Hall Gardens.-Norfolk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102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Hoveton Hall Gardens.-Norfolk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4421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Hoveton Hall Gardens.-Norfolk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7974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Hoveton Hall Gardens.-Norfolk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125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Hoveton Hall Gardens.-Norfolk.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7712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Hoveton Hall Gardens.-Norfolk.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7349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Hoveton Hall Gardens.-Norfo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4425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Hoveton_Hall_gardens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8650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Sandringham House</a:t>
            </a:r>
          </a:p>
        </p:txBody>
      </p:sp>
      <p:sp>
        <p:nvSpPr>
          <p:cNvPr id="51203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7113984" cy="4103687"/>
          </a:xfrm>
        </p:spPr>
        <p:txBody>
          <a:bodyPr/>
          <a:lstStyle/>
          <a:p>
            <a:pPr eaLnBrk="1" hangingPunct="1"/>
            <a:r>
              <a:rPr lang="es-ES" sz="2400" b="1" dirty="0"/>
              <a:t>Sandringham House</a:t>
            </a:r>
            <a:r>
              <a:rPr lang="es-ES" sz="2400" dirty="0"/>
              <a:t> es una casa de campo de 8.000 hectáreas  de tierra cerca del pueblo de Sandringham en Norfolk , Inglaterra. </a:t>
            </a:r>
          </a:p>
          <a:p>
            <a:pPr eaLnBrk="1" hangingPunct="1"/>
            <a:r>
              <a:rPr lang="es-ES" sz="2400" dirty="0"/>
              <a:t> La casa es propiedad privada de la familia real británica y está situado en la finca real de Sandringham, que se encuentra dentro de la costa de Norfolk zona de excepcional belleza natural.</a:t>
            </a:r>
          </a:p>
          <a:p>
            <a:pPr eaLnBrk="1" hangingPunct="1"/>
            <a:r>
              <a:rPr lang="es-ES" sz="2400" dirty="0"/>
              <a:t>Sandringham House ha sido la residencia privada de cuatro generaciones de soberanos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011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755650" y="620713"/>
            <a:ext cx="7272734" cy="5399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 finca es también el hogar de York Cottage , construida por el rey Eduardo VII poco tiempo después se mudó, y una de las favoritas de George V.</a:t>
            </a:r>
          </a:p>
          <a:p>
            <a:pPr eaLnBrk="1" hangingPunct="1"/>
            <a:r>
              <a:rPr lang="es-ES" sz="2400" dirty="0"/>
              <a:t>Junto con el Castillo de Balmoral , Sandringham House es la propiedad privada de la familia real británica y no forma parte del estado de la corona </a:t>
            </a:r>
          </a:p>
          <a:p>
            <a:pPr eaLnBrk="1" hangingPunct="1"/>
            <a:r>
              <a:rPr lang="es-ES" sz="2400" dirty="0"/>
              <a:t>Su sucesión se convirtió en un problema en 1936, cuando Eduardo VIII abdicó como rey .</a:t>
            </a:r>
          </a:p>
          <a:p>
            <a:pPr eaLnBrk="1" hangingPunct="1"/>
            <a:r>
              <a:rPr lang="es-ES" sz="2400" dirty="0"/>
              <a:t>Siendo legados Edward había heredado de su padre, Jorge V , los estados no pasan automáticamente a su hermano menor, Jorge VI en la abdicación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93135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andringham House.-Norfl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7093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andringham House View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8138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andringham_house_norfolk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96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andrigham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9987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andringham ew_hous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9307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andringhammorris_edit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7107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andringham-north-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5844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andrigham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3841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andrigham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0270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andringham.-Norfol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6525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andringham  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2282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andringham Flowers sh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3642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Sandringham Flowers Show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5205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andringham Flowers Show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3897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andringham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1714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Sandringham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8069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Sandringham Gardens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7263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Sandringham gardens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0316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Sandringham gardens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077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Sandringham Gardens Budh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8485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Sandringham Gardens 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099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Sandringham Hou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0592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Sandringham House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1423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Sandringham Hous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2 Imagen" descr="Sandringham Hous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5814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Sandringham House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8118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Sandringham House.-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425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Sandringham lak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5196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Sandringham Norfol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185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Sandringham 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3995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sandringham_garden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14437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Sheringham  Park</a:t>
            </a:r>
          </a:p>
        </p:txBody>
      </p:sp>
      <p:sp>
        <p:nvSpPr>
          <p:cNvPr id="839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Sheringham Park</a:t>
            </a:r>
            <a:r>
              <a:rPr lang="es-ES" sz="2400" dirty="0"/>
              <a:t> es un parque natural y los jardines cerca de la localidad de Sheringham , Norfolk , Inglaterra.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El parque rodea Sheringham Hall. </a:t>
            </a:r>
          </a:p>
          <a:p>
            <a:pPr eaLnBrk="1" hangingPunct="1"/>
            <a:r>
              <a:rPr lang="es-ES" sz="2400" dirty="0"/>
              <a:t>El Salón es una empresa privada ocupada, pero Sheringham Park está en el cuidado de la confianza nacional y abierto a los visitantes. </a:t>
            </a:r>
          </a:p>
          <a:p>
            <a:pPr eaLnBrk="1" hangingPunct="1"/>
            <a:r>
              <a:rPr lang="es-ES" sz="2400" dirty="0"/>
              <a:t>El parque fue diseñado por Humphry Repton , que presentó sus propuestas en julio de 1812 en forma de uno de sus libros rojos. Él se describe como su Sheringham  “ hijo favorito y querido en Norfolk </a:t>
            </a:r>
            <a:r>
              <a:rPr lang="es-ES" sz="2400" b="1" dirty="0"/>
              <a:t>” </a:t>
            </a:r>
            <a:r>
              <a:rPr lang="es-ES" sz="2400" dirty="0"/>
              <a:t>Humphry Repton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824573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604807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los bosques hay una gran variedad de rododendros y azaleas. En el siglo </a:t>
            </a:r>
            <a:r>
              <a:rPr lang="es-ES" dirty="0"/>
              <a:t>XX</a:t>
            </a:r>
            <a:r>
              <a:rPr lang="es-ES" sz="2400" dirty="0"/>
              <a:t> Henry Morris Upcher obtuvo semillas de rododendros de varios tipos del cultivador Ernesto "Chino González. </a:t>
            </a:r>
          </a:p>
          <a:p>
            <a:pPr eaLnBrk="1" hangingPunct="1"/>
            <a:r>
              <a:rPr lang="es-ES" sz="2400" dirty="0"/>
              <a:t>Las plantas de esta especie que se puede encontrar en el jardín son </a:t>
            </a:r>
            <a:r>
              <a:rPr lang="es-ES" sz="2400" i="1" dirty="0"/>
              <a:t>ambiguum Rhododendron, calophytum</a:t>
            </a:r>
            <a:r>
              <a:rPr lang="es-ES" sz="2400" dirty="0"/>
              <a:t> y el </a:t>
            </a:r>
            <a:r>
              <a:rPr lang="es-ES" sz="2400" i="1" dirty="0"/>
              <a:t>decoro,</a:t>
            </a:r>
            <a:r>
              <a:rPr lang="es-ES" sz="2400" dirty="0"/>
              <a:t> entre otros.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Muchas otras especies de árboles y arbustos están representados en el jardín, incluyendo quince tipos de magnolia , la muestra de grandes pieris .</a:t>
            </a:r>
          </a:p>
          <a:p>
            <a:pPr eaLnBrk="1" hangingPunct="1"/>
            <a:r>
              <a:rPr lang="es-ES" sz="2400" dirty="0"/>
              <a:t>Entre los otros árboles estan los arces , acers , estoraque, Eucryphia , árbol de los  pañuelos de bolsillo Davidia involucrata y un buen ejemplo del árbol de Snowdrop Halesia. </a:t>
            </a:r>
          </a:p>
        </p:txBody>
      </p:sp>
    </p:spTree>
    <p:extLst>
      <p:ext uri="{BB962C8B-B14F-4D97-AF65-F5344CB8AC3E}">
        <p14:creationId xmlns:p14="http://schemas.microsoft.com/office/powerpoint/2010/main" val="26652336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619311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Hay varias  torres de proporcionan buenas vistas a los jardines, y de la cercana costa y los alrededores. </a:t>
            </a:r>
          </a:p>
          <a:p>
            <a:pPr eaLnBrk="1" hangingPunct="1"/>
            <a:r>
              <a:rPr lang="es-ES" sz="2400" dirty="0"/>
              <a:t>El jardín del templo fue construido en el Parque en 1975.</a:t>
            </a:r>
          </a:p>
          <a:p>
            <a:pPr eaLnBrk="1" hangingPunct="1"/>
            <a:r>
              <a:rPr lang="es-ES" sz="2400" dirty="0"/>
              <a:t>Sheringham Park está situado a 2 millas al sur oeste de la ciudad costera de Sheringham , 5 kilómetros al oeste de Cromer y 6 millas al este de Holt . </a:t>
            </a:r>
          </a:p>
          <a:p>
            <a:pPr eaLnBrk="1" hangingPunct="1"/>
            <a:r>
              <a:rPr lang="es-ES" sz="2400" dirty="0"/>
              <a:t>La ruta de costa de Norfolk pasa a través de la propiedad. </a:t>
            </a:r>
          </a:p>
          <a:p>
            <a:pPr eaLnBrk="1" hangingPunct="1"/>
            <a:r>
              <a:rPr lang="es-ES" sz="2400" dirty="0"/>
              <a:t>Hay un aparcamiento, cafetería ,el centro de visitantes está cerca de la entrada principal. señalizados caminos a través de  los jardines y centro de visitantes a la costa, y a la estación de  Weybourne , ferrocarril del norte de Norfolk , un tren de vapor.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8908417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Sheringham_Par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9602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ile:Sheringham Park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3646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File:Sheringham Park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47692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Sheringham Par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41229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heringham Park.-Norfolk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2793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Sheringham Park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63155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Sheringham parkpath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67445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2 Imagen" descr="Sheringham Park.-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7412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Sheringham 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5150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heringham Park.-m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9031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heringham Park.-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7633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heringham Park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8029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heringham Park.-0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31644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heringham Park.-Azaleas y Rhododendro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385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Sheringham Park.-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23643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heringham Park.-Norfol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2972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heringham Park.-Rhododendro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1706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Sheringham_Park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5728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heriongham Park.-Steps Bridg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6029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Archivo: Sheringham Park 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813"/>
            <a:ext cx="9394825" cy="738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99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2330</Words>
  <Application>Microsoft Office PowerPoint</Application>
  <PresentationFormat>Presentación en pantalla (4:3)</PresentationFormat>
  <Paragraphs>202</Paragraphs>
  <Slides>116</Slides>
  <Notes>58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116</vt:i4>
      </vt:variant>
    </vt:vector>
  </HeadingPairs>
  <TitlesOfParts>
    <vt:vector size="121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NORFOLK.-I </vt:lpstr>
      <vt:lpstr>Fairhaven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Hales Hall</vt:lpstr>
      <vt:lpstr>Presentación de PowerPoint</vt:lpstr>
      <vt:lpstr>Presentación de PowerPoint</vt:lpstr>
      <vt:lpstr>Presentación de PowerPoint</vt:lpstr>
      <vt:lpstr>Presentación de PowerPoint</vt:lpstr>
      <vt:lpstr>Holkman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Houghton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Hoveton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Sandringham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Sheringham 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2018-03-09T09:21:50Z</dcterms:modified>
</cp:coreProperties>
</file>