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80AB7-A447-4A62-B1ED-B07055D63153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5C9B6-90CE-469C-9C00-98038926D60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995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92742B-046A-4EDA-A539-0DEFA43DC470}" type="slidenum">
              <a:rPr lang="es-ES">
                <a:solidFill>
                  <a:prstClr val="black"/>
                </a:solidFill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AE7DCDE-5A33-41CA-B079-3243C656E975}" type="slidenum">
              <a:rPr lang="es-ES">
                <a:solidFill>
                  <a:prstClr val="black"/>
                </a:solidFill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ED2899D-B874-4861-9F45-9C33BD94161D}" type="slidenum">
              <a:rPr lang="es-ES">
                <a:solidFill>
                  <a:prstClr val="black"/>
                </a:solidFill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B6E2FAC-7018-4901-A627-4CA33C2967DB}" type="slidenum">
              <a:rPr lang="es-ES">
                <a:solidFill>
                  <a:prstClr val="black"/>
                </a:solidFill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E877C21-D0C5-4269-9B57-15BD6E493DBB}" type="slidenum">
              <a:rPr lang="es-ES">
                <a:solidFill>
                  <a:prstClr val="black"/>
                </a:solidFill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0F7A79-D9C6-42B4-A1CD-A851233C9429}" type="slidenum">
              <a:rPr lang="es-ES">
                <a:solidFill>
                  <a:prstClr val="black"/>
                </a:solidFill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B63971-A0F1-4B79-9B45-693892D378FC}" type="slidenum">
              <a:rPr lang="es-ES">
                <a:solidFill>
                  <a:prstClr val="black"/>
                </a:solidFill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45FDAE0-7C56-4323-AF0B-829B5F699575}" type="slidenum">
              <a:rPr lang="es-ES">
                <a:solidFill>
                  <a:prstClr val="black"/>
                </a:solidFill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Attingham Park.-q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B683DA9-9770-4349-9497-AC76915BD93E}" type="slidenum">
              <a:rPr lang="es-ES">
                <a:solidFill>
                  <a:prstClr val="black"/>
                </a:solidFill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D5ADDC-8B04-4835-BF9C-801E6277E679}" type="slidenum">
              <a:rPr lang="es-ES">
                <a:solidFill>
                  <a:prstClr val="black"/>
                </a:solidFill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44827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JARDINES.-REINO UNIDO.-</a:t>
            </a:r>
            <a:br>
              <a:rPr lang="es-ES" sz="3600" dirty="0"/>
            </a:br>
            <a:r>
              <a:rPr lang="es-ES" sz="3600" dirty="0"/>
              <a:t>OXFORSHIRE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Waterperry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Los jardines datan de 1932, cuando la señorita Beatriz Havergal abrió la Escuela de Horticultura para las señoras. </a:t>
            </a:r>
          </a:p>
          <a:p>
            <a:pPr eaLnBrk="1" hangingPunct="1"/>
            <a:r>
              <a:rPr lang="es-ES" sz="2400" dirty="0"/>
              <a:t>Las </a:t>
            </a:r>
            <a:r>
              <a:rPr lang="es-ES" dirty="0"/>
              <a:t>3 hectáreas</a:t>
            </a:r>
            <a:r>
              <a:rPr lang="es-ES" sz="2400" dirty="0"/>
              <a:t> de jardines ornamentales  incluyen una rosaleda y el jardín formal de setos nudo , canal de agua-lirio, paseo fluvial, y uno de los mejores mixed-borders herbáceos exclusivamente en el país. </a:t>
            </a:r>
          </a:p>
          <a:p>
            <a:pPr eaLnBrk="1" hangingPunct="1"/>
            <a:r>
              <a:rPr lang="es-ES" sz="2400" dirty="0"/>
              <a:t>Herbáceas de vivero proporcionan un catálogo de vida de las plantas, y también hay un jardín alpino, y la Colección Nacional de saxífragas Kabschia. Un centro comercial de plantas, repleto de plantas cultivadas en viveros en el lugar, ocupa grandes áreas del hermoso jardín.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74959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604807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sitio también cuenta con un </a:t>
            </a:r>
            <a:r>
              <a:rPr lang="es-ES" dirty="0"/>
              <a:t>2.000 m2</a:t>
            </a:r>
            <a:r>
              <a:rPr lang="es-ES" sz="2400" dirty="0"/>
              <a:t> de huertos comerciales, produciendo el famoso  jugo de manzana Waterperry cada año. </a:t>
            </a:r>
          </a:p>
          <a:p>
            <a:pPr eaLnBrk="1" hangingPunct="1"/>
            <a:r>
              <a:rPr lang="es-ES" sz="2400" dirty="0"/>
              <a:t>Cursos de jardinería se celebran durante todo el año.</a:t>
            </a:r>
          </a:p>
          <a:p>
            <a:pPr eaLnBrk="1" hangingPunct="1"/>
            <a:r>
              <a:rPr lang="es-ES" sz="2400" dirty="0"/>
              <a:t>Los jardines ornamentales en la fecha Waterperry volver a la década de 1930 cuando Beatriz Havergal creó su Escuela de Horticultura para las señoras. </a:t>
            </a:r>
          </a:p>
          <a:p>
            <a:pPr eaLnBrk="1" hangingPunct="1"/>
            <a:r>
              <a:rPr lang="es-ES" sz="2400" dirty="0"/>
              <a:t>Cuando la escuela cerró en 1972 allanó el camino para un gran desarrollo en los jardines que ahora son famosos - por lo menos para la frontera puramente herbácea ( mixed-borders ), que son una alegría para la vista desde mayo hasta finales de septiembre. </a:t>
            </a:r>
            <a:br>
              <a:rPr lang="es-ES" sz="2400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313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Waterperry Gardens.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277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Waterperrygarden 0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83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waterperry-house-gardens-and-garden-centre-192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27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Waterperry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851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Waterperry Gardens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39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Warterperry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85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Waterperry Gardens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372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Waterberry Garde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897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Waterberry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825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Waterberry Gardens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90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Waterperry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000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Waterberry Gardens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708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Waterberry Gardens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155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Waterperry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309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Waterperry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48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Waterperry Gardens.-Oxfordshire.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025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Waterperry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611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Waterperry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961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Waterperry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579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Waterperry.-Bank_Hall_Snowdro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287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Waterper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363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Waterperry Gardens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246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Waterperry_June_formal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241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Waterperry Gardens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589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2 Imagen" descr="Waterperry Garde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22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Waterperry Gardens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526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Waterperry Gardens.-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22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Waterperry Gardens.-Oxfordshire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425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Waterperry Gardens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146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>
          <a:xfrm>
            <a:off x="395288" y="2133600"/>
            <a:ext cx="8291512" cy="1223963"/>
          </a:xfrm>
        </p:spPr>
        <p:txBody>
          <a:bodyPr/>
          <a:lstStyle/>
          <a:p>
            <a:pPr eaLnBrk="1" hangingPunct="1"/>
            <a:r>
              <a:rPr lang="es-ES" dirty="0"/>
              <a:t>SHROPSHIRE</a:t>
            </a:r>
          </a:p>
        </p:txBody>
      </p:sp>
    </p:spTree>
    <p:extLst>
      <p:ext uri="{BB962C8B-B14F-4D97-AF65-F5344CB8AC3E}">
        <p14:creationId xmlns:p14="http://schemas.microsoft.com/office/powerpoint/2010/main" val="1200666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Attingham Park</a:t>
            </a:r>
          </a:p>
        </p:txBody>
      </p:sp>
      <p:sp>
        <p:nvSpPr>
          <p:cNvPr id="39939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68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Attingham Park</a:t>
            </a:r>
            <a:r>
              <a:rPr lang="es-ES" sz="2400" dirty="0"/>
              <a:t> es una casa de campo en Shropshire , Inglaterra, que es propiedad del National Trust.</a:t>
            </a:r>
          </a:p>
          <a:p>
            <a:pPr eaLnBrk="1" hangingPunct="1"/>
            <a:r>
              <a:rPr lang="es-ES" sz="2400" dirty="0"/>
              <a:t>Se encuentra cerca de la aldea de Atcham , en  Shrewsbury a Wellington.</a:t>
            </a:r>
          </a:p>
          <a:p>
            <a:pPr eaLnBrk="1" hangingPunct="1"/>
            <a:r>
              <a:rPr lang="es-ES" sz="2400" dirty="0"/>
              <a:t>Attingham Park fue diseñado por George Steuart y fue construido en 1785 por Noel Hill, primera Baron Berwick en el sitio de una casa construida antes de sus propios diseños de Richard Hill de Hawkstone.</a:t>
            </a:r>
          </a:p>
          <a:p>
            <a:pPr eaLnBrk="1" hangingPunct="1"/>
            <a:r>
              <a:rPr lang="es-ES" sz="2400" dirty="0"/>
              <a:t>El parque fue diseñados por Humphry Repton e incluye los bosques y un parque de ciervos , con entre 200 y 300 cabezas de gamo (según temporada).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85407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ttingham Park.-Shropshi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673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ttingham_HallAeri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2088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ttingham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56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7609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2011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4446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" t="1373" r="1324" b="19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052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1498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3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0" y="3822700"/>
            <a:ext cx="93249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1566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992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4292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Dudmaston Gardens</a:t>
            </a:r>
          </a:p>
        </p:txBody>
      </p:sp>
      <p:sp>
        <p:nvSpPr>
          <p:cNvPr id="5222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Dudmaston Hall</a:t>
            </a:r>
            <a:r>
              <a:rPr lang="es-ES" sz="2400" dirty="0"/>
              <a:t> es una casa de campo del siglo XVII en el cuidado de la confianza nacional en el valle de Severn , en Shropshire , Inglaterra , Reino Unido . </a:t>
            </a:r>
          </a:p>
          <a:p>
            <a:pPr eaLnBrk="1" hangingPunct="1"/>
            <a:r>
              <a:rPr lang="es-ES" sz="2400" dirty="0"/>
              <a:t>Dudmaston Hall está situado cerca del pueblo de Quatt, a pocos kilómetros al sur de la ciudad de mercado de Bridgeport.</a:t>
            </a:r>
          </a:p>
          <a:p>
            <a:pPr eaLnBrk="1" hangingPunct="1"/>
            <a:r>
              <a:rPr lang="es-ES" sz="2400" dirty="0"/>
              <a:t>La propiedad es un mansión de finales del siglo XVII y un ejemplo de una finca tradicional de Shropshire, en el que consta de un hall principal, los jardines, parques, bosques gestionados, junto al lago, campos agrícolas y las casas de bienes.</a:t>
            </a:r>
          </a:p>
        </p:txBody>
      </p:sp>
    </p:spTree>
    <p:extLst>
      <p:ext uri="{BB962C8B-B14F-4D97-AF65-F5344CB8AC3E}">
        <p14:creationId xmlns:p14="http://schemas.microsoft.com/office/powerpoint/2010/main" val="5320897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En Quatt, un aldea modelo diseñado por el arquitecto londinense John Birch en 1870 para los trabajadores y los inquilinos de la finca.</a:t>
            </a:r>
          </a:p>
          <a:p>
            <a:pPr eaLnBrk="1" hangingPunct="1"/>
            <a:r>
              <a:rPr lang="es-ES" sz="2400" dirty="0"/>
              <a:t>Whitmore encargó al jardinero y paisajista William Emes para producir un esquema de la base. </a:t>
            </a:r>
          </a:p>
          <a:p>
            <a:pPr eaLnBrk="1" hangingPunct="1"/>
            <a:r>
              <a:rPr lang="es-ES" sz="2400" dirty="0"/>
              <a:t>Emes presento un plan formal, pero nunca fue ejecutado. </a:t>
            </a:r>
          </a:p>
          <a:p>
            <a:pPr eaLnBrk="1" hangingPunct="1"/>
            <a:r>
              <a:rPr lang="es-ES" sz="2400" dirty="0"/>
              <a:t>En cambio, Whitmore dejó a su esposa, Frances Lister, y su propio jardinero, Walter Wood, para desarrollar el jardín. Wood había trabajado previamente en un pintoresco jardín de estilo para el poeta William Shenstone en el Leasowes , cerca de Halesowen , que entonces también formaba parte del condado de Shropshire 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71200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Dudmaston Hall.-6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9296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Dudmaston Hall.-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4865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Dudmaston Gardens.-Shrop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545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Dudmaston Hall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3128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Dudmaston Gardens.-Shropshire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935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Dudmaston Hall.-5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647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Dudmaston Gardens.-Shropshire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3868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Dudmaston Gardens.-Shropshire.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5022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Dudmaston Gardens.-Shropshire.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5096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Dudmaston Hall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9774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Dudmaston Hall.-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297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Dudmaston Hall.-8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2639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Dudmaston Hall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6611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Dudmaston Hall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6767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Dudmaston Hall.-4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6844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Dudmaston Hall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8821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Dudmaston Hall.-Schop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9430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Dudmaston Hall.-5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8884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Dudmaston Hall.-6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9295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Dudmaston Hall.-7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2343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Dudmaston Hall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363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Dudmaston Hall  Gardens.-Shropshire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1047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Dudmaston Hall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2810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Hodnet Hall</a:t>
            </a:r>
          </a:p>
        </p:txBody>
      </p:sp>
      <p:sp>
        <p:nvSpPr>
          <p:cNvPr id="77827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1447800"/>
            <a:ext cx="7560840" cy="47180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La palabra</a:t>
            </a:r>
            <a:r>
              <a:rPr lang="es-ES" sz="2400" dirty="0"/>
              <a:t> Hodnet  es de origen celta y significa valle tranquilo. </a:t>
            </a:r>
          </a:p>
          <a:p>
            <a:pPr eaLnBrk="1" hangingPunct="1"/>
            <a:r>
              <a:rPr lang="es-ES" sz="2400" dirty="0"/>
              <a:t>En la actualidad la finca tiene más de </a:t>
            </a:r>
            <a:r>
              <a:rPr lang="es-ES" dirty="0"/>
              <a:t>25 hectáreas</a:t>
            </a:r>
            <a:r>
              <a:rPr lang="es-ES" sz="2400" dirty="0"/>
              <a:t> para caminar, pasear, sentarse y disfrutar. </a:t>
            </a:r>
          </a:p>
          <a:p>
            <a:pPr eaLnBrk="1" hangingPunct="1"/>
            <a:r>
              <a:rPr lang="es-ES" sz="2400" dirty="0"/>
              <a:t>Amantes de la naturaleza, los horticultores, artistas, fotógrafos y los visitantes pueden encontrar algo para darles placer en su visita en cualquier época del año. </a:t>
            </a:r>
          </a:p>
          <a:p>
            <a:pPr eaLnBrk="1" hangingPunct="1"/>
            <a:r>
              <a:rPr lang="es-ES" sz="2400" dirty="0"/>
              <a:t>La escena sobre la base está en constante cambio en el color y la textura de mes a mes. </a:t>
            </a:r>
          </a:p>
          <a:p>
            <a:pPr eaLnBrk="1" hangingPunct="1"/>
            <a:r>
              <a:rPr lang="es-ES" sz="2400" dirty="0"/>
              <a:t>La casa y los jardines han sido en la misma familia desde 1066</a:t>
            </a:r>
            <a:r>
              <a:rPr lang="es-ES" dirty="0"/>
              <a:t>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37008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pPr eaLnBrk="1" hangingPunct="1"/>
            <a:r>
              <a:rPr lang="es-ES" sz="2400" dirty="0"/>
              <a:t>Era el brigadier AG Heber-Percy quien fue la fuerza vital de los jardines a principios de los años 1920 cuando comenzó su diseño de jardines innovadores. </a:t>
            </a:r>
          </a:p>
          <a:p>
            <a:pPr eaLnBrk="1" hangingPunct="1"/>
            <a:r>
              <a:rPr lang="es-ES" sz="2400" dirty="0"/>
              <a:t>Al mismo tiempo fue uno de los jardines más grandes y más exclusivos en el país debido a la introducción de especies de plantas inusuales por no ser capaces de sobrevivir en aquel clima. </a:t>
            </a:r>
          </a:p>
          <a:p>
            <a:pPr eaLnBrk="1" hangingPunct="1"/>
            <a:r>
              <a:rPr lang="es-ES" sz="2400" dirty="0"/>
              <a:t> El desarrollo del jardín con la construcción de los estanques, cascadas y valles secretos pasaron de 1921-1950.</a:t>
            </a:r>
          </a:p>
          <a:p>
            <a:pPr eaLnBrk="1" hangingPunct="1"/>
            <a:r>
              <a:rPr lang="es-ES" sz="2400" dirty="0"/>
              <a:t>El general de brigada murió en 1961.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80860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En 1966 su hijo que se había criado en la casa desde la edad de 19 años y todavía reside allí, sigue en la misma tradición de su padre y continúa mejorando los jardines y zonas verdes, con un máximo de 5 jardineros, que es toda una hazaña en la horticultura . </a:t>
            </a:r>
          </a:p>
          <a:p>
            <a:pPr eaLnBrk="1" hangingPunct="1"/>
            <a:r>
              <a:rPr lang="es-ES" sz="2400" dirty="0"/>
              <a:t>A través de los años, el Sr. Heber-Percy relata que las estaciones han comenzado a venir más temprano y el clima no es tan duro en las plantaciones. </a:t>
            </a:r>
          </a:p>
          <a:p>
            <a:pPr eaLnBrk="1" hangingPunct="1"/>
            <a:r>
              <a:rPr lang="es-ES" sz="2400" dirty="0"/>
              <a:t>Como él </a:t>
            </a:r>
            <a:r>
              <a:rPr lang="es-ES" dirty="0"/>
              <a:t>ve</a:t>
            </a:r>
            <a:r>
              <a:rPr lang="es-ES" sz="2400" dirty="0"/>
              <a:t> su jardín a crecer y madurar , ha visto muchos cambios en el medio ambiente. </a:t>
            </a:r>
          </a:p>
          <a:p>
            <a:pPr eaLnBrk="1" hangingPunct="1"/>
            <a:r>
              <a:rPr lang="es-ES" sz="2400" dirty="0"/>
              <a:t>Los jardines tienen árboles centenarios protección de las especies más delicadas en el aislamiento de los valles y zonas verdes.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06642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Hodnet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8509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odnet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5010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Hodnet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6768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Hodnet Hall Gardens.-Shrop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1133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Hodnet Hall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8330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odnet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6534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2 Imagen" descr="Hodnet Hall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0971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Hodnet Hall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638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Hodnet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6576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Hodnet Hall Gardens.-Shropshir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8117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Hodnet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4775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2 Imagen" descr="Hodnet Hall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8903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Hodnet H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4708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Hodnet_Hall,_the_lawn_by_the_teash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0118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Hodnet Hall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6571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3 Imagen" descr="Hodnet Hall Gardens.-Shropshire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6335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odnet Hall Gardens 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0040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Hodnet Hall Gardens 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5327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Wollerton Old Hall</a:t>
            </a:r>
          </a:p>
        </p:txBody>
      </p:sp>
      <p:sp>
        <p:nvSpPr>
          <p:cNvPr id="9933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jardín ha sido diseñado y desarrollado por Lesley y John Jenkins desde 1984. </a:t>
            </a:r>
          </a:p>
          <a:p>
            <a:pPr eaLnBrk="1" hangingPunct="1"/>
            <a:r>
              <a:rPr lang="es-ES" sz="2400" dirty="0"/>
              <a:t>Es en torno a un siglo XVI cuando Old Hall y se ha convertido en un jardín moderno importante en la tradición del jardín inglés, con apuntes de Artes y Oficios. </a:t>
            </a:r>
          </a:p>
          <a:p>
            <a:pPr eaLnBrk="1" hangingPunct="1"/>
            <a:r>
              <a:rPr lang="es-ES" sz="2400" dirty="0"/>
              <a:t>Abarca 4 hectáreas, es intensamente cultivado y en función de los intereses de plantas, las visitas pueden durar entre 2 y 4 horas. </a:t>
            </a:r>
          </a:p>
          <a:p>
            <a:pPr eaLnBrk="1" hangingPunct="1"/>
            <a:r>
              <a:rPr lang="es-ES" sz="2400" dirty="0"/>
              <a:t>El Jardinero es Andrew Humphris instruido  en el jardín Lanhydrock. </a:t>
            </a:r>
          </a:p>
        </p:txBody>
      </p:sp>
    </p:spTree>
    <p:extLst>
      <p:ext uri="{BB962C8B-B14F-4D97-AF65-F5344CB8AC3E}">
        <p14:creationId xmlns:p14="http://schemas.microsoft.com/office/powerpoint/2010/main" val="22550376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Después de cultivar un huerto en los jardines de Savill en Windsor y los tribunales en Wiltshire, se convirtió en Jardinero Nacional de confianza en Biddulph Grange antes de unirse a  Wollerton.</a:t>
            </a:r>
          </a:p>
        </p:txBody>
      </p:sp>
    </p:spTree>
    <p:extLst>
      <p:ext uri="{BB962C8B-B14F-4D97-AF65-F5344CB8AC3E}">
        <p14:creationId xmlns:p14="http://schemas.microsoft.com/office/powerpoint/2010/main" val="18803311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Wollerton Old Hall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64964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Wollerton Old Hall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3997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Wollerton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6822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ollerton Old H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9707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ollerton Old Hall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5070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ollerto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4467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ollerton Old Hall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3436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ollerton1.-Old Garden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6254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ollerton Old Hall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2792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ollerton_old_hall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67171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ollerton Old Hall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1236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Wollerton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0860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Wollerton Old Hall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58054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Wollerton Old Hall.- UK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3536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Wollerton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1437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Wollerton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037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Wollerton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81398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Wollerton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5086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Wollerton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0435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Wollerton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7656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Wollerton0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4434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WollertonB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62915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Wollerton0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21982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Wollerton0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78042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Wollerton Old Hall,.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38001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Wollerton2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0612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Wollerton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93824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Wollerton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33621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Wollerton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5593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Wollerton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45326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Wollerton Old Hall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348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1030</Words>
  <Application>Microsoft Office PowerPoint</Application>
  <PresentationFormat>Presentación en pantalla (4:3)</PresentationFormat>
  <Paragraphs>64</Paragraphs>
  <Slides>124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124</vt:i4>
      </vt:variant>
    </vt:vector>
  </HeadingPairs>
  <TitlesOfParts>
    <vt:vector size="130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JARDINES.-REINO UNIDO.- OXFORSHIRE </vt:lpstr>
      <vt:lpstr>Waterperry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SHROPSHIRE</vt:lpstr>
      <vt:lpstr>Attingham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Dudmaston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Hodnet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Wollerton Old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8</cp:revision>
  <dcterms:created xsi:type="dcterms:W3CDTF">2013-09-08T06:06:48Z</dcterms:created>
  <dcterms:modified xsi:type="dcterms:W3CDTF">2018-03-09T09:02:40Z</dcterms:modified>
</cp:coreProperties>
</file>