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5" autoAdjust="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theme" Target="theme/theme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tableStyles" Target="tableStyle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82D55-5ED7-4032-85C6-C1DFA47A04AF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FB78E6-29A8-4BE5-AF80-5C83E0D149FB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3847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D783408-67BD-45AA-BD98-3861CF608C8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A0B661F-40CA-43B6-99AF-597A61948D9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Stapeley Water Gardens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582E05-4B69-418B-91ED-D82A490C061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Stapeley Water Gardens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DE991C-E57B-44E8-BA20-E66F07D9D6F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Stapeley Water Gardens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C8FA635-3A27-4125-A24B-A0507C414F8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Stapeley Water Gardens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05701E-59F6-4DEC-A168-7D6E5C9E4F0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Stapeley Water Gardens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BBE8B2F-1C6A-4FD3-812C-5BB2CDFB7AC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Stapeley Water Gardens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3D6967-28F1-415C-BA7A-EBFD79B98C7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94C4D8A-7D2E-4A80-A642-23526DB0965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B4E4F0D-60B2-4230-8E56-8B4375BAEFA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Tatton Park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8A1CABB-ED47-4D95-96C8-0ACF6FE2736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Tatton Park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CB704B6-F5A5-45F9-A3AA-0E5C9FBC724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Tatton Park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C833EE3-2578-4C54-8579-CEB4E889EEA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Tatton Park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9421316-FC89-4D6F-B53A-E85E201FC9C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Tatton Park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5DDDD6B-3BF2-4306-B8BC-85D4CBFD267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Tatton Park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D6EAD9D-D630-4745-BCAC-88FEDA3FBEC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Tatton Park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329586-B113-4724-BD0C-B70B85D9CF0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Tatton Park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85F7262-C709-45B7-A59F-953A17DBC0D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90EE9BA-D995-4C2F-92BB-DC2E43D5B3E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Tatton Park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700932B-8504-4891-9672-C16A75CC7B9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Tatton Park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B146D45-DC9C-49ED-BD3F-294E3CFA90C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Tatton Park.-The Fernery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4B0CFC-F1F9-4ED6-86DB-AA636D588E7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332B6E-A40C-4AB5-8C80-32044FB4CAF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Tintinhull House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D92657D-7FFB-48DC-9858-1761E511325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Tintinhull House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FAE015B-949B-4502-AE98-B93A94BB9DE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Tintinhull House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88A431-D7EF-442A-9F0B-645ECAE4DDC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Tintinhull House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37FCAF7-1368-4313-B773-24F78BBF028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Tintinhull House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6E54931-C768-43AC-AA34-11743209A44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114EF46-BF31-454F-80D8-C2A29B400F1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Trentham Gardens.-1880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1E62CA-6833-46DB-99DB-5823A770EA7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Trentham Gardens.-Sttafordshire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1D1561C-D726-4BB9-ADCA-FA9DF76B919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Trentham Gardens.-Sttafordshire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F3E321C-DA3C-443E-9F84-4F0CE976AEE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Trentham Gardens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E8A2AD0-23CA-437B-9CA7-BB5E3EADF98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Uppark.-West Sussex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32FBC53-9912-45A0-8C62-E78EFD3030B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Trentham Gardens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E43B8AE-A951-47EA-96A6-55ED3BF5E2C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Trentham Gardens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7BD49CA-9867-4E43-986B-A98D965F742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7E69A52-AF12-4E7D-9274-3A20AEFAD38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180CA0F-E481-4F20-ABD6-F8BCF4C3713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A7D2E81-C9AF-4D29-AC44-DE29E36EB8A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2ADA4E5-E68B-4914-88DC-4F693281E19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EB48CD0-6F5B-453F-9484-A14899D4825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6A6F36F-5952-4084-B296-DE6462B2A9B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582DF5E-5CF0-4868-9042-B3159E5672A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C4F4C83-E5C1-4221-B9B5-BF7C627021D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9B7DA24-DA60-49AA-8E9A-90178DC68F8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6B0561B-770D-4236-B397-F0393A65E8C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5F297C-992C-44A5-9D9A-50191E10DF0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343EAFD-B4DA-415F-963F-90D1C5267ED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38785F2-9135-4830-A126-D978132E88F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7B0F625-97ED-430D-8259-6E59B1980DE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042D22-6B91-4491-AF30-F833AD59678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BD40C56-2742-4B3A-939D-834F5F945E1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8F8AF03-54DB-4B70-82CE-993292190FA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6814DC7-537D-4E55-82FF-707991E695B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679EFB8-BC99-4F52-9C6C-D437EBBF904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16AFCE-7FC4-419E-98A8-25F23C81C1F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4D5777E-6854-4F22-A692-B89B7E3D8E9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6F4A3E-3C68-424B-A733-6F797DBAA28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04BD6E5-5EE3-4FE5-8601-8CF1ECE38E8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87DF913-9ACD-418C-98C5-17AC77F2539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6163747-6CB9-4194-9202-2B9D149CD1A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17EA64E-F60B-4B96-8AA6-FC20B66B1C0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2F148A0-8C1C-423E-9517-3075C1D5664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82C382E-DA6C-4295-A816-F3FB8F1D53D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E80BDCC-E672-44CA-8F55-7D9677BDF67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B8E69C9-DA50-43F5-82AB-4F37ACBF3E9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7B30825-E9EC-4360-B01E-E9D97811934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F104A60-DF94-4873-8201-2975ECE270C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5A3C899-D276-4A5D-85F2-C1CBC9E0F33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E7385EE-03E9-47B9-8F01-5F539A4E813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D52ED4F-0F8C-4B4E-B0AE-EC37BE9D36D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495E34B-DED4-4CD5-B258-9F39273FE5F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C30A53D-D7B8-44BB-9E8F-334F138F811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 Manor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015241E-5CDB-492A-A767-D19F27AD23E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8A9316E-EEF1-45AF-A5F7-8A93C17A6E1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BD3735B-49DE-4081-B54A-0DA93DF89C0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7278CC7-3F1D-4FE9-8B97-E9F71B20FA3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3FFAFF-CF94-4D3C-9347-4EA6E7154B8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390C5E6-D611-4715-9071-1594B7E4D3E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BEA6906-97A3-4DE9-B862-D0FA6A28425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E2633E1-C490-4E04-A911-5D9C6F8F787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F82F108-525D-458A-B585-D466353461E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7A3E9F1-42AE-4B87-A321-2EF1C0C618B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CD4155E-24E1-403A-8B5E-5B2985FD0FB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Waddesdon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CCBA57-7B55-4F4E-986A-EA8C0329380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B9AC5DF-7665-408D-BA44-1BAFA73FE37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Walmer Castle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DAA5A8A-64FB-418E-905B-A638D007AF3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Walmer Castle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AAEDF9B-9D98-4ADB-9A8A-BB56005E9C4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Walmer Castle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5CB3BCB-E5CD-452D-8A2A-F99C9A1ED6A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Walmer Castle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34C3149-B785-456F-ACF3-0849E9BC5AA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Walmer Castle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E356DD0-07F3-4BCA-931F-B546191A68C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Walmer Castle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E6ECC50-BEAE-4AAE-8F8E-7F3755FD59B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Walmer Castle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2FF9CEC-B330-4418-BC5B-562034DBE60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Walmer Castle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50A9076-BB48-4569-B132-D637E001CB0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Walmer Castle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C0590FA-310E-4AFC-B071-8D77CD277C2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Wallington Hall</a:t>
            </a:r>
          </a:p>
        </p:txBody>
      </p:sp>
      <p:sp>
        <p:nvSpPr>
          <p:cNvPr id="26010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598B46C-60BF-4979-BDCB-E74A16B0DFE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F1EF953-8015-400E-BBBB-65AE7526B37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Wallington Gardens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5DFD8F5-97BE-4285-8CEA-57BE89101F9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Wallington Hall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E7CBC9-EACF-429D-99A7-0E2C8F4A4DB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Wallington Hall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3B016D-94DA-49A1-B47E-7BDD463D1E6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Wallington Hall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2DF4124-91FB-4E74-8ECE-B19E68BC183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Wallington Hall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4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Wallington Hall</a:t>
            </a:r>
          </a:p>
          <a:p>
            <a:endParaRPr lang="es-ES" dirty="0"/>
          </a:p>
        </p:txBody>
      </p:sp>
      <p:sp>
        <p:nvSpPr>
          <p:cNvPr id="2662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C9F1E2B-47E9-41F1-B591-2583142B30E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7267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Wallington Hall</a:t>
            </a:r>
          </a:p>
          <a:p>
            <a:endParaRPr lang="es-ES" dirty="0"/>
          </a:p>
        </p:txBody>
      </p:sp>
      <p:sp>
        <p:nvSpPr>
          <p:cNvPr id="2672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277B9E3-DBB3-428B-8C65-ED264E3152F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829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Wallington Hall</a:t>
            </a:r>
          </a:p>
          <a:p>
            <a:endParaRPr lang="es-ES" dirty="0"/>
          </a:p>
        </p:txBody>
      </p:sp>
      <p:sp>
        <p:nvSpPr>
          <p:cNvPr id="2682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7D9CF59-4DAB-431D-A8AB-D157F3DBD5B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B6B722F-D7E0-4D70-B5AC-E0276227663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CD18BFE-8546-4A20-8F79-4B00EA050DF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B2FE309-46F8-42C4-A97A-1AEE0496291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Warwick Castle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9AD2F10-9D02-4B99-96A1-53750D54C50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Warwick Castle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7D45ECD-BFEF-4CD7-B942-A4E037FEE37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D148AAA-5464-4259-8EF4-68BE39B5BC4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Warwick Castle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51CEF23-06E1-430D-B67F-C68318489F3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Warwick Castle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83019C1-700C-4368-B6C5-60546198E76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Warwick Castle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F55ACD8-99A8-4DCF-85AB-F7ADE0B5074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Warwick Castle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B29D5E3-0615-4CDD-978D-1618AD554F1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Warwick Castle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1B55C02-63B7-4626-81FB-E1FA8EC5D8D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CCB0054-25B7-4C91-ADB2-CA5A12AC6A9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Waterperry Gardens.-Oxfordshire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07B7C8A-9DCE-4D3A-909E-BF99435A98E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Waterperry Gardens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520DF6B-FC96-4D0F-B349-44331FF91ED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Waterperry Gardens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4276F34-9D8E-4A51-931C-7BDBD3897C3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Waterperry Gardens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BACF5F8-C3D3-48F5-B926-8A821337F59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Waterperry Gardens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C3FD558-C09B-4784-B351-A85750EA993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5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Waterperry Gardens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F96552A-087F-4A79-B91B-77874C0F3B5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Waterperry Gardens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C8B317E-FB25-4BE5-B71B-93848CADA8A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Waterperry Gardens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4B43A7-E0DD-4C32-80ED-52CFDE4C6A2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Waterperry Gardens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2C522D5-3ED2-4B07-99CC-273B025C1A5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4CF8DD2-0296-41C2-9CAC-CE789A047BE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West Green House.-Hampshire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CBA861-C4A2-4D76-97E5-F3BA06FC72A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West Green House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5D111C9-FCF1-4FAB-A15F-24B056629C7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West Green House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0353615-6C01-4787-9614-E2210FEE18B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West Green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232D90-8464-44EA-B496-577FCD4934F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West Green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1E2D67B-34EF-4DBA-B9F4-1D94F0E8FD9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5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F21F80-18AA-4F29-81AB-4B474EB88E5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Winckworth Arboretum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6EB3804-136A-4974-BA94-B7247B30100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Winckworth Arboretum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BD4EAFF-2B11-467C-9F54-5547BD988C2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9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Winckworth Arboretum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A8BC0C5-F9B2-41D9-BCE9-85FCE58D9EC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0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Winckworth Arboretum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AFC0C90-8DFC-4FB1-A9A6-E127B632E2B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1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Winckworth Arboretum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FEAA118-5283-4763-A8DE-2A61DF466F4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2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Winckworth Arboretum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4DFB6A1-C6CE-402C-A287-7D1A0C8AAD9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Winckworth Arboretum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DC710F0-1A29-4565-B8A3-1252F777E5B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4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Winckworth Arboretum</a:t>
            </a: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1074C61-9D99-46C3-ABB9-94613270EDA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5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Winckworth Arboretum</a:t>
            </a: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47B6031-DE3D-41E0-A966-E9AE2C18B4E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Winckworth Arboretum</a:t>
            </a: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7302F7D-A07B-443B-A3C2-746E885E00D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7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8BBF23A-CB3F-42B2-982D-7065064BACE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8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8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Yorkshire Sculpture Park</a:t>
            </a: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21A8D66-FDA0-4155-AB6A-5D838AEA212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09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Yorkshire Sculpture Park</a:t>
            </a: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62C0A9-0116-4AC0-B808-B1D27F70EF8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0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Yorkshire Sculpture Park</a:t>
            </a:r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8E9170-D04C-4C18-AD33-58D1249B1EE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1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Yorkshire Sculpture Park</a:t>
            </a:r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ACC894E-6ED3-4986-A826-AD60DA271BA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2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2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Yorkshire Sculpture Park</a:t>
            </a:r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C66E81D-D7FF-4B9A-BAF7-0BEC9DB9356C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3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3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Yorkshire Sculpture Park</a:t>
            </a:r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D0E988A-BEF9-4406-98F8-6678341EA9D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4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4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Yorkshire Sculpture Park</a:t>
            </a:r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D23E90A-23B0-43E6-80EA-A3FC79B5082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5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5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Yorkshire Sculpture Park</a:t>
            </a:r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E0A397F-A160-4B32-969A-36BA1BEDCF1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6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6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Yorkshire Sculpture Park</a:t>
            </a:r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CD17515-697D-4B28-921B-D4876D75256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7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Yorkshire Sculpture Park</a:t>
            </a:r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6F7A5D1-8369-42FD-89C8-756A6FF0863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18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8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Yorkshire Sculpture Park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534472" cy="3240360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 REINO UNIDO.-</a:t>
            </a:r>
            <a:r>
              <a:rPr lang="es-ES" sz="3100" dirty="0"/>
              <a:t>Stapeley Manor .-Tatton Park.-Tintinhull house.-Trentham .-Waddesdon.-Walmer Castle.-Wallington.-Warwick.-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5776" y="5085184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274638"/>
            <a:ext cx="69532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STAPELEY WATER GARDENS</a:t>
            </a:r>
          </a:p>
        </p:txBody>
      </p:sp>
      <p:sp>
        <p:nvSpPr>
          <p:cNvPr id="3194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916113"/>
            <a:ext cx="8229600" cy="4214812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800" dirty="0"/>
              <a:t>Stapeley es una aldea situada en Chesire.Inglaterra.</a:t>
            </a:r>
          </a:p>
          <a:p>
            <a:pPr eaLnBrk="1" hangingPunct="1">
              <a:defRPr/>
            </a:pPr>
            <a:r>
              <a:rPr lang="es-ES_tradnl" sz="2800" dirty="0"/>
              <a:t>La misma aldea incluye los jardines acuáticos de Stapeley.</a:t>
            </a:r>
          </a:p>
          <a:p>
            <a:pPr eaLnBrk="1" hangingPunct="1">
              <a:defRPr/>
            </a:pPr>
            <a:r>
              <a:rPr lang="es-ES_tradnl" sz="2800" dirty="0"/>
              <a:t>Es un “ garden center “ especializado en plantas tropicales y acuáticas.</a:t>
            </a:r>
          </a:p>
          <a:p>
            <a:pPr eaLnBrk="1" hangingPunct="1">
              <a:defRPr/>
            </a:pPr>
            <a:endParaRPr lang="es-ES_tradnl" sz="2800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625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 descr="Stapeley Water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5207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 descr="Stapeley Wa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0"/>
            <a:ext cx="9525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714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tapeley Wa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7777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Stapeley Wa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5983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tapeley Wa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8105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Stapeley Wa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0414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TATTON PARK</a:t>
            </a:r>
          </a:p>
        </p:txBody>
      </p:sp>
      <p:sp>
        <p:nvSpPr>
          <p:cNvPr id="3215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2800" dirty="0"/>
              <a:t>Esta situado en Chesire.Inglaterra.</a:t>
            </a:r>
          </a:p>
          <a:p>
            <a:pPr eaLnBrk="1" hangingPunct="1">
              <a:defRPr/>
            </a:pPr>
            <a:r>
              <a:rPr lang="es-ES_tradnl" sz="2800" dirty="0"/>
              <a:t>Un edificio neo-clásico diseñado por Samuel Wyatt en 1791.</a:t>
            </a:r>
          </a:p>
          <a:p>
            <a:pPr eaLnBrk="1" hangingPunct="1">
              <a:defRPr/>
            </a:pPr>
            <a:r>
              <a:rPr lang="es-ES_tradnl" sz="2800" dirty="0"/>
              <a:t>El parque abarca una superficie de 4 Km.2 donde pastan ciervos y gamos.</a:t>
            </a:r>
          </a:p>
          <a:p>
            <a:pPr eaLnBrk="1" hangingPunct="1">
              <a:defRPr/>
            </a:pPr>
            <a:r>
              <a:rPr lang="es-ES_tradnl" sz="2800" dirty="0"/>
              <a:t>El jardín con sus 765 has.</a:t>
            </a:r>
          </a:p>
          <a:p>
            <a:pPr eaLnBrk="1" hangingPunct="1">
              <a:defRPr/>
            </a:pPr>
            <a:r>
              <a:rPr lang="es-ES_tradnl" sz="2800" dirty="0"/>
              <a:t> Es uno de los mayores de Inglaterra.</a:t>
            </a:r>
          </a:p>
          <a:p>
            <a:pPr eaLnBrk="1" hangingPunct="1">
              <a:defRPr/>
            </a:pPr>
            <a:r>
              <a:rPr lang="es-ES_tradnl" sz="2800" dirty="0"/>
              <a:t>20 has. están declaradas Parque Histórico</a:t>
            </a:r>
            <a:r>
              <a:rPr lang="es-ES_trad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3813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196975"/>
            <a:ext cx="7283152" cy="4933950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800" dirty="0"/>
              <a:t>Contiene una orangerie,un invernadero de helechos, un pinetum,un jardín japonés, un laberinto, un arboreto, un huerto y un jardín italiano.</a:t>
            </a:r>
          </a:p>
          <a:p>
            <a:pPr eaLnBrk="1" hangingPunct="1">
              <a:defRPr/>
            </a:pPr>
            <a:r>
              <a:rPr lang="es-ES_tradnl" sz="2800" dirty="0"/>
              <a:t>El parque es propiedad de la National Trust, pero financiado y mantenido por el Concejo del Condado de Chesire.</a:t>
            </a:r>
          </a:p>
        </p:txBody>
      </p:sp>
    </p:spTree>
    <p:extLst>
      <p:ext uri="{BB962C8B-B14F-4D97-AF65-F5344CB8AC3E}">
        <p14:creationId xmlns:p14="http://schemas.microsoft.com/office/powerpoint/2010/main" val="3268462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Tatton Terrac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6980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0"/>
            <a:ext cx="9525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963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0"/>
            <a:ext cx="9525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36986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0"/>
            <a:ext cx="9525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665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0"/>
            <a:ext cx="9525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034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92322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80317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5399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2106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1101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9519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95413"/>
            <a:ext cx="5003800" cy="952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 descr="Tatton Par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-1539875"/>
            <a:ext cx="4910137" cy="839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73705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>
                <a:solidFill>
                  <a:schemeClr val="tx1"/>
                </a:solidFill>
              </a:rPr>
              <a:t>TINTINHULL HOUSE</a:t>
            </a:r>
            <a:r>
              <a:rPr lang="es-ES_tradnl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235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2800" b="1" dirty="0"/>
              <a:t>Esta ubicado en Tintinhull, Yeovil Somerset. Inglaterra.</a:t>
            </a:r>
          </a:p>
          <a:p>
            <a:pPr eaLnBrk="1" hangingPunct="1">
              <a:defRPr/>
            </a:pPr>
            <a:r>
              <a:rPr lang="es-ES_tradnl" sz="2800" b="1" dirty="0"/>
              <a:t>Es propiedad de la National Trust.</a:t>
            </a:r>
          </a:p>
          <a:p>
            <a:pPr eaLnBrk="1" hangingPunct="1">
              <a:defRPr/>
            </a:pPr>
            <a:r>
              <a:rPr lang="es-ES_tradnl" sz="2800" b="1" dirty="0"/>
              <a:t>El jardín esta separado por muros o setos.</a:t>
            </a:r>
          </a:p>
          <a:p>
            <a:pPr eaLnBrk="1" hangingPunct="1">
              <a:defRPr/>
            </a:pPr>
            <a:r>
              <a:rPr lang="es-ES_tradnl" sz="2800" b="1" dirty="0"/>
              <a:t>Se creo a principios del siglo XX y después ampliado por Phillis Reiss en estilo Hidcote</a:t>
            </a:r>
            <a:r>
              <a:rPr lang="es-ES_tradnl" sz="2800" dirty="0"/>
              <a:t>.</a:t>
            </a:r>
          </a:p>
          <a:p>
            <a:pPr eaLnBrk="1" hangingPunct="1">
              <a:defRPr/>
            </a:pP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14573850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Tintinhull Hous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92540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Tintinhull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3892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Tintinhull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61141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Tintinhull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05971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Tintinhull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35626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TRENTHAM GARDENS</a:t>
            </a:r>
          </a:p>
        </p:txBody>
      </p:sp>
      <p:sp>
        <p:nvSpPr>
          <p:cNvPr id="32563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Jardines formales italianos en el parque ingles de Trentham en Staffordshire en Inglaterra.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La casa se demolió en 1911 por el Duque de Sutherland,mantuviendose los jardines.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Los jardines  abarcan 1´2 km2 y fueron diseñados por Capability Brown y Henry Holland en 1758.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Sin embargo los jardines son mas conocidos por los de estilo italiano, construidos por Sir Charles Barry.</a:t>
            </a:r>
          </a:p>
        </p:txBody>
      </p:sp>
    </p:spTree>
    <p:extLst>
      <p:ext uri="{BB962C8B-B14F-4D97-AF65-F5344CB8AC3E}">
        <p14:creationId xmlns:p14="http://schemas.microsoft.com/office/powerpoint/2010/main" val="3393168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Trentham_Hall_from_Morris en 18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23754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Trenth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80437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Trenth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73502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Trentham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15265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Up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63351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Trentham_Gardens_in_20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32257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01283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2" b="14589"/>
          <a:stretch>
            <a:fillRect/>
          </a:stretch>
        </p:blipFill>
        <p:spPr bwMode="auto">
          <a:xfrm>
            <a:off x="17463" y="0"/>
            <a:ext cx="91265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89230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WADDESDON MANOR</a:t>
            </a:r>
          </a:p>
        </p:txBody>
      </p:sp>
      <p:sp>
        <p:nvSpPr>
          <p:cNvPr id="32768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Es una casa de campo situada en el pueblo de Waddesdon en el condado de Buckinghamshire en Inglaterra.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La casa construida en estilo neo-renacen-tista francés entre 1874 y 1889 por el barón Ferdinad de Rothschild.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Una vez construida la casa se realizo el jardín colocando estatuas,pabellones,el aviario, la fuente de Proserpina traída de Italia etc.…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s-ES_tradnl" sz="2800" b="1" dirty="0"/>
          </a:p>
        </p:txBody>
      </p:sp>
    </p:spTree>
    <p:extLst>
      <p:ext uri="{BB962C8B-B14F-4D97-AF65-F5344CB8AC3E}">
        <p14:creationId xmlns:p14="http://schemas.microsoft.com/office/powerpoint/2010/main" val="15465599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1" y="1125538"/>
            <a:ext cx="7571184" cy="50053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Los trabajos fueron realizados por el paisajista francés Laine.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Se trasplantaron grandes árboles para ordenar el jardín.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A través de la familia Rothschild y sus asociaciones benéficas privadas se realiza el mantenimiento y las restauraciones de lo que hoy es casa museo y de los jardines.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Hoy en día es propiedad de la National Trust, aunque gestionada por los Rothschild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99442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39521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0805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6508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03467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56239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85630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00025"/>
            <a:ext cx="9753600" cy="725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51540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51076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93369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02203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05586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05116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60726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8038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509723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6121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831315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85369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Waddesdon Manor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89520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33380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7176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870216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4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8081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83963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78071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63619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4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300106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230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734540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461833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438" y="-330200"/>
            <a:ext cx="10048876" cy="751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721878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686328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032804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862939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225804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787991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857936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111750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1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-242888"/>
            <a:ext cx="4932362" cy="7559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3" name="Picture 3" descr="1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2888"/>
            <a:ext cx="4643438" cy="755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17803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72033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975521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294177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72554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981662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477552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4" descr="Waddesdon Ma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206178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WALMER CASTLE</a:t>
            </a:r>
          </a:p>
        </p:txBody>
      </p:sp>
      <p:sp>
        <p:nvSpPr>
          <p:cNvPr id="3297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Walmer Castle fue construido por Enrique VII en 1539-1540 como una fortaleza para defenderse de las invasiones francesas y españolas.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En 1708 se convirtió en residencia del Señor Alcaide de Cinque Points como casa y jardines.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El Duque de Wellington murió aquí.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Sir Wiston Churchill y Su Majestad la Reina Isabel, la Reina Madre se alojaron en el castillo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320818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Walm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567556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Walm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506890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Walm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596084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Walm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489047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Walm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85306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Walm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2888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219353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Walm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092982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Walm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47773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Walme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534969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>
                <a:solidFill>
                  <a:schemeClr val="tx1"/>
                </a:solidFill>
              </a:rPr>
              <a:t>WALLINGTON GARDENS</a:t>
            </a:r>
          </a:p>
        </p:txBody>
      </p:sp>
      <p:sp>
        <p:nvSpPr>
          <p:cNvPr id="3317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1" y="1600200"/>
            <a:ext cx="7571184" cy="45307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Esta situado en Northumberland.Inglaterra.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Jardín con terrazas y estatuas de plomo en sus paseos y cerca de los edificios.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La casa  fue construida por Sir Walter Claverley a mediados de 1730.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Sir George Otto Trevelyan heredo la finca en 1886 y como entusiasta jardinero remodelo el jardín.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b="1" dirty="0"/>
              <a:t>Los jardines han sido restaurados a su estado original.  </a:t>
            </a:r>
          </a:p>
        </p:txBody>
      </p:sp>
    </p:spTree>
    <p:extLst>
      <p:ext uri="{BB962C8B-B14F-4D97-AF65-F5344CB8AC3E}">
        <p14:creationId xmlns:p14="http://schemas.microsoft.com/office/powerpoint/2010/main" val="410452867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162863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Wallington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838237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Wallington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130442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Wallington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08846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Wallington H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549067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Wallington Hall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152950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061073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545988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678384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WARWICK CASTLE</a:t>
            </a:r>
          </a:p>
        </p:txBody>
      </p:sp>
      <p:sp>
        <p:nvSpPr>
          <p:cNvPr id="33382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2800" dirty="0"/>
              <a:t>Se encuentra en la ciudad de Warwick en el condado de Warwickshire en Inglaterra.</a:t>
            </a:r>
          </a:p>
          <a:p>
            <a:pPr eaLnBrk="1" hangingPunct="1">
              <a:defRPr/>
            </a:pPr>
            <a:r>
              <a:rPr lang="es-ES_tradnl" sz="2800" dirty="0"/>
              <a:t>El castillo fue construido por las fuerzas de Simón de Monfort en 1264.</a:t>
            </a:r>
          </a:p>
          <a:p>
            <a:pPr eaLnBrk="1" hangingPunct="1">
              <a:defRPr/>
            </a:pPr>
            <a:r>
              <a:rPr lang="es-ES_tradnl" sz="2800" dirty="0"/>
              <a:t>Ha pasado por siete generaciones de la familia Beauchamp, quienes realizaron varias restauraciones.</a:t>
            </a:r>
          </a:p>
          <a:p>
            <a:pPr eaLnBrk="1" hangingPunct="1">
              <a:defRPr/>
            </a:pPr>
            <a:r>
              <a:rPr lang="es-ES_tradnl" sz="2800" dirty="0"/>
              <a:t>Después paso a ser lugar turístico.</a:t>
            </a:r>
          </a:p>
        </p:txBody>
      </p:sp>
    </p:spTree>
    <p:extLst>
      <p:ext uri="{BB962C8B-B14F-4D97-AF65-F5344CB8AC3E}">
        <p14:creationId xmlns:p14="http://schemas.microsoft.com/office/powerpoint/2010/main" val="311812033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1" y="1196975"/>
            <a:ext cx="7211144" cy="4933950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2800" dirty="0"/>
              <a:t>En 1978 fue vendido a los Tussaud quienes después de varias restauraciones lo abrieron al publico.</a:t>
            </a:r>
          </a:p>
          <a:p>
            <a:pPr eaLnBrk="1" hangingPunct="1">
              <a:defRPr/>
            </a:pPr>
            <a:r>
              <a:rPr lang="es-ES_tradnl" sz="2800" dirty="0"/>
              <a:t>En mayo del 2007 fue comprado por Merlin Espectáculos para la celebración de atracciones.</a:t>
            </a:r>
          </a:p>
          <a:p>
            <a:pPr eaLnBrk="1" hangingPunct="1">
              <a:defRPr/>
            </a:pPr>
            <a:r>
              <a:rPr lang="es-ES_tradnl" sz="2800" dirty="0"/>
              <a:t>Se presentan espectáculos con águilas, buitres y halcones y otros medievales</a:t>
            </a:r>
            <a:r>
              <a:rPr lang="es-ES_tradnl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517073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Warwick Cast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437968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Warwic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776526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4" descr="Warwick Cast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175592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Warwic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718653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Warwic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441286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Warwic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383267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Warwic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669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077880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Warwick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741353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b="1" dirty="0">
                <a:solidFill>
                  <a:schemeClr val="tx1"/>
                </a:solidFill>
              </a:rPr>
              <a:t>WATERPERRY GARDENS</a:t>
            </a:r>
          </a:p>
        </p:txBody>
      </p:sp>
      <p:sp>
        <p:nvSpPr>
          <p:cNvPr id="3358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_tradnl" sz="2800" b="1" dirty="0"/>
              <a:t>Waterperry es una aldea de Oxfordshire en Inglaterra, cerca de la frontera con Buckinghamshire.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b="1" dirty="0"/>
              <a:t>La casa es del siglo XVII remodelada en torno al XX.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b="1" dirty="0"/>
              <a:t>Funciono como Escuela de Horticultura hasta 1971,ahora es en negocio hortofru-ticola y un destino turístico.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b="1" dirty="0"/>
              <a:t>En 3´2 has.contiene los mejores mixed-borders de herbáceas con flores casi todo el año</a:t>
            </a:r>
            <a:r>
              <a:rPr lang="es-ES_tradnl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238565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Waterber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164567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Waterber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48409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Waterber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378561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Waterber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261878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Waterber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770777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Waterper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371866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Waterper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988474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Waterperry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315699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Waterperry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53451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WEST GREEN GARDENS</a:t>
            </a:r>
          </a:p>
        </p:txBody>
      </p:sp>
      <p:sp>
        <p:nvSpPr>
          <p:cNvPr id="3379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Jardines del siglo XVIII rediseñados en el siglo XX por Marylin Abbott.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Están situados en Hartley.Wintney.Hamp-shire.Inglaterra.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Un recién restaurado lago sirve de telón de fondo de las mas espectaculares creaciones en el jardín.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Un gran jardín acuatico,parterres,un teatro verde, además de una colección de mas de 1.000 Liliums nos ofrece el jardín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339806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West Gre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555991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West Gree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456497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West Gree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919685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4" descr="West Gre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835116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4" descr="WestGre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591030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WINCKWORTH ARBORETUM</a:t>
            </a:r>
          </a:p>
        </p:txBody>
      </p:sp>
      <p:sp>
        <p:nvSpPr>
          <p:cNvPr id="3399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Esta situado en Godalming y Hascombe en Surrey.Inglaterra.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Exhibe grandes colecciones de azaleas, rododendros y acebos.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Gertrude Jekyll exploro los bosques a principios deL siglo XX.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Los árboles exóticos fueron plantados a partir de 1938 por Wilfrid Fox.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_tradnl" sz="2800" dirty="0"/>
              <a:t>Mas de 1.000 especies diferentes de árboles y arbustos.</a:t>
            </a:r>
          </a:p>
        </p:txBody>
      </p:sp>
    </p:spTree>
    <p:extLst>
      <p:ext uri="{BB962C8B-B14F-4D97-AF65-F5344CB8AC3E}">
        <p14:creationId xmlns:p14="http://schemas.microsoft.com/office/powerpoint/2010/main" val="136415538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Winckworth Arboretum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74754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Winckworth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743483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Winkworth Arboretum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38100"/>
            <a:ext cx="9753600" cy="681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490636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Winckworth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176403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Winkwoth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255355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Winckworth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554136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Winckworth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35802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Winckworth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252216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Winckworth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450003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Winckworth Arboret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138485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2800" dirty="0">
                <a:solidFill>
                  <a:schemeClr val="tx1"/>
                </a:solidFill>
              </a:rPr>
              <a:t>YORKSHIRE SCULPTURE PARK</a:t>
            </a:r>
          </a:p>
        </p:txBody>
      </p:sp>
      <p:sp>
        <p:nvSpPr>
          <p:cNvPr id="34406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Es un parque con exposición de esculturas al aire libre de artista nacionales e internacionales  en particular de Henry Moore y Bárbara Hepworth.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Esta situado en West Bretton.Wakefield. West Yorkshire.Inglaterra.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Fue fundado en 1977 por el actual director Peter Murray.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_tradnl" sz="2800" dirty="0"/>
              <a:t>La mayoría de las obras están en calidad de préstamo de particulares o colecciones publicas.</a:t>
            </a:r>
          </a:p>
        </p:txBody>
      </p:sp>
    </p:spTree>
    <p:extLst>
      <p:ext uri="{BB962C8B-B14F-4D97-AF65-F5344CB8AC3E}">
        <p14:creationId xmlns:p14="http://schemas.microsoft.com/office/powerpoint/2010/main" val="227295284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Yorkshire Sculptur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19063"/>
            <a:ext cx="9753600" cy="7096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989092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Yorkshire Sculpture Park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10601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2" descr="Yorkshire Sculptur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789377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Yorkshire Sculptur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55830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4" descr="Yorkshire Sculptur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38100"/>
            <a:ext cx="9753600" cy="681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2115131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Yorkshire Sculptur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6526034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Yorkshire Sculptur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240137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Yorkshire Sculptur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0943933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2" descr="Yorkshire sculptur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9782051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 descr="Yorkshiresculpture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357910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2" descr="Yorkshire Sculpture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28775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1335</Words>
  <Application>Microsoft Office PowerPoint</Application>
  <PresentationFormat>Presentación en pantalla (4:3)</PresentationFormat>
  <Paragraphs>362</Paragraphs>
  <Slides>154</Slides>
  <Notes>153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154</vt:i4>
      </vt:variant>
    </vt:vector>
  </HeadingPairs>
  <TitlesOfParts>
    <vt:vector size="161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EUROPA.-LA VUELTA AL MUNDO EN 885 JARDINES.- REINO UNIDO.-Stapeley Manor .-Tatton Park.-Tintinhull house.-Trentham .-Waddesdon.-Walmer Castle.-Wallington.-Warwick.-</vt:lpstr>
      <vt:lpstr>STAPELEY WATER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TATTON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TINTINHULL HOUSE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TRENTHAM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WADDESDON MANOR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WALMER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WALLINGTON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WARWICK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WATERPERRY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WEST GREEN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WINCKWORTH ARBORETUM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YORKSHIRE SCULPTURE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15</cp:revision>
  <dcterms:created xsi:type="dcterms:W3CDTF">2013-09-08T06:06:48Z</dcterms:created>
  <dcterms:modified xsi:type="dcterms:W3CDTF">2018-03-08T08:02:49Z</dcterms:modified>
</cp:coreProperties>
</file>