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3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F70A11-3891-448E-8D43-CBD48E03D2B2}"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F0DD9C-EC96-4C14-9AA0-17DC144764BC}" type="slidenum">
              <a:rPr lang="es-ES" smtClean="0"/>
              <a:t>‹Nº›</a:t>
            </a:fld>
            <a:endParaRPr lang="es-ES" dirty="0"/>
          </a:p>
        </p:txBody>
      </p:sp>
    </p:spTree>
    <p:extLst>
      <p:ext uri="{BB962C8B-B14F-4D97-AF65-F5344CB8AC3E}">
        <p14:creationId xmlns:p14="http://schemas.microsoft.com/office/powerpoint/2010/main" val="269112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475754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718124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4196074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342965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346436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933397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557221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466029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572000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712080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409682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045312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443110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5093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Show</a:t>
            </a:r>
          </a:p>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358741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24434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431935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804175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743276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878046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226066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994684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753055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07620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922709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45364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514942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417790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2667938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332340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621781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681317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89899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888370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602548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1249049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97014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601054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03384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0985294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6369471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6162552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0154167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2244640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1400264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023047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849470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Hampton Court Flower´s Festival..</a:t>
            </a:r>
          </a:p>
        </p:txBody>
      </p:sp>
      <p:sp>
        <p:nvSpPr>
          <p:cNvPr id="4" name="3 Marcador de número de diapositiva"/>
          <p:cNvSpPr>
            <a:spLocks noGrp="1"/>
          </p:cNvSpPr>
          <p:nvPr>
            <p:ph type="sldNum" sz="quarter" idx="10"/>
          </p:nvPr>
        </p:nvSpPr>
        <p:spPr/>
        <p:txBody>
          <a:bodyPr/>
          <a:lstStyle/>
          <a:p>
            <a:fld id="{9C730D0E-0E5A-4851-ACE7-DD8FB32247B2}"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792176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606480" cy="2952328"/>
          </a:xfrm>
        </p:spPr>
        <p:txBody>
          <a:bodyPr>
            <a:normAutofit fontScale="90000"/>
          </a:bodyPr>
          <a:lstStyle/>
          <a:p>
            <a:r>
              <a:rPr lang="es-ES" sz="3600" dirty="0"/>
              <a:t>EUROPA.-LA VUELTA AL MUNDO EN 885 JARDINES.-REINO UNIDO.-</a:t>
            </a:r>
            <a:br>
              <a:rPr lang="es-ES" sz="3600" dirty="0"/>
            </a:br>
            <a:r>
              <a:rPr lang="en-US" sz="3600" dirty="0"/>
              <a:t>SURREY.-Hampton Court Flower Show</a:t>
            </a:r>
            <a:br>
              <a:rPr lang="es-ES" dirty="0"/>
            </a:br>
            <a:endParaRPr lang="es-ES" dirty="0"/>
          </a:p>
        </p:txBody>
      </p:sp>
      <p:sp>
        <p:nvSpPr>
          <p:cNvPr id="3" name="2 Subtítulo"/>
          <p:cNvSpPr>
            <a:spLocks noGrp="1"/>
          </p:cNvSpPr>
          <p:nvPr>
            <p:ph type="subTitle" idx="1"/>
          </p:nvPr>
        </p:nvSpPr>
        <p:spPr>
          <a:xfrm>
            <a:off x="2627784" y="4869160"/>
            <a:ext cx="5184576" cy="1371600"/>
          </a:xfrm>
        </p:spPr>
        <p:txBody>
          <a:bodyPr/>
          <a:lstStyle/>
          <a:p>
            <a:r>
              <a:rPr lang="es-ES" dirty="0"/>
              <a:t>Selección de textos y fotografías por</a:t>
            </a:r>
          </a:p>
          <a:p>
            <a:r>
              <a:rPr lang="es-ES" sz="2800" dirty="0"/>
              <a:t>JOSE ELIAS BONELLS</a:t>
            </a:r>
            <a:r>
              <a:rPr lang="it-IT" sz="2800" dirty="0"/>
              <a:t> </a:t>
            </a:r>
            <a:endParaRPr lang="es-ES" sz="2800" dirty="0"/>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Hampton Court Flower´s Festival..</a:t>
            </a:r>
          </a:p>
        </p:txBody>
      </p:sp>
      <p:sp>
        <p:nvSpPr>
          <p:cNvPr id="3" name="2 Marcador de contenido"/>
          <p:cNvSpPr>
            <a:spLocks noGrp="1"/>
          </p:cNvSpPr>
          <p:nvPr>
            <p:ph sz="quarter" idx="1"/>
          </p:nvPr>
        </p:nvSpPr>
        <p:spPr>
          <a:xfrm>
            <a:off x="899592" y="1600200"/>
            <a:ext cx="7025208" cy="4873752"/>
          </a:xfrm>
        </p:spPr>
        <p:txBody>
          <a:bodyPr>
            <a:normAutofit lnSpcReduction="10000"/>
          </a:bodyPr>
          <a:lstStyle/>
          <a:p>
            <a:r>
              <a:rPr lang="es-ES" dirty="0"/>
              <a:t>El Court Palace Flower Show Hampton es la mayor exposición de flores en el mundo.</a:t>
            </a:r>
          </a:p>
          <a:p>
            <a:r>
              <a:rPr lang="es-ES" dirty="0"/>
              <a:t> El show se lleva a cabo a principios de julio, y está dirigido por la Royal Horticultural Society en el Palacio de Hampton Court , en el suroeste de Londres. El espectáculo cuenta muestras de jardines, carpas y pabellones florales, charlas y demostraciones. Erigido en el norte y sur del Agua de Long en el Parque Hampton Court, es el segundo espectáculo nacional importante después de la Feria de Flores de Chelsea , pero tiene un carácter diferente,…</a:t>
            </a:r>
          </a:p>
          <a:p>
            <a:r>
              <a:rPr lang="es-ES" dirty="0"/>
              <a:t> </a:t>
            </a:r>
          </a:p>
        </p:txBody>
      </p:sp>
    </p:spTree>
    <p:extLst>
      <p:ext uri="{BB962C8B-B14F-4D97-AF65-F5344CB8AC3E}">
        <p14:creationId xmlns:p14="http://schemas.microsoft.com/office/powerpoint/2010/main" val="1289500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…centrándose más en las cuestiones ambientales, el crecimiento de su propia cocina y, al mismo tiempo oportunidades para comprar toda una gama de accesorios de jardinería, plantas y flores. </a:t>
            </a:r>
          </a:p>
          <a:p>
            <a:r>
              <a:rPr lang="es-ES" dirty="0"/>
              <a:t>El Palacio de Hampton Court Flower Show fue una idea de la gestión consultor Adrian Boyd, quien vio la oportunidad de conectar dos organizaciones se enfrentan momentos de incertidumbre en una empresa conjunta. </a:t>
            </a:r>
          </a:p>
          <a:p>
            <a:r>
              <a:rPr lang="es-ES" dirty="0"/>
              <a:t>El Departamento de Medio Ambiente había sido desmembrado en la década de 1980, y uno de los cortes fue Palacios Reales Históricos , que se encontraba en busca de maneras de aumentar los ingresos y atraer a un público más amplio. </a:t>
            </a:r>
          </a:p>
          <a:p>
            <a:endParaRPr lang="es-ES" dirty="0"/>
          </a:p>
          <a:p>
            <a:endParaRPr lang="es-ES" dirty="0"/>
          </a:p>
        </p:txBody>
      </p:sp>
    </p:spTree>
    <p:extLst>
      <p:ext uri="{BB962C8B-B14F-4D97-AF65-F5344CB8AC3E}">
        <p14:creationId xmlns:p14="http://schemas.microsoft.com/office/powerpoint/2010/main" val="468628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a:bodyPr>
          <a:lstStyle/>
          <a:p>
            <a:r>
              <a:rPr lang="es-ES" dirty="0"/>
              <a:t>Del mismo modo, la Red Sureste , una de las agregaciones temporales planteados por la pre-privatización de British Rail, estaba buscando maneras de hacer que sus servicios ferroviarios más rentables. </a:t>
            </a:r>
          </a:p>
          <a:p>
            <a:r>
              <a:rPr lang="es-ES" dirty="0"/>
              <a:t>La idea de Boyd fue que Red Sudeste debería patrocinar una exposición de flores en Hampton Court, y proporcionar el transporte público a la estación de tren de Hampton Court .</a:t>
            </a:r>
          </a:p>
          <a:p>
            <a:r>
              <a:rPr lang="es-ES" dirty="0"/>
              <a:t> En el momento de la RHS Muestra Departamento estaba trabajando en cuatro nuevos eventos para el año 1993, en Birmingham, Harrogate, Wembley y Glasgow. </a:t>
            </a:r>
          </a:p>
          <a:p>
            <a:endParaRPr lang="es-ES" dirty="0"/>
          </a:p>
        </p:txBody>
      </p:sp>
    </p:spTree>
    <p:extLst>
      <p:ext uri="{BB962C8B-B14F-4D97-AF65-F5344CB8AC3E}">
        <p14:creationId xmlns:p14="http://schemas.microsoft.com/office/powerpoint/2010/main" val="381035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normAutofit/>
          </a:bodyPr>
          <a:lstStyle/>
          <a:p>
            <a:r>
              <a:rPr lang="es-ES" dirty="0"/>
              <a:t>En julio de 1990 se celebró el primer Palacio de Hampton Court Flower Show. </a:t>
            </a:r>
          </a:p>
          <a:p>
            <a:r>
              <a:rPr lang="es-ES" dirty="0"/>
              <a:t>Se hizo un esfuerzo para atraer a la gente a la feria con los trenes especiales que se establecen a partir de la estación de Waterloo, y los porteros llevaban claveles en sus sombreros para crear un bullicio en torno a la serie.</a:t>
            </a:r>
          </a:p>
          <a:p>
            <a:r>
              <a:rPr lang="es-ES" dirty="0"/>
              <a:t>A pesar de que era relativamente poco apoyo comercial para el espectáculo, que atrajo a grandes multitudes. Red Sudeste fue complacido y dijo que "el 70 por ciento de los cerca de 300.000 visitantes han utilizado el ferrocarril  ha pagado por nuestro patrocinio con creces".  </a:t>
            </a:r>
          </a:p>
          <a:p>
            <a:endParaRPr lang="es-ES" dirty="0"/>
          </a:p>
          <a:p>
            <a:endParaRPr lang="es-ES" dirty="0"/>
          </a:p>
        </p:txBody>
      </p:sp>
    </p:spTree>
    <p:extLst>
      <p:ext uri="{BB962C8B-B14F-4D97-AF65-F5344CB8AC3E}">
        <p14:creationId xmlns:p14="http://schemas.microsoft.com/office/powerpoint/2010/main" val="979480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85992" cy="5471120"/>
          </a:xfrm>
        </p:spPr>
        <p:txBody>
          <a:bodyPr>
            <a:normAutofit lnSpcReduction="10000"/>
          </a:bodyPr>
          <a:lstStyle/>
          <a:p>
            <a:r>
              <a:rPr lang="es-ES" dirty="0"/>
              <a:t>Los RHS debatieron si ofrecen a ayudar con el espectáculo, sobre todo cuando el Chelsea llegó a su máxima capacidad . </a:t>
            </a:r>
          </a:p>
          <a:p>
            <a:r>
              <a:rPr lang="es-ES" dirty="0"/>
              <a:t>Los organizadores, después de la salida inicial, indicaron que les gustaría tener una participación RHS de 1992, y los miembros de RHS obtuvieron un precio de entrada reducido en la muestra del 1991 . Adrian Greenoak, director de horticultura de la serie, logró una mejora continua de las normas, el 1991 introdujo un Festival Rose británica, con la participación conjunta de la Royal National Rose.</a:t>
            </a:r>
          </a:p>
          <a:p>
            <a:r>
              <a:rPr lang="es-ES" dirty="0"/>
              <a:t> La sociedad y la Asociación Británica de Productores de Rose. </a:t>
            </a:r>
          </a:p>
        </p:txBody>
      </p:sp>
    </p:spTree>
    <p:extLst>
      <p:ext uri="{BB962C8B-B14F-4D97-AF65-F5344CB8AC3E}">
        <p14:creationId xmlns:p14="http://schemas.microsoft.com/office/powerpoint/2010/main" val="2706697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a:bodyPr>
          <a:lstStyle/>
          <a:p>
            <a:r>
              <a:rPr lang="es-ES" sz="2400" dirty="0"/>
              <a:t>En noviembre de 1992 fue el anuncio de que la red Sudeste retiraba su apoyo al programa. Una oleada de negociaciones se llevaron a cabo: Boyd, al no tener el título al espectáculo, tuvo que participar en la licitación por la licitación a ciegas. Stephen Bennett describió los beneficios de la participación RHS: "Podemos reducir los costes enormemente ... Además de ahorrar costes de publicidad con nuestra amplia red de relaciones con los medios, tenemos un colosal  equipo. </a:t>
            </a:r>
          </a:p>
          <a:p>
            <a:r>
              <a:rPr lang="es-ES" sz="2400" dirty="0"/>
              <a:t>Tenemos alrededor de £ 1m </a:t>
            </a:r>
            <a:r>
              <a:rPr lang="es-ES" dirty="0"/>
              <a:t> de</a:t>
            </a:r>
            <a:r>
              <a:rPr lang="es-ES" sz="2400" dirty="0"/>
              <a:t> tiendas de campaña y toneladas y toneladas de equipo estadificación. </a:t>
            </a:r>
          </a:p>
        </p:txBody>
      </p:sp>
    </p:spTree>
    <p:extLst>
      <p:ext uri="{BB962C8B-B14F-4D97-AF65-F5344CB8AC3E}">
        <p14:creationId xmlns:p14="http://schemas.microsoft.com/office/powerpoint/2010/main" val="2760843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897960" cy="5111080"/>
          </a:xfrm>
        </p:spPr>
        <p:txBody>
          <a:bodyPr>
            <a:normAutofit lnSpcReduction="10000"/>
          </a:bodyPr>
          <a:lstStyle/>
          <a:p>
            <a:r>
              <a:rPr lang="es-ES" sz="2400" dirty="0"/>
              <a:t>Trate de contratar a ese tipo de cosas y que cuestan y el brazo y una pierna. " Historic Royal Palaces aceptaron la oferta de RHS a condición de que se comprometiera a mantener a algunos miembros del personal en nómina, incluyendo Adrian Greenoak.</a:t>
            </a:r>
          </a:p>
          <a:p>
            <a:r>
              <a:rPr lang="es-ES" sz="2400" dirty="0"/>
              <a:t>La empresa era arriesgada, con cuatro nuevos espectáculos ya reservados para el año 1993. </a:t>
            </a:r>
          </a:p>
          <a:p>
            <a:r>
              <a:rPr lang="es-ES" sz="2400" dirty="0"/>
              <a:t>El primer RHS  Hampton tuvo lugar en 1993, con el patrocinio adicional del Daily Mail.</a:t>
            </a:r>
          </a:p>
          <a:p>
            <a:r>
              <a:rPr lang="es-ES" sz="2400" dirty="0"/>
              <a:t> El show fue un éxito considerable, y al año siguiente fue declarado como el mejor evento público al aire libre de 1994</a:t>
            </a:r>
          </a:p>
          <a:p>
            <a:endParaRPr lang="es-ES" dirty="0"/>
          </a:p>
        </p:txBody>
      </p:sp>
    </p:spTree>
    <p:extLst>
      <p:ext uri="{BB962C8B-B14F-4D97-AF65-F5344CB8AC3E}">
        <p14:creationId xmlns:p14="http://schemas.microsoft.com/office/powerpoint/2010/main" val="1815632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85992" cy="5471120"/>
          </a:xfrm>
        </p:spPr>
        <p:txBody>
          <a:bodyPr>
            <a:normAutofit lnSpcReduction="10000"/>
          </a:bodyPr>
          <a:lstStyle/>
          <a:p>
            <a:r>
              <a:rPr lang="es-ES" dirty="0"/>
              <a:t> Con un 25 acres (10 hectáreas) demuestran suelo, no había espacio para una expansión considerable antes de que la infraestructura será una dura prueba, y en los próximos años una marquesina Patrimonio se estableció para el NCCPG y sus colecciones nacionales - inicialmente una zona bastante tranquila , pero en constante aumento por el interés público; de los pabellones de artesanías , que bajo Adrian Boyd fueron la primera vista para saludar al visitante, se trasladaron gradualmente a una posición menos prominente, no había espacio para un par de docenas de jardines visualización, además de una sección separada, el otro lado de la Agua largo de la mayor parte de la exposición, durante diez jardines de agua. </a:t>
            </a:r>
          </a:p>
        </p:txBody>
      </p:sp>
    </p:spTree>
    <p:extLst>
      <p:ext uri="{BB962C8B-B14F-4D97-AF65-F5344CB8AC3E}">
        <p14:creationId xmlns:p14="http://schemas.microsoft.com/office/powerpoint/2010/main" val="4005213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897960" cy="5976664"/>
          </a:xfrm>
        </p:spPr>
        <p:txBody>
          <a:bodyPr>
            <a:normAutofit/>
          </a:bodyPr>
          <a:lstStyle/>
          <a:p>
            <a:r>
              <a:rPr lang="es-ES" dirty="0"/>
              <a:t> En 1998 un jardín de Hampton Court fue reconstruido en el Hospital Real de Neuro-discapacidad .</a:t>
            </a:r>
          </a:p>
          <a:p>
            <a:r>
              <a:rPr lang="es-ES" dirty="0"/>
              <a:t> Mientras Chelsea sigue siendo el más prestigioso de los espectáculos de la Sociedad, Hampton Court era el más grande, y se comercializa fácilmente como tal. </a:t>
            </a:r>
          </a:p>
          <a:p>
            <a:r>
              <a:rPr lang="es-ES" dirty="0"/>
              <a:t>Dentro de un par de años la inversión en Hampton Court había sido más que recuperada. </a:t>
            </a:r>
          </a:p>
          <a:p>
            <a:r>
              <a:rPr lang="es-ES" dirty="0"/>
              <a:t>Resultados relevantes del Show 2011 incluyen "The World Vision" jardín de Flemons War Land Design que se centró en la visión de los niños en los países más pobres. </a:t>
            </a:r>
          </a:p>
          <a:p>
            <a:endParaRPr lang="es-ES" dirty="0"/>
          </a:p>
        </p:txBody>
      </p:sp>
    </p:spTree>
    <p:extLst>
      <p:ext uri="{BB962C8B-B14F-4D97-AF65-F5344CB8AC3E}">
        <p14:creationId xmlns:p14="http://schemas.microsoft.com/office/powerpoint/2010/main" val="2803887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lstStyle/>
          <a:p>
            <a:r>
              <a:rPr lang="es-ES" dirty="0"/>
              <a:t>Jardín Conceptual 'Tierra oculta' de Dan Lobb visitantes invitados al jardín subterráneo para ver a través de un periscopio para ver desde una nueva perspectiva. </a:t>
            </a:r>
          </a:p>
          <a:p>
            <a:r>
              <a:rPr lang="es-ES" dirty="0"/>
              <a:t>Este año, en Hampton de una selección de jardines basado en poemas de poetas ingleses de renombre también se introdujo junto a una impresionante carpa inspirada por Alicia en el País de las Maravillas. </a:t>
            </a:r>
          </a:p>
          <a:p>
            <a:endParaRPr lang="es-ES" dirty="0"/>
          </a:p>
          <a:p>
            <a:endParaRPr lang="es-ES" dirty="0"/>
          </a:p>
          <a:p>
            <a:endParaRPr lang="es-ES" dirty="0"/>
          </a:p>
        </p:txBody>
      </p:sp>
    </p:spTree>
    <p:extLst>
      <p:ext uri="{BB962C8B-B14F-4D97-AF65-F5344CB8AC3E}">
        <p14:creationId xmlns:p14="http://schemas.microsoft.com/office/powerpoint/2010/main" val="1696436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3 Imagen" descr="Hampton Copurt.-16.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47688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ampton Court.-.-garden-patio-urn-agapanthus.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826191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ampton Court.-7.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932918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ampton Court Flowers Show.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86945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ampton Court Flowers Show (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24555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ampton Court.-8.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05661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ampton Court.-3.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35685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ampton Court.-5.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802267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ampton Court.-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74339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ampton Court.-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524174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ampton Court.-6.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60402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ampton Court.-1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879994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ampton Court.-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583734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ampton Court.-1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876559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ampton Court.-1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014822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ampton Court.-13.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863976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Hampton Court.-1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705439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ampton Court Show..-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592351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ampton Court.-A_Garden_of_Cornwall.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281814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mpton Court.-Acuatic Plants_redimensionar.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869701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mpton Court.-Celtic Retreat_redimensionar.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98394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ampton Court.-english-water-garden.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839447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ampton Court.-evolution.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956459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ampton Court.-garden-path-lawn.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19669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ampton Court.-garden-slopes-curves.jpg"/>
          <p:cNvPicPr>
            <a:picLocks noChangeAspect="1"/>
          </p:cNvPicPr>
          <p:nvPr/>
        </p:nvPicPr>
        <p:blipFill>
          <a:blip r:embed="rId2" cstate="print"/>
          <a:srcRect/>
          <a:stretch>
            <a:fillRect/>
          </a:stretch>
        </p:blipFill>
        <p:spPr bwMode="auto">
          <a:xfrm>
            <a:off x="17463" y="0"/>
            <a:ext cx="9109075" cy="6858000"/>
          </a:xfrm>
          <a:prstGeom prst="rect">
            <a:avLst/>
          </a:prstGeom>
          <a:noFill/>
          <a:ln w="9525">
            <a:noFill/>
            <a:miter lim="800000"/>
            <a:headEnd/>
            <a:tailEnd/>
          </a:ln>
        </p:spPr>
      </p:pic>
    </p:spTree>
    <p:extLst>
      <p:ext uri="{BB962C8B-B14F-4D97-AF65-F5344CB8AC3E}">
        <p14:creationId xmlns:p14="http://schemas.microsoft.com/office/powerpoint/2010/main" val="4180758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ampton Court  Garden of Senses.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63090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mpton Court Festival.-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979122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ampton Court Flowers Show.-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5402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ampton Court Flowers Show.-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812608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Hampton Court Flowers Show.-3.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812949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ampton Court Flowers Show.-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801357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ampton Court Flowers Show.-5.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309158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ampton Court Flowers Show.-6.JPG"/>
          <p:cNvPicPr>
            <a:picLocks noChangeAspect="1"/>
          </p:cNvPicPr>
          <p:nvPr/>
        </p:nvPicPr>
        <p:blipFill>
          <a:blip r:embed="rId2" cstate="print"/>
          <a:srcRect/>
          <a:stretch>
            <a:fillRect/>
          </a:stretch>
        </p:blipFill>
        <p:spPr bwMode="auto">
          <a:xfrm>
            <a:off x="-252413" y="0"/>
            <a:ext cx="9396413" cy="6858000"/>
          </a:xfrm>
          <a:prstGeom prst="rect">
            <a:avLst/>
          </a:prstGeom>
          <a:noFill/>
          <a:ln w="9525">
            <a:noFill/>
            <a:miter lim="800000"/>
            <a:headEnd/>
            <a:tailEnd/>
          </a:ln>
        </p:spPr>
      </p:pic>
    </p:spTree>
    <p:extLst>
      <p:ext uri="{BB962C8B-B14F-4D97-AF65-F5344CB8AC3E}">
        <p14:creationId xmlns:p14="http://schemas.microsoft.com/office/powerpoint/2010/main" val="3000764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ampton Court Flowers Show.-7.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482675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mpton Court Flowers Show.-8.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712241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ampton Court Flowers Show.-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545330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ampton Court Flowers Show.-1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3025609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ampton Court Flowers Show.-13.JPG"/>
          <p:cNvPicPr>
            <a:picLocks noChangeAspect="1"/>
          </p:cNvPicPr>
          <p:nvPr/>
        </p:nvPicPr>
        <p:blipFill>
          <a:blip r:embed="rId2" cstate="print"/>
          <a:srcRect/>
          <a:stretch>
            <a:fillRect/>
          </a:stretch>
        </p:blipFill>
        <p:spPr bwMode="auto">
          <a:xfrm>
            <a:off x="0" y="115888"/>
            <a:ext cx="9144000" cy="6742112"/>
          </a:xfrm>
          <a:prstGeom prst="rect">
            <a:avLst/>
          </a:prstGeom>
          <a:noFill/>
          <a:ln w="9525">
            <a:noFill/>
            <a:miter lim="800000"/>
            <a:headEnd/>
            <a:tailEnd/>
          </a:ln>
        </p:spPr>
      </p:pic>
    </p:spTree>
    <p:extLst>
      <p:ext uri="{BB962C8B-B14F-4D97-AF65-F5344CB8AC3E}">
        <p14:creationId xmlns:p14="http://schemas.microsoft.com/office/powerpoint/2010/main" val="2819558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mpton Court Flowers Show.-1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794561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mpton Court Flowers Show.-15.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664831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mpton Court Flowers Show.-16.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105784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mpton Court Flowers Show.-18.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329388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mpton Court Flowers Show.-1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10909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mpton Court Flowers Show.-2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933772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ampton Court Flowers Show.-22.JPG"/>
          <p:cNvPicPr>
            <a:picLocks noChangeAspect="1"/>
          </p:cNvPicPr>
          <p:nvPr/>
        </p:nvPicPr>
        <p:blipFill>
          <a:blip r:embed="rId2" cstate="print"/>
          <a:stretch>
            <a:fillRect/>
          </a:stretch>
        </p:blipFill>
        <p:spPr>
          <a:xfrm>
            <a:off x="0" y="0"/>
            <a:ext cx="91440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250936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mpton Court Flowers Show.-2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396511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mpton Court Flowers Show.-25.JPG"/>
          <p:cNvPicPr>
            <a:picLocks noChangeAspect="1"/>
          </p:cNvPicPr>
          <p:nvPr/>
        </p:nvPicPr>
        <p:blipFill>
          <a:blip r:embed="rId2" cstate="print"/>
          <a:srcRect/>
          <a:stretch>
            <a:fillRect/>
          </a:stretch>
        </p:blipFill>
        <p:spPr bwMode="auto">
          <a:xfrm>
            <a:off x="-180975" y="0"/>
            <a:ext cx="9324975" cy="6858000"/>
          </a:xfrm>
          <a:prstGeom prst="rect">
            <a:avLst/>
          </a:prstGeom>
          <a:noFill/>
          <a:ln w="9525">
            <a:noFill/>
            <a:miter lim="800000"/>
            <a:headEnd/>
            <a:tailEnd/>
          </a:ln>
        </p:spPr>
      </p:pic>
    </p:spTree>
    <p:extLst>
      <p:ext uri="{BB962C8B-B14F-4D97-AF65-F5344CB8AC3E}">
        <p14:creationId xmlns:p14="http://schemas.microsoft.com/office/powerpoint/2010/main" val="707658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mpton Court Flowers Show.-26.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646731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mpton Court Flowers Show.-27.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1844905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mpton Court Flowers Show.-28.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736403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ampton Court Flowers Show.-29.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8755987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ampton Court.-Herefordshire.-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1128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mpton Court.-Herefordshire-3.jpg"/>
          <p:cNvPicPr>
            <a:picLocks noChangeAspect="1"/>
          </p:cNvPicPr>
          <p:nvPr/>
        </p:nvPicPr>
        <p:blipFill>
          <a:blip r:embed="rId2" cstate="print"/>
          <a:srcRect/>
          <a:stretch>
            <a:fillRect/>
          </a:stretch>
        </p:blipFill>
        <p:spPr bwMode="auto">
          <a:xfrm>
            <a:off x="0" y="0"/>
            <a:ext cx="9396413" cy="6858000"/>
          </a:xfrm>
          <a:prstGeom prst="rect">
            <a:avLst/>
          </a:prstGeom>
          <a:noFill/>
          <a:ln w="9525">
            <a:noFill/>
            <a:miter lim="800000"/>
            <a:headEnd/>
            <a:tailEnd/>
          </a:ln>
        </p:spPr>
      </p:pic>
    </p:spTree>
    <p:extLst>
      <p:ext uri="{BB962C8B-B14F-4D97-AF65-F5344CB8AC3E}">
        <p14:creationId xmlns:p14="http://schemas.microsoft.com/office/powerpoint/2010/main" val="3186074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mpton Court.-Herefordshire-4.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69693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ampton Court.-Modern Garden.-1_redimensionar.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0289354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ampton Court.-Modern Garden_redimensionar.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042378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amptonCourt_002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693083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8" y="80682"/>
            <a:ext cx="9126071" cy="6858000"/>
          </a:xfrm>
          <a:prstGeom prst="rect">
            <a:avLst/>
          </a:prstGeom>
        </p:spPr>
      </p:pic>
    </p:spTree>
    <p:extLst>
      <p:ext uri="{BB962C8B-B14F-4D97-AF65-F5344CB8AC3E}">
        <p14:creationId xmlns:p14="http://schemas.microsoft.com/office/powerpoint/2010/main" val="4441482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2925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868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9614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5889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22488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340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3820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98692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010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9797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629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3814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92262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4660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6513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1634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05016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742662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7237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10084"/>
            <a:ext cx="9144000" cy="6847915"/>
          </a:xfrm>
          <a:prstGeom prst="rect">
            <a:avLst/>
          </a:prstGeom>
        </p:spPr>
      </p:pic>
    </p:spTree>
    <p:extLst>
      <p:ext uri="{BB962C8B-B14F-4D97-AF65-F5344CB8AC3E}">
        <p14:creationId xmlns:p14="http://schemas.microsoft.com/office/powerpoint/2010/main" val="2537240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0557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3827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1"/>
            <a:ext cx="9144000" cy="6856518"/>
          </a:xfrm>
          <a:prstGeom prst="rect">
            <a:avLst/>
          </a:prstGeom>
        </p:spPr>
      </p:pic>
    </p:spTree>
    <p:extLst>
      <p:ext uri="{BB962C8B-B14F-4D97-AF65-F5344CB8AC3E}">
        <p14:creationId xmlns:p14="http://schemas.microsoft.com/office/powerpoint/2010/main" val="25031534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00672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26176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98541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196781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4666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8145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5426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7608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3987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2131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1132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7249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2969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4767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0714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
            <a:ext cx="9144000" cy="6789420"/>
          </a:xfrm>
          <a:prstGeom prst="rect">
            <a:avLst/>
          </a:prstGeom>
        </p:spPr>
      </p:pic>
    </p:spTree>
    <p:extLst>
      <p:ext uri="{BB962C8B-B14F-4D97-AF65-F5344CB8AC3E}">
        <p14:creationId xmlns:p14="http://schemas.microsoft.com/office/powerpoint/2010/main" val="37639366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7350948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7701879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5264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651009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7581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3386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653884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19901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8755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488154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58975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32798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1426</Words>
  <Application>Microsoft Office PowerPoint</Application>
  <PresentationFormat>Presentación en pantalla (4:3)</PresentationFormat>
  <Paragraphs>128</Paragraphs>
  <Slides>120</Slides>
  <Notes>48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JARDINES.-REINO UNIDO.- SURREY.-Hampton Court Flower Show </vt:lpstr>
      <vt:lpstr>Hampton Court Flower´s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2018-03-09T08:44:43Z</dcterms:modified>
</cp:coreProperties>
</file>