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318448" cy="3024336"/>
          </a:xfrm>
        </p:spPr>
        <p:txBody>
          <a:bodyPr>
            <a:normAutofit fontScale="90000"/>
          </a:bodyPr>
          <a:lstStyle/>
          <a:p>
            <a:r>
              <a:rPr lang="es-ES" sz="3600" dirty="0"/>
              <a:t>EUROPA.-LA VUELTA AL MUNDO EN 885 JARDINES.-REINO UNIDO.-</a:t>
            </a:r>
            <a:br>
              <a:rPr lang="es-ES" sz="3600" dirty="0"/>
            </a:br>
            <a:r>
              <a:rPr lang="es-ES" sz="3600" dirty="0"/>
              <a:t>SURREY.-II.-Winkworth Arboretum</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Sutton Park</a:t>
            </a:r>
          </a:p>
        </p:txBody>
      </p:sp>
      <p:sp>
        <p:nvSpPr>
          <p:cNvPr id="7171" name="2 Marcador de contenido"/>
          <p:cNvSpPr>
            <a:spLocks noGrp="1"/>
          </p:cNvSpPr>
          <p:nvPr>
            <p:ph sz="quarter" idx="1"/>
          </p:nvPr>
        </p:nvSpPr>
        <p:spPr>
          <a:xfrm>
            <a:off x="914400" y="1447800"/>
            <a:ext cx="7113984" cy="5149552"/>
          </a:xfrm>
        </p:spPr>
        <p:txBody>
          <a:bodyPr>
            <a:normAutofit lnSpcReduction="10000"/>
          </a:bodyPr>
          <a:lstStyle/>
          <a:p>
            <a:pPr eaLnBrk="1" hangingPunct="1"/>
            <a:r>
              <a:rPr lang="es-ES" sz="2400" b="1" dirty="0"/>
              <a:t>Sutton Park,</a:t>
            </a:r>
            <a:r>
              <a:rPr lang="es-ES" sz="2400" dirty="0"/>
              <a:t> en Sutton Coldfield , Birmingham , Inglaterra , es una de las mayores zonas urbanas los parques en Europa y el más grande fuera de la ciudad capital, sino que es más grande que el parque de Richmond , en Londres  </a:t>
            </a:r>
          </a:p>
          <a:p>
            <a:pPr eaLnBrk="1" hangingPunct="1"/>
            <a:r>
              <a:rPr lang="es-ES" sz="2400" dirty="0"/>
              <a:t>El parque cubre 970 hectáreas ,  con una mezcla de páramos , humedales y pantanos , los siete lagos , extensos bosques antiguos (que cubren aproximadamente la cuarta parte del parque), varios restaurantes, un campo de golf privado de 18 hoyos en su borde occidental, y un campo de golf municipal en el sur, un  santuario, juegos infantiles y un centro de visitantes. </a:t>
            </a:r>
          </a:p>
        </p:txBody>
      </p:sp>
    </p:spTree>
    <p:extLst>
      <p:ext uri="{BB962C8B-B14F-4D97-AF65-F5344CB8AC3E}">
        <p14:creationId xmlns:p14="http://schemas.microsoft.com/office/powerpoint/2010/main" val="4018236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13984" cy="5832623"/>
          </a:xfrm>
        </p:spPr>
        <p:txBody>
          <a:bodyPr>
            <a:normAutofit lnSpcReduction="10000"/>
          </a:bodyPr>
          <a:lstStyle/>
          <a:p>
            <a:pPr eaLnBrk="1" hangingPunct="1"/>
            <a:r>
              <a:rPr lang="es-ES" sz="2400" dirty="0"/>
              <a:t>No se cobra entrada, aunque los domingos de verano un cargo de aparcamiento para vehículos se aplica. </a:t>
            </a:r>
          </a:p>
          <a:p>
            <a:pPr eaLnBrk="1" hangingPunct="1"/>
            <a:r>
              <a:rPr lang="es-ES" sz="2400" dirty="0"/>
              <a:t> Una amplia gama de actividades de ocio se llevan a cabo en el parque. </a:t>
            </a:r>
          </a:p>
          <a:p>
            <a:pPr eaLnBrk="1" hangingPunct="1"/>
            <a:r>
              <a:rPr lang="es-ES" sz="2400" dirty="0"/>
              <a:t>Una línea de ferrocarril atraviesa el parque. </a:t>
            </a:r>
          </a:p>
          <a:p>
            <a:pPr eaLnBrk="1" hangingPunct="1"/>
            <a:r>
              <a:rPr lang="es-ES" sz="2400" dirty="0"/>
              <a:t>El parque es conocido por una serie de deportes. </a:t>
            </a:r>
          </a:p>
          <a:p>
            <a:pPr eaLnBrk="1" hangingPunct="1"/>
            <a:r>
              <a:rPr lang="es-ES" sz="2400" dirty="0"/>
              <a:t>Estas incluyen ciclismo de montaña , con la "Colina del esqueleto" ser popular entre los ciclistas de descenso. </a:t>
            </a:r>
          </a:p>
          <a:p>
            <a:pPr eaLnBrk="1" hangingPunct="1"/>
            <a:r>
              <a:rPr lang="es-ES" sz="2400" dirty="0"/>
              <a:t>En segundo lugar la vela y el piragüismo, que tienen lugar principalmente en la piscina de Powell y, finalmente, kayak y canotaje del club en piscina Raíz Negra con Royal Canoe Club Sutton Coldfield </a:t>
            </a:r>
          </a:p>
          <a:p>
            <a:pPr eaLnBrk="1" hangingPunct="1"/>
            <a:endParaRPr lang="es-ES" dirty="0"/>
          </a:p>
        </p:txBody>
      </p:sp>
    </p:spTree>
    <p:extLst>
      <p:ext uri="{BB962C8B-B14F-4D97-AF65-F5344CB8AC3E}">
        <p14:creationId xmlns:p14="http://schemas.microsoft.com/office/powerpoint/2010/main" val="2087188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4 Imagen" descr="Sutton Park.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880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Sutton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233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Sutton Park.-the-rock-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164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Sutton_par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404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r>
              <a:rPr lang="es-ES" dirty="0"/>
              <a:t>Titsey Place Gardens</a:t>
            </a:r>
          </a:p>
        </p:txBody>
      </p:sp>
      <p:sp>
        <p:nvSpPr>
          <p:cNvPr id="13315" name="2 Marcador de contenido"/>
          <p:cNvSpPr>
            <a:spLocks noGrp="1"/>
          </p:cNvSpPr>
          <p:nvPr>
            <p:ph sz="quarter" idx="1"/>
          </p:nvPr>
        </p:nvSpPr>
        <p:spPr/>
        <p:txBody>
          <a:bodyPr/>
          <a:lstStyle/>
          <a:p>
            <a:pPr eaLnBrk="1" hangingPunct="1"/>
            <a:r>
              <a:rPr lang="es-ES" sz="2400" b="1" dirty="0"/>
              <a:t>Titsey</a:t>
            </a:r>
            <a:r>
              <a:rPr lang="es-ES" sz="2400" dirty="0"/>
              <a:t> Place es una casa de campo cerca de Oxted en Surrey , Inglaterra .</a:t>
            </a:r>
          </a:p>
          <a:p>
            <a:pPr eaLnBrk="1" hangingPunct="1"/>
            <a:r>
              <a:rPr lang="es-ES" sz="2400" dirty="0"/>
              <a:t>Fue sucesivamente la sede de las familias Gresham y Leveson Gower y ahora se conserva por una fundación benéfica. </a:t>
            </a:r>
          </a:p>
          <a:p>
            <a:pPr eaLnBrk="1" hangingPunct="1"/>
            <a:r>
              <a:rPr lang="es-ES" sz="2400" dirty="0"/>
              <a:t>La casa tiene su origen en una casa del siglo XVI, que fue construida por Sir John Gresham en el sitio de un predecesor. La mayoría de la casa  Tudor fue demolida y reconstruida en el siglo XVIII, antes de ser restaurada en 1826. </a:t>
            </a:r>
          </a:p>
          <a:p>
            <a:pPr eaLnBrk="1" hangingPunct="1"/>
            <a:r>
              <a:rPr lang="es-ES" sz="2400" dirty="0"/>
              <a:t>Finalmente se añadió una torre en 1856. </a:t>
            </a:r>
          </a:p>
          <a:p>
            <a:pPr eaLnBrk="1" hangingPunct="1"/>
            <a:endParaRPr lang="es-ES" sz="2400" dirty="0"/>
          </a:p>
        </p:txBody>
      </p:sp>
    </p:spTree>
    <p:extLst>
      <p:ext uri="{BB962C8B-B14F-4D97-AF65-F5344CB8AC3E}">
        <p14:creationId xmlns:p14="http://schemas.microsoft.com/office/powerpoint/2010/main" val="1015637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549275"/>
            <a:ext cx="7113984" cy="5470525"/>
          </a:xfrm>
        </p:spPr>
        <p:txBody>
          <a:bodyPr/>
          <a:lstStyle/>
          <a:p>
            <a:pPr eaLnBrk="1" hangingPunct="1"/>
            <a:r>
              <a:rPr lang="es-ES" sz="2400" dirty="0"/>
              <a:t>Desde 1992, la casa y los jardines han sido restaurados, y ambos están abiertos al público en el verano.</a:t>
            </a:r>
          </a:p>
          <a:p>
            <a:pPr eaLnBrk="1" hangingPunct="1"/>
            <a:r>
              <a:rPr lang="es-ES" sz="2400" dirty="0"/>
              <a:t>En el estado mayor de (1.200 ha), kilómetros de bosques para pasear por el borde de la llanuras del norte que son utilizados por más de 20.000 visitantes al año.</a:t>
            </a:r>
          </a:p>
        </p:txBody>
      </p:sp>
    </p:spTree>
    <p:extLst>
      <p:ext uri="{BB962C8B-B14F-4D97-AF65-F5344CB8AC3E}">
        <p14:creationId xmlns:p14="http://schemas.microsoft.com/office/powerpoint/2010/main" val="1543655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Titsey Place Gardens.-Surr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270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Titsey_place2008_jubile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230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Titsey_place2008_lak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395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Titsey_place2008_walledgd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449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Titsey_place_boxlin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118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Titsey_place_farmvi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233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Titsey_place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820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Titsey_place_house200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158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Titsey_place_lakevi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794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Titsey_place_walledgdn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110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Ttitsey_place2006_bridgevi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152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Ttitsey_place2006_founta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621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Ttitsey_place_jubileegd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953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Ttitsey_place_main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446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Ttitsey_place_walledgdn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803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eaLnBrk="1" hangingPunct="1"/>
            <a:r>
              <a:rPr lang="es-ES" dirty="0"/>
              <a:t>Winkworth Arboretum</a:t>
            </a:r>
          </a:p>
        </p:txBody>
      </p:sp>
      <p:sp>
        <p:nvSpPr>
          <p:cNvPr id="30723" name="2 Marcador de contenido"/>
          <p:cNvSpPr>
            <a:spLocks noGrp="1"/>
          </p:cNvSpPr>
          <p:nvPr>
            <p:ph sz="quarter" idx="1"/>
          </p:nvPr>
        </p:nvSpPr>
        <p:spPr/>
        <p:txBody>
          <a:bodyPr/>
          <a:lstStyle/>
          <a:p>
            <a:pPr eaLnBrk="1" hangingPunct="1"/>
            <a:r>
              <a:rPr lang="es-ES" sz="2400" b="1" dirty="0"/>
              <a:t>Winkworth Arboretum</a:t>
            </a:r>
            <a:r>
              <a:rPr lang="es-ES" sz="2400" dirty="0"/>
              <a:t> es un arboreto del Fondo Nacional  situado entre Godalming y Hascombe , Surrey , Inglaterra. </a:t>
            </a:r>
          </a:p>
          <a:p>
            <a:pPr eaLnBrk="1" hangingPunct="1"/>
            <a:r>
              <a:rPr lang="es-ES" sz="2400" dirty="0"/>
              <a:t>Winkworth Arboretum exposiciones de grandes colecciones de azaleas , rododendros , y acebo en las laderas que conducen a los lagos ornamentales</a:t>
            </a:r>
          </a:p>
          <a:p>
            <a:pPr eaLnBrk="1" hangingPunct="1"/>
            <a:r>
              <a:rPr lang="es-ES" sz="2400" dirty="0"/>
              <a:t> Gertrude Jekyll exploro el bosque en el siglo XX.</a:t>
            </a:r>
          </a:p>
          <a:p>
            <a:pPr eaLnBrk="1" hangingPunct="1"/>
            <a:r>
              <a:rPr lang="es-ES" sz="2400" dirty="0"/>
              <a:t>Los arboles exóticos fueron plantados en 1938 por Wilfrid Fox. </a:t>
            </a:r>
          </a:p>
          <a:p>
            <a:pPr eaLnBrk="1" hangingPunct="1"/>
            <a:endParaRPr lang="es-ES" sz="2400" dirty="0"/>
          </a:p>
        </p:txBody>
      </p:sp>
    </p:spTree>
    <p:extLst>
      <p:ext uri="{BB962C8B-B14F-4D97-AF65-F5344CB8AC3E}">
        <p14:creationId xmlns:p14="http://schemas.microsoft.com/office/powerpoint/2010/main" val="2086387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Winckworth.-s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406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Winckworth Arboretum.-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357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Winkworth Arboretum.-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606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Winckworth Arboretum.-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782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Winckworth Arboretum.-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763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Winckworth Arboretum.-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33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Winckworth Arboretum.-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290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Winckworth Arboretum.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172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Winckworth Arboretum.-Surre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051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Winckworth Arboretum.-Surrey.-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983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2 Imagen" descr="Windorf Arboret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2327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Windsford.-Rockery-walled-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489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Winkworth Arboretum.-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831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Winkworth .-s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625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Winckwort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098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Winckworth Arboretum.-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0237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Winckworth Arboretum.-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8327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Winkworth Arboretum.-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421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Winkworth Arboretum.-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5797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Winkworth Arboretum.-Muscari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189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Winkworth Arboretum.-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0954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Winkworth Arboretum.-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636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Winkworth Arboretum.-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8791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Winkworth Arboretum.-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1863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Winkworth Arboretum.-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160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Winkworth Arboretum.-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67660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Winkworth Arboretum.-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064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Winkworth Arboretum.-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662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Winkworth Arboretum.-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5052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Winkworth Arboretum.-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238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Winkworth Arboretum.-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074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Winkworth Arboretum.-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1830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Winkworth Arboretum.-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3871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Winkworth Arboretum.-chai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3509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Winckworth Arboretum.-Surr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3125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Winkwort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727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Winckworth Arboretum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275"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4810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Winkworth .-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9419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Winkworth Arboretum.-Surr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1506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Winkworth Arboretum.-x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5942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Winkworth Arboretum.-x (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41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2 Imagen" descr="Winkworth-arboretum-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204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Winckworth Arboretum.-2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4978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Winckworth Arboretum.-3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946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Winckworth Arboretum.-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2304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Winckworth Arboretum.-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3873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Winckworth Arboretum.-Surre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1274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Winckworth Arboretum.-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5476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Winkwoth Arboretum.-Susse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039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464</Words>
  <Application>Microsoft Office PowerPoint</Application>
  <PresentationFormat>Presentación en pantalla (4:3)</PresentationFormat>
  <Paragraphs>25</Paragraphs>
  <Slides>74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74</vt:i4>
      </vt:variant>
    </vt:vector>
  </HeadingPairs>
  <TitlesOfParts>
    <vt:vector size="78" baseType="lpstr">
      <vt:lpstr>Century Schoolbook</vt:lpstr>
      <vt:lpstr>Wingdings</vt:lpstr>
      <vt:lpstr>Wingdings 2</vt:lpstr>
      <vt:lpstr>Default Theme</vt:lpstr>
      <vt:lpstr>EUROPA.-LA VUELTA AL MUNDO EN 885 JARDINES.-REINO UNIDO.- SURREY.-II.-Winkworth Arboretum </vt:lpstr>
      <vt:lpstr>Sutton Park</vt:lpstr>
      <vt:lpstr>Presentación de PowerPoint</vt:lpstr>
      <vt:lpstr>Presentación de PowerPoint</vt:lpstr>
      <vt:lpstr>Presentación de PowerPoint</vt:lpstr>
      <vt:lpstr>Presentación de PowerPoint</vt:lpstr>
      <vt:lpstr>Presentación de PowerPoint</vt:lpstr>
      <vt:lpstr>Titsey Place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Winkworth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2018-03-09T08:37:03Z</dcterms:modified>
</cp:coreProperties>
</file>