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7788F-CEAA-4422-8669-EA8E5B903598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3AC11-2065-4A63-82F5-0683FD56DA0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9514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25D304-DFC6-4776-938E-7748133904F4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5F7534-DDBB-471C-8178-60CCEEE3C91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6C78B4-D50F-413E-9DE7-81391DAAC9D4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CD7A66-FB67-43AE-816D-714BAB274525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57B1CB-F3F7-4CA8-85C8-0373ED970FF8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0269B6-BFDF-416E-89EA-7F5B5D6DE9E5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1DAB04-9426-4C15-BDE0-A615D43488F4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FF9578-E243-401D-A19F-CEB215781895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5E97CA-68BA-4C57-9FCE-10F6502DAEA4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EA1FFD-1B94-4CB4-AB16-470473812375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2790E1-971D-45FF-8909-2EEE92307528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E1FD78-7D08-462F-9469-92A52A5D75DA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B7E5CC-6CD1-49DA-84CF-5D086F854A8B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E1BC25-BD3A-4DCC-BA68-6518537105BC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FAB851-DE48-4419-8082-1207048FA301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Great Dixter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146025-C04D-4C37-BD54-FCEEC50148A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A2EE42-09D0-4FAA-9B58-1819E4041ACF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EC0356-9837-4BE0-A308-8CCABAB08754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6B7980-A76A-4DFC-8445-DEC8437C8A6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6406B6-B35A-49BE-B14B-645B011FAAF1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387602-0E02-4A46-8295-D24622DFA862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1C3CF5-6615-411E-BD4F-422B77C211AB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D34CC4-5C51-4665-98BC-C85A4CEC9B63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B6EEF4-20CD-4014-95DD-F4D9848286C6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1580D1-24C6-4C29-A031-B3F3048E80FF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8471EF-8C16-4CB9-9C96-739FD8DFC1CF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98B1D0-2E3F-45D5-BC35-83EA7CA22908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5F59D6-86E7-418C-9C57-6021B8F07965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9BB72D-98BD-4590-8504-DEC587A15266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69B7E8-293D-4724-8DFA-841E8F7AFE6C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60BF83-636B-4EC6-86AD-F1DE0AFC488C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D56D76-D71A-4C56-9FFF-073B0BB7CD3B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3D9A0E-87E3-495B-943C-3736C856662C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4E3CD6-BF08-4F61-B785-018947F89CFB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7C308E-0DDD-48F2-948C-86573BA744D4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2AD4ED-15A5-4BA9-839D-FF2A25B78FEA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Merriments Gardens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2D7F64-AEE7-4857-8D5E-CC139DCD1C82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343D6B-FA7D-43C8-A205-A051F33B7A9A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1BA01F-AE46-4940-86FC-7FA6660CFEE1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E93D18-494A-44A9-B622-A4461895210D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911FED-7D10-4D3F-8F89-0F55F6D12AB2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7FE88C-83AD-44AA-8BE7-0219C054B3AA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CF0F64-6F08-4824-8296-AA2ACB2C1DAC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662FB5-212C-4828-BF4A-B02CF21CE0B5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639D9D-4A63-4731-AC7A-3AB947941C6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BCF8B6-56E6-4AC8-B4DF-F3F1FB6C8B30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D39C2A-F696-454B-AB6E-DB300E6ECCD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95FBF6-239C-4CD7-B6B4-A47748B619F2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Nymans Gardens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78EB36-C336-40AB-94FD-0C62877A231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Pashley Manor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C987BC-988F-4305-A1D8-6792C1EF4521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Pashley Manor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E6C004-DF3E-49B5-9D23-C7708F39FFFA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Pashley Manor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6ACD43-0054-4424-B0DA-3471C35CF1A9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A2645D-65FF-4A79-8511-DAF3D055F731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3DB2A2-A028-438F-9E7E-B1EFEAE07C3E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96F5A6-091A-4425-9F56-4AC9FB0DBA30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52E66-290A-413A-97B5-6DF0C564F4AF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52BB60-9834-4BA9-A08F-BDC83EAB0E78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25AB85-E310-4D1D-96AF-C6631FE7F5B7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5079E1-C09C-41A3-9042-D83271A896DE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5BBE08-BB46-4CB8-ACE2-3183297AB8AF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0ABEB-FD26-462B-B6B5-06DA725C282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Pashley Manor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85066C-93BB-4BA8-B812-EA17CE84914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C14EF9-6C16-4BDD-8E00-21A9585380D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0864DC-AAB9-4A93-96E6-5F98C22C9908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0CB126-95C0-4E7D-B9DA-6C5904C33146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298244-BD32-4BBD-AD17-9B210CA18E9D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A99B2D-BCC6-4A69-8FE4-CFABC73D1A62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9AA291-D1F9-46FE-A071-80703CDCC11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503522-C6E8-468F-9E22-457BFD51992C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A43488-9BD6-4DFD-8FD5-2834E85C1FD9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7D5652-BE29-415D-997D-2F4DF853D17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9FCEF1-C38D-4C4D-AC37-70634BD97FE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67CAEB-347F-4B73-9ED3-946D6ECBD445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2FE9FD-DC9E-45D4-B647-DE63D49C8DE6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7AF186-30D9-4389-B24D-E9DF0445DCA0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225B2-D904-4AC0-9E08-A45F7289B23F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FF0F94-F6F7-4D3B-9E28-1B26A5E2B0E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1F77E2-E8F6-4C7A-A5A9-E6A653AFD48B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86A7FC-B9D4-4794-B2BF-243C6802CE01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377A51-07D3-4332-8437-316B4EF64B9C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4DAD76-E0E1-4B17-980A-63B88FE2D021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388051-90A8-4F95-A142-16D4A77444BB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675F25-0944-4467-BCB6-E38D8542468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2F1C76-F67B-41D6-9804-A0FBDEBA122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1B4160-93DD-4060-8D8E-8E6ED76819BA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668FEA-069E-41B6-AC82-617E8715806F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A93187-24A2-441F-B504-68B2746B944C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1F65B6-5EBE-4D1F-8D0C-FCC586EAF2B6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77212E-AF7A-45EE-8C57-9C2A0078D6D2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A6D9AD-7052-4268-9C62-82E3E5BAF0C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33224F-3713-4FAF-AB30-A1213FF7BC08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D9C74D-EF97-411C-97C6-FBB32EA2FF1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A94534-3220-4F7B-9B24-525A9FB8C97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CB400B-8DBC-40D0-8A1B-AC86802905B2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25B56B-A39F-456A-B923-F5B1A039839D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West Dean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48810-403A-4F63-8020-1DBF9F072E6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6589D3-2B2A-42E3-AFA8-5C8FEA8C66B7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490442-4668-43C3-B32F-33A31E57D636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B2E86F-11C9-415C-8B12-EB6F27EF940A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94A7D1-2047-4AB6-8812-C03168AE0A0F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403A06-3AB2-4DCD-8A01-2DE253BE1261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AA2F8-1BB6-4CAD-9B78-EC7F6073427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0B80DB-9E72-4087-A765-282799B38B64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DB6E28-32AF-43DC-B053-14604AF84A73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B0080A-36D8-4F0D-9158-434FF5C0BA14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E64F6B-6F14-4037-BDC9-95A40BD24C0C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7D26FA-3C80-4A6B-BC34-A1280B78FF8C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7179C8-7AF5-4875-8254-242E4B01DB35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136984-CBC8-4445-8BBA-21DF3AE813D7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Gardens.-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2A212C-F742-44C9-9DC1-4E9324941EBB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780944-DDFC-4DDD-9795-C386C8044C93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0172DF-5EF3-44BD-9EF6-EEDC64BBB669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508C24-F0C5-413A-90EB-878895E15ABF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4CDF5E-6123-4BCF-B18E-5683D46F735C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D0921B-E824-4F94-8607-3DC02DDF713D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30979C-F6CC-4FA2-9DB9-31921E7B63CC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534472" cy="302433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REINO UNIDO.-</a:t>
            </a:r>
            <a:r>
              <a:rPr lang="es-ES" sz="3100" dirty="0"/>
              <a:t>The Great Dixer.-Merriment -Nymans .-Pashley Manor .-sissinghurst .-West Dead.-Wisley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THE GREAT DIXTER</a:t>
            </a:r>
          </a:p>
        </p:txBody>
      </p:sp>
      <p:sp>
        <p:nvSpPr>
          <p:cNvPr id="14339" name="4 Marcador de contenido"/>
          <p:cNvSpPr>
            <a:spLocks noGrp="1"/>
          </p:cNvSpPr>
          <p:nvPr>
            <p:ph sz="quarter" idx="1"/>
          </p:nvPr>
        </p:nvSpPr>
        <p:spPr>
          <a:xfrm>
            <a:off x="301625" y="1989138"/>
            <a:ext cx="7726759" cy="4110037"/>
          </a:xfrm>
        </p:spPr>
        <p:txBody>
          <a:bodyPr/>
          <a:lstStyle/>
          <a:p>
            <a:pPr eaLnBrk="1" hangingPunct="1"/>
            <a:r>
              <a:rPr lang="es-ES" sz="2400" dirty="0"/>
              <a:t>Una casa estilo Tudor con un famoso jardín Arts &amp; Crafts, situado en Northiam.West Sussex.</a:t>
            </a:r>
          </a:p>
          <a:p>
            <a:pPr eaLnBrk="1" hangingPunct="1"/>
            <a:r>
              <a:rPr lang="es-ES" sz="2400" dirty="0"/>
              <a:t>Fue comprado por Nathaniel Lloyd, autor de libros de topiaria.</a:t>
            </a:r>
          </a:p>
          <a:p>
            <a:pPr eaLnBrk="1" hangingPunct="1"/>
            <a:r>
              <a:rPr lang="es-ES" sz="2400" dirty="0"/>
              <a:t>El jardín fue restaurado por Edwin Luthiens.</a:t>
            </a:r>
          </a:p>
          <a:p>
            <a:pPr eaLnBrk="1" hangingPunct="1"/>
            <a:r>
              <a:rPr lang="es-ES" sz="2400" dirty="0"/>
              <a:t>Nathatiel diseño la estructura del jardín que fue plantado por su hijo Christopher Lloyd, autor de muchos libros sobre plantas y personaje televisivo.</a:t>
            </a:r>
          </a:p>
          <a:p>
            <a:pPr eaLnBrk="1" hangingPunct="1"/>
            <a:r>
              <a:rPr lang="es-ES" sz="2400" dirty="0"/>
              <a:t>El jardín refleja la afición de sus autores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071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3 Imagen" descr="Great Dix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73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Great Dixe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44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Great Dixer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09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Great Dixer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981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Great Dixer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2 Imagen" descr="Great Dixer.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14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Great Dixer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200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Great Dixer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03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Great Dixer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83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Great Dixer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477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Great Dixer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674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Great Dixer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839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Great Dixer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84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Great Dixer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2 Imagen" descr="Great Dixer.-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657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Great Dixer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07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Great Dixer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063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Great Dixer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2 Imagen" descr="Great Dixer.-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416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MERRIMENTS GARDENS</a:t>
            </a:r>
          </a:p>
        </p:txBody>
      </p:sp>
      <p:sp>
        <p:nvSpPr>
          <p:cNvPr id="31747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349500"/>
            <a:ext cx="7726759" cy="3749675"/>
          </a:xfrm>
        </p:spPr>
        <p:txBody>
          <a:bodyPr/>
          <a:lstStyle/>
          <a:p>
            <a:pPr eaLnBrk="1" hangingPunct="1"/>
            <a:r>
              <a:rPr lang="es-ES" sz="2400" dirty="0"/>
              <a:t>Creado a  principios del 1990 se ha convertido rápidamente en un espectacular jardín de 16.000 m2.densamente plantado con “ mixed-borders “,donde las plantas que cultivan en el vivero pueden contemplarse en el jardín plantadas con mucha imaginación “.</a:t>
            </a:r>
          </a:p>
          <a:p>
            <a:pPr eaLnBrk="1" hangingPunct="1"/>
            <a:r>
              <a:rPr lang="es-ES" sz="2400" dirty="0"/>
              <a:t>Esta situado  en West Sussex, incluye un “ gravel garden”,un jardín acuático y un excelente garden-center.</a:t>
            </a:r>
          </a:p>
        </p:txBody>
      </p:sp>
    </p:spTree>
    <p:extLst>
      <p:ext uri="{BB962C8B-B14F-4D97-AF65-F5344CB8AC3E}">
        <p14:creationId xmlns:p14="http://schemas.microsoft.com/office/powerpoint/2010/main" val="2338012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Merriments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265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Merriments Garde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456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Merriments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101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Merriments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177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Merriments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142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Merriments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197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erriments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87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 descr="Merriments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187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erriments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068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erriments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018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erriments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158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erriments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934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Merriments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488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Merriments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868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Merriments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676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Merriments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927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Merriments Gardens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3082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erriments Gardens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488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erriments Gardens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3242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erriments Garden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221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erriments Gardens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0114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NYMANS GARDENS</a:t>
            </a:r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7726759" cy="4038600"/>
          </a:xfrm>
        </p:spPr>
        <p:txBody>
          <a:bodyPr/>
          <a:lstStyle/>
          <a:p>
            <a:pPr eaLnBrk="1" hangingPunct="1"/>
            <a:r>
              <a:rPr lang="es-ES" sz="2400" dirty="0"/>
              <a:t>Un jardín regentado por la National Trust en West Sussex, famoso por su colección de plantas exóticas, sus “ mixed borders ,un pinetum y las ruinas de la antigua casa.</a:t>
            </a:r>
          </a:p>
        </p:txBody>
      </p:sp>
    </p:spTree>
    <p:extLst>
      <p:ext uri="{BB962C8B-B14F-4D97-AF65-F5344CB8AC3E}">
        <p14:creationId xmlns:p14="http://schemas.microsoft.com/office/powerpoint/2010/main" val="9082649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Nymans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47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Nymans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246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Nymans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9242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Nymans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288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Nymans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075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Nymans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0020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Nymans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2 Imagen" descr="Nymans Gardens.-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4572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682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Nymans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1140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Nymans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573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Nymans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1370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Nymans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0859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Nymans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7775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PASHLEY MANOR GARDENS</a:t>
            </a:r>
          </a:p>
        </p:txBody>
      </p:sp>
      <p:sp>
        <p:nvSpPr>
          <p:cNvPr id="67587" name="2 Marcador de contenido"/>
          <p:cNvSpPr>
            <a:spLocks noGrp="1"/>
          </p:cNvSpPr>
          <p:nvPr>
            <p:ph sz="quarter" idx="1"/>
          </p:nvPr>
        </p:nvSpPr>
        <p:spPr>
          <a:xfrm>
            <a:off x="827584" y="2060575"/>
            <a:ext cx="7200800" cy="4038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Hay evidencia de jardines en Pashley desde el siglo XVI,en el parque hay robles de mas de 500 años.</a:t>
            </a:r>
          </a:p>
          <a:p>
            <a:pPr eaLnBrk="1" hangingPunct="1"/>
            <a:r>
              <a:rPr lang="es-ES" sz="2400" dirty="0"/>
              <a:t>Pashley Manor Gardens fueron replantados por Mr. y Mrs. James Sellick con la ayuda de Anthony du Gard Pasley desde 1981.</a:t>
            </a:r>
          </a:p>
          <a:p>
            <a:pPr eaLnBrk="1" hangingPunct="1"/>
            <a:r>
              <a:rPr lang="es-ES" sz="2400" dirty="0"/>
              <a:t>El huerto “ kitchen garden” suministra verduras y hortalizas para el restaurante que posee el jardín.</a:t>
            </a:r>
          </a:p>
          <a:p>
            <a:pPr eaLnBrk="1" hangingPunct="1"/>
            <a:r>
              <a:rPr lang="es-ES" sz="2400" dirty="0"/>
              <a:t>En abril y mayo celebra un festival de tulipanes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7182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Pashley Man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2 Imagen" descr="Pashley Manor.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9476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ashley Mano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0253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Pashley Manor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6810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8171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7592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8217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0258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9016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3533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4643438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-93663"/>
            <a:ext cx="4498975" cy="69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4866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6653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5128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9175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2593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2168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9933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SISSINGHURST GARDEN</a:t>
            </a:r>
          </a:p>
        </p:txBody>
      </p:sp>
      <p:sp>
        <p:nvSpPr>
          <p:cNvPr id="84995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773238"/>
            <a:ext cx="7056784" cy="45132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Sissinghurst es un pequeño pueblo del condado de Kent en Inglaterra.</a:t>
            </a:r>
          </a:p>
          <a:p>
            <a:pPr eaLnBrk="1" hangingPunct="1"/>
            <a:r>
              <a:rPr lang="es-ES" sz="2400" dirty="0"/>
              <a:t>El jardín que toma el nombre del pueblo fue creado en 1930 pro Vita Sackville-West.poeta y escritor de jardines y su mujer Harold Nicolson, autora y diplomática.</a:t>
            </a:r>
          </a:p>
          <a:p>
            <a:pPr eaLnBrk="1" hangingPunct="1"/>
            <a:r>
              <a:rPr lang="es-ES" sz="2400" dirty="0"/>
              <a:t>Es uno de los jardines mas queridos del Reino Unido.</a:t>
            </a:r>
          </a:p>
          <a:p>
            <a:pPr eaLnBrk="1" hangingPunct="1"/>
            <a:r>
              <a:rPr lang="es-ES" sz="2400" dirty="0"/>
              <a:t>El jardín esta diseñado como una serie de “ habitaciones” cada una con su carácter, divididas por altos setos y muros de ladrillos rojos.</a:t>
            </a:r>
          </a:p>
        </p:txBody>
      </p:sp>
    </p:spTree>
    <p:extLst>
      <p:ext uri="{BB962C8B-B14F-4D97-AF65-F5344CB8AC3E}">
        <p14:creationId xmlns:p14="http://schemas.microsoft.com/office/powerpoint/2010/main" val="5545703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Sissing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698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Sissinghurs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8918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Sissinghurs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8038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Sissinghurs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2 Imagen" descr="Sissinghurst.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4036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Sissinghurs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0151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issinghurs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3269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Sissinghurs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7981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Sissinghurs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4327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Sissinghurs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5033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Sissinghurs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8032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issinghurst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1693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issinghurs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2300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WEST DEAN</a:t>
            </a:r>
          </a:p>
        </p:txBody>
      </p:sp>
      <p:sp>
        <p:nvSpPr>
          <p:cNvPr id="98307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527175"/>
            <a:ext cx="7056784" cy="4830763"/>
          </a:xfrm>
        </p:spPr>
        <p:txBody>
          <a:bodyPr/>
          <a:lstStyle/>
          <a:p>
            <a:pPr eaLnBrk="1" hangingPunct="1"/>
            <a:r>
              <a:rPr lang="es-ES" sz="2400" dirty="0"/>
              <a:t>Una casa gótica del siglo XIX diseñado por James Wyatt con un jardín estilo Arts &amp; Crafts diseñado por Harold Peto en 1911.</a:t>
            </a:r>
          </a:p>
          <a:p>
            <a:pPr eaLnBrk="1" hangingPunct="1"/>
            <a:r>
              <a:rPr lang="es-ES" sz="2400" dirty="0"/>
              <a:t>Edward James que vivió aquí fue el creador del arte surrealista.</a:t>
            </a:r>
          </a:p>
          <a:p>
            <a:pPr eaLnBrk="1" hangingPunct="1"/>
            <a:r>
              <a:rPr lang="es-ES" sz="2400" dirty="0"/>
              <a:t>La pieza mas importante es una pérgola de piedra, un jardín hundido con un estanque.</a:t>
            </a:r>
          </a:p>
          <a:p>
            <a:pPr eaLnBrk="1" hangingPunct="1"/>
            <a:r>
              <a:rPr lang="es-ES" sz="2400" dirty="0"/>
              <a:t>El huerto y los invernaderos han sido últimamente restaurados.</a:t>
            </a:r>
          </a:p>
          <a:p>
            <a:pPr eaLnBrk="1" hangingPunct="1"/>
            <a:r>
              <a:rPr lang="es-ES" sz="2400" dirty="0"/>
              <a:t>Un parque y un jardín boscoso complementan el conjunto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33675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West De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6533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West Dean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1125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West Dean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9078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West Dean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3741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West Dean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8653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West Dean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9299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West Dean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5250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West Dean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5570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West Dean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2899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West Dean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9553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West Dean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82981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West Dean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101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West Dean 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9720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West Dean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1374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West Dean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87931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West Dean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7301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West Dean Gardens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32033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West Dean Gardens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64093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West Dean Garden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47285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West Dean Gardens.-Kitche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3772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West Dean Gardes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80432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WISLEY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>
          <a:xfrm>
            <a:off x="827584" y="1773238"/>
            <a:ext cx="7200800" cy="4325937"/>
          </a:xfrm>
        </p:spPr>
        <p:txBody>
          <a:bodyPr/>
          <a:lstStyle/>
          <a:p>
            <a:pPr eaLnBrk="1" hangingPunct="1"/>
            <a:r>
              <a:rPr lang="es-ES" sz="2400" dirty="0"/>
              <a:t>Un jardín botánico de 97 has. administrado por la Royal Horticultural Society, situado en Wisley, Surrey</a:t>
            </a:r>
          </a:p>
          <a:p>
            <a:pPr eaLnBrk="1" hangingPunct="1"/>
            <a:r>
              <a:rPr lang="es-ES" sz="2400" dirty="0"/>
              <a:t>Como jardín fue creado en el 1878 por George Bergson Wilson, comprado después por Thomas Handbury quien lo dono a la RHS en el1903.</a:t>
            </a:r>
          </a:p>
          <a:p>
            <a:pPr eaLnBrk="1" hangingPunct="1"/>
            <a:r>
              <a:rPr lang="es-ES" sz="2400" dirty="0"/>
              <a:t>El jardín contiene varias colecciones de plantas, varios invernaderos, un arboretum, campos de ensayos, destaca una gran rocalla, orquídeas ,   coniferas, brezos, una colección de manzanos ,rododendros y azaleas etc...</a:t>
            </a:r>
          </a:p>
        </p:txBody>
      </p:sp>
    </p:spTree>
    <p:extLst>
      <p:ext uri="{BB962C8B-B14F-4D97-AF65-F5344CB8AC3E}">
        <p14:creationId xmlns:p14="http://schemas.microsoft.com/office/powerpoint/2010/main" val="23580871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Wisl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9921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isle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6150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isle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7367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Wisley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863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Wisle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2220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Wisley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23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isley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79414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Wisley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97399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isley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68315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Wisley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68155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Wisley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421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Wisley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44108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Wisley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16338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Wisley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22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Wisley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61932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Wisley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51345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Wisley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3" name="2 Imagen" descr="Wisley.-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862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Wisley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20456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Wisley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2594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Wisley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480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866</Words>
  <Application>Microsoft Office PowerPoint</Application>
  <PresentationFormat>Presentación en pantalla (4:3)</PresentationFormat>
  <Paragraphs>265</Paragraphs>
  <Slides>126</Slides>
  <Notes>116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126</vt:i4>
      </vt:variant>
    </vt:vector>
  </HeadingPairs>
  <TitlesOfParts>
    <vt:vector size="131" baseType="lpstr">
      <vt:lpstr>Calibri</vt:lpstr>
      <vt:lpstr>Century Schoolbook</vt:lpstr>
      <vt:lpstr>Wingdings</vt:lpstr>
      <vt:lpstr>Wingdings 2</vt:lpstr>
      <vt:lpstr>Default Theme</vt:lpstr>
      <vt:lpstr>EUROPA.-LA VUELTA AL MUNDO EN 885 JARDINES.- REINO UNIDO.-The Great Dixer.-Merriment -Nymans .-Pashley Manor .-sissinghurst .-West Dead.-Wisley </vt:lpstr>
      <vt:lpstr>THE GREAT DIXTER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MERRIMENTS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NYMANS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PASHLEY MANOR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SISSINGHURST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DEAN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WISLEY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2018-03-08T08:05:12Z</dcterms:modified>
</cp:coreProperties>
</file>