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1"/>
  </p:notesMasterIdLst>
  <p:sldIdLst>
    <p:sldId id="256" r:id="rId2"/>
    <p:sldId id="257" r:id="rId3"/>
    <p:sldId id="366" r:id="rId4"/>
    <p:sldId id="367" r:id="rId5"/>
    <p:sldId id="259" r:id="rId6"/>
    <p:sldId id="261" r:id="rId7"/>
    <p:sldId id="262" r:id="rId8"/>
    <p:sldId id="263" r:id="rId9"/>
    <p:sldId id="264" r:id="rId10"/>
    <p:sldId id="265" r:id="rId11"/>
    <p:sldId id="376" r:id="rId12"/>
    <p:sldId id="377" r:id="rId13"/>
    <p:sldId id="378" r:id="rId14"/>
    <p:sldId id="267" r:id="rId15"/>
    <p:sldId id="270" r:id="rId16"/>
    <p:sldId id="271" r:id="rId17"/>
    <p:sldId id="272" r:id="rId18"/>
    <p:sldId id="368" r:id="rId19"/>
    <p:sldId id="273" r:id="rId20"/>
    <p:sldId id="274" r:id="rId21"/>
    <p:sldId id="297" r:id="rId22"/>
    <p:sldId id="309" r:id="rId23"/>
    <p:sldId id="317" r:id="rId24"/>
    <p:sldId id="320" r:id="rId25"/>
    <p:sldId id="316" r:id="rId26"/>
    <p:sldId id="275" r:id="rId27"/>
    <p:sldId id="276" r:id="rId28"/>
    <p:sldId id="277" r:id="rId29"/>
    <p:sldId id="278" r:id="rId30"/>
    <p:sldId id="279" r:id="rId31"/>
    <p:sldId id="280" r:id="rId32"/>
    <p:sldId id="281" r:id="rId33"/>
    <p:sldId id="282" r:id="rId34"/>
    <p:sldId id="283" r:id="rId35"/>
    <p:sldId id="285" r:id="rId36"/>
    <p:sldId id="286" r:id="rId37"/>
    <p:sldId id="287" r:id="rId38"/>
    <p:sldId id="289" r:id="rId39"/>
    <p:sldId id="290" r:id="rId40"/>
    <p:sldId id="291" r:id="rId41"/>
    <p:sldId id="292" r:id="rId42"/>
    <p:sldId id="293" r:id="rId43"/>
    <p:sldId id="294" r:id="rId44"/>
    <p:sldId id="295" r:id="rId45"/>
    <p:sldId id="296" r:id="rId46"/>
    <p:sldId id="299" r:id="rId47"/>
    <p:sldId id="301" r:id="rId48"/>
    <p:sldId id="302" r:id="rId49"/>
    <p:sldId id="303" r:id="rId50"/>
    <p:sldId id="304" r:id="rId51"/>
    <p:sldId id="305" r:id="rId52"/>
    <p:sldId id="306" r:id="rId53"/>
    <p:sldId id="323" r:id="rId54"/>
    <p:sldId id="307" r:id="rId55"/>
    <p:sldId id="310" r:id="rId56"/>
    <p:sldId id="311" r:id="rId57"/>
    <p:sldId id="312" r:id="rId58"/>
    <p:sldId id="313" r:id="rId59"/>
    <p:sldId id="314" r:id="rId60"/>
    <p:sldId id="315" r:id="rId61"/>
    <p:sldId id="318" r:id="rId62"/>
    <p:sldId id="319" r:id="rId63"/>
    <p:sldId id="322" r:id="rId64"/>
    <p:sldId id="324" r:id="rId65"/>
    <p:sldId id="325" r:id="rId66"/>
    <p:sldId id="326" r:id="rId67"/>
    <p:sldId id="327" r:id="rId68"/>
    <p:sldId id="330" r:id="rId69"/>
    <p:sldId id="331" r:id="rId70"/>
    <p:sldId id="379" r:id="rId71"/>
    <p:sldId id="380" r:id="rId72"/>
    <p:sldId id="381" r:id="rId73"/>
    <p:sldId id="332" r:id="rId74"/>
    <p:sldId id="369" r:id="rId75"/>
    <p:sldId id="339" r:id="rId76"/>
    <p:sldId id="333" r:id="rId77"/>
    <p:sldId id="334" r:id="rId78"/>
    <p:sldId id="342" r:id="rId79"/>
    <p:sldId id="335" r:id="rId80"/>
    <p:sldId id="336" r:id="rId81"/>
    <p:sldId id="337" r:id="rId82"/>
    <p:sldId id="338" r:id="rId83"/>
    <p:sldId id="340" r:id="rId84"/>
    <p:sldId id="341" r:id="rId85"/>
    <p:sldId id="343" r:id="rId86"/>
    <p:sldId id="344" r:id="rId87"/>
    <p:sldId id="345" r:id="rId88"/>
    <p:sldId id="348" r:id="rId89"/>
    <p:sldId id="349" r:id="rId90"/>
    <p:sldId id="350" r:id="rId91"/>
    <p:sldId id="351" r:id="rId92"/>
    <p:sldId id="352" r:id="rId93"/>
    <p:sldId id="353" r:id="rId94"/>
    <p:sldId id="375" r:id="rId95"/>
    <p:sldId id="354" r:id="rId96"/>
    <p:sldId id="355" r:id="rId97"/>
    <p:sldId id="365" r:id="rId98"/>
    <p:sldId id="357" r:id="rId99"/>
    <p:sldId id="356" r:id="rId100"/>
    <p:sldId id="359" r:id="rId101"/>
    <p:sldId id="360" r:id="rId102"/>
    <p:sldId id="361" r:id="rId103"/>
    <p:sldId id="362" r:id="rId104"/>
    <p:sldId id="363" r:id="rId105"/>
    <p:sldId id="364" r:id="rId106"/>
    <p:sldId id="370" r:id="rId107"/>
    <p:sldId id="371" r:id="rId108"/>
    <p:sldId id="372" r:id="rId109"/>
    <p:sldId id="374"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6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C4C98C-9F8D-4361-B422-4E89A7EE5FD1}"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3D8E2C-6CD8-44F4-9F83-263E427D4FC7}" type="slidenum">
              <a:rPr lang="es-ES" smtClean="0"/>
              <a:t>‹Nº›</a:t>
            </a:fld>
            <a:endParaRPr lang="es-ES" dirty="0"/>
          </a:p>
        </p:txBody>
      </p:sp>
    </p:spTree>
    <p:extLst>
      <p:ext uri="{BB962C8B-B14F-4D97-AF65-F5344CB8AC3E}">
        <p14:creationId xmlns:p14="http://schemas.microsoft.com/office/powerpoint/2010/main" val="1902382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a:t>
            </a:fld>
            <a:endParaRPr lang="es-ES" dirty="0"/>
          </a:p>
        </p:txBody>
      </p:sp>
    </p:spTree>
    <p:extLst>
      <p:ext uri="{BB962C8B-B14F-4D97-AF65-F5344CB8AC3E}">
        <p14:creationId xmlns:p14="http://schemas.microsoft.com/office/powerpoint/2010/main" val="422337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a:t>
            </a:fld>
            <a:endParaRPr lang="es-ES" dirty="0"/>
          </a:p>
        </p:txBody>
      </p:sp>
    </p:spTree>
    <p:extLst>
      <p:ext uri="{BB962C8B-B14F-4D97-AF65-F5344CB8AC3E}">
        <p14:creationId xmlns:p14="http://schemas.microsoft.com/office/powerpoint/2010/main" val="784309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a:t>
            </a:fld>
            <a:endParaRPr lang="es-ES" dirty="0"/>
          </a:p>
        </p:txBody>
      </p:sp>
    </p:spTree>
    <p:extLst>
      <p:ext uri="{BB962C8B-B14F-4D97-AF65-F5344CB8AC3E}">
        <p14:creationId xmlns:p14="http://schemas.microsoft.com/office/powerpoint/2010/main" val="3711579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a:t>
            </a:fld>
            <a:endParaRPr lang="es-ES" dirty="0"/>
          </a:p>
        </p:txBody>
      </p:sp>
    </p:spTree>
    <p:extLst>
      <p:ext uri="{BB962C8B-B14F-4D97-AF65-F5344CB8AC3E}">
        <p14:creationId xmlns:p14="http://schemas.microsoft.com/office/powerpoint/2010/main" val="2331784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a:t>
            </a:fld>
            <a:endParaRPr lang="es-ES" dirty="0"/>
          </a:p>
        </p:txBody>
      </p:sp>
    </p:spTree>
    <p:extLst>
      <p:ext uri="{BB962C8B-B14F-4D97-AF65-F5344CB8AC3E}">
        <p14:creationId xmlns:p14="http://schemas.microsoft.com/office/powerpoint/2010/main" val="408235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a:t>
            </a:fld>
            <a:endParaRPr lang="es-ES" dirty="0"/>
          </a:p>
        </p:txBody>
      </p:sp>
    </p:spTree>
    <p:extLst>
      <p:ext uri="{BB962C8B-B14F-4D97-AF65-F5344CB8AC3E}">
        <p14:creationId xmlns:p14="http://schemas.microsoft.com/office/powerpoint/2010/main" val="1365522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11</a:t>
            </a:fld>
            <a:endParaRPr lang="es-ES" dirty="0"/>
          </a:p>
        </p:txBody>
      </p:sp>
    </p:spTree>
    <p:extLst>
      <p:ext uri="{BB962C8B-B14F-4D97-AF65-F5344CB8AC3E}">
        <p14:creationId xmlns:p14="http://schemas.microsoft.com/office/powerpoint/2010/main" val="53509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12</a:t>
            </a:fld>
            <a:endParaRPr lang="es-ES" dirty="0"/>
          </a:p>
        </p:txBody>
      </p:sp>
    </p:spTree>
    <p:extLst>
      <p:ext uri="{BB962C8B-B14F-4D97-AF65-F5344CB8AC3E}">
        <p14:creationId xmlns:p14="http://schemas.microsoft.com/office/powerpoint/2010/main" val="3413370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13</a:t>
            </a:fld>
            <a:endParaRPr lang="es-ES" dirty="0"/>
          </a:p>
        </p:txBody>
      </p:sp>
    </p:spTree>
    <p:extLst>
      <p:ext uri="{BB962C8B-B14F-4D97-AF65-F5344CB8AC3E}">
        <p14:creationId xmlns:p14="http://schemas.microsoft.com/office/powerpoint/2010/main" val="2090107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21</a:t>
            </a:fld>
            <a:endParaRPr lang="es-ES" dirty="0"/>
          </a:p>
        </p:txBody>
      </p:sp>
    </p:spTree>
    <p:extLst>
      <p:ext uri="{BB962C8B-B14F-4D97-AF65-F5344CB8AC3E}">
        <p14:creationId xmlns:p14="http://schemas.microsoft.com/office/powerpoint/2010/main" val="1599842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22</a:t>
            </a:fld>
            <a:endParaRPr lang="es-ES" dirty="0"/>
          </a:p>
        </p:txBody>
      </p:sp>
    </p:spTree>
    <p:extLst>
      <p:ext uri="{BB962C8B-B14F-4D97-AF65-F5344CB8AC3E}">
        <p14:creationId xmlns:p14="http://schemas.microsoft.com/office/powerpoint/2010/main" val="3653526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23</a:t>
            </a:fld>
            <a:endParaRPr lang="es-ES" dirty="0"/>
          </a:p>
        </p:txBody>
      </p:sp>
    </p:spTree>
    <p:extLst>
      <p:ext uri="{BB962C8B-B14F-4D97-AF65-F5344CB8AC3E}">
        <p14:creationId xmlns:p14="http://schemas.microsoft.com/office/powerpoint/2010/main" val="326732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24</a:t>
            </a:fld>
            <a:endParaRPr lang="es-ES" dirty="0"/>
          </a:p>
        </p:txBody>
      </p:sp>
    </p:spTree>
    <p:extLst>
      <p:ext uri="{BB962C8B-B14F-4D97-AF65-F5344CB8AC3E}">
        <p14:creationId xmlns:p14="http://schemas.microsoft.com/office/powerpoint/2010/main" val="3080980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25</a:t>
            </a:fld>
            <a:endParaRPr lang="es-ES" dirty="0"/>
          </a:p>
        </p:txBody>
      </p:sp>
    </p:spTree>
    <p:extLst>
      <p:ext uri="{BB962C8B-B14F-4D97-AF65-F5344CB8AC3E}">
        <p14:creationId xmlns:p14="http://schemas.microsoft.com/office/powerpoint/2010/main" val="2642395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26</a:t>
            </a:fld>
            <a:endParaRPr lang="es-ES" dirty="0"/>
          </a:p>
        </p:txBody>
      </p:sp>
    </p:spTree>
    <p:extLst>
      <p:ext uri="{BB962C8B-B14F-4D97-AF65-F5344CB8AC3E}">
        <p14:creationId xmlns:p14="http://schemas.microsoft.com/office/powerpoint/2010/main" val="1347984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27</a:t>
            </a:fld>
            <a:endParaRPr lang="es-ES" dirty="0"/>
          </a:p>
        </p:txBody>
      </p:sp>
    </p:spTree>
    <p:extLst>
      <p:ext uri="{BB962C8B-B14F-4D97-AF65-F5344CB8AC3E}">
        <p14:creationId xmlns:p14="http://schemas.microsoft.com/office/powerpoint/2010/main" val="1144637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28</a:t>
            </a:fld>
            <a:endParaRPr lang="es-ES" dirty="0"/>
          </a:p>
        </p:txBody>
      </p:sp>
    </p:spTree>
    <p:extLst>
      <p:ext uri="{BB962C8B-B14F-4D97-AF65-F5344CB8AC3E}">
        <p14:creationId xmlns:p14="http://schemas.microsoft.com/office/powerpoint/2010/main" val="2838596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29</a:t>
            </a:fld>
            <a:endParaRPr lang="es-ES" dirty="0"/>
          </a:p>
        </p:txBody>
      </p:sp>
    </p:spTree>
    <p:extLst>
      <p:ext uri="{BB962C8B-B14F-4D97-AF65-F5344CB8AC3E}">
        <p14:creationId xmlns:p14="http://schemas.microsoft.com/office/powerpoint/2010/main" val="670275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30</a:t>
            </a:fld>
            <a:endParaRPr lang="es-ES" dirty="0"/>
          </a:p>
        </p:txBody>
      </p:sp>
    </p:spTree>
    <p:extLst>
      <p:ext uri="{BB962C8B-B14F-4D97-AF65-F5344CB8AC3E}">
        <p14:creationId xmlns:p14="http://schemas.microsoft.com/office/powerpoint/2010/main" val="313791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31</a:t>
            </a:fld>
            <a:endParaRPr lang="es-ES" dirty="0"/>
          </a:p>
        </p:txBody>
      </p:sp>
    </p:spTree>
    <p:extLst>
      <p:ext uri="{BB962C8B-B14F-4D97-AF65-F5344CB8AC3E}">
        <p14:creationId xmlns:p14="http://schemas.microsoft.com/office/powerpoint/2010/main" val="2297317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32</a:t>
            </a:fld>
            <a:endParaRPr lang="es-ES" dirty="0"/>
          </a:p>
        </p:txBody>
      </p:sp>
    </p:spTree>
    <p:extLst>
      <p:ext uri="{BB962C8B-B14F-4D97-AF65-F5344CB8AC3E}">
        <p14:creationId xmlns:p14="http://schemas.microsoft.com/office/powerpoint/2010/main" val="22877896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33</a:t>
            </a:fld>
            <a:endParaRPr lang="es-ES" dirty="0"/>
          </a:p>
        </p:txBody>
      </p:sp>
    </p:spTree>
    <p:extLst>
      <p:ext uri="{BB962C8B-B14F-4D97-AF65-F5344CB8AC3E}">
        <p14:creationId xmlns:p14="http://schemas.microsoft.com/office/powerpoint/2010/main" val="2614765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34</a:t>
            </a:fld>
            <a:endParaRPr lang="es-ES" dirty="0"/>
          </a:p>
        </p:txBody>
      </p:sp>
    </p:spTree>
    <p:extLst>
      <p:ext uri="{BB962C8B-B14F-4D97-AF65-F5344CB8AC3E}">
        <p14:creationId xmlns:p14="http://schemas.microsoft.com/office/powerpoint/2010/main" val="332928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35</a:t>
            </a:fld>
            <a:endParaRPr lang="es-ES" dirty="0"/>
          </a:p>
        </p:txBody>
      </p:sp>
    </p:spTree>
    <p:extLst>
      <p:ext uri="{BB962C8B-B14F-4D97-AF65-F5344CB8AC3E}">
        <p14:creationId xmlns:p14="http://schemas.microsoft.com/office/powerpoint/2010/main" val="2358706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36</a:t>
            </a:fld>
            <a:endParaRPr lang="es-ES" dirty="0"/>
          </a:p>
        </p:txBody>
      </p:sp>
    </p:spTree>
    <p:extLst>
      <p:ext uri="{BB962C8B-B14F-4D97-AF65-F5344CB8AC3E}">
        <p14:creationId xmlns:p14="http://schemas.microsoft.com/office/powerpoint/2010/main" val="2979380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37</a:t>
            </a:fld>
            <a:endParaRPr lang="es-ES" dirty="0"/>
          </a:p>
        </p:txBody>
      </p:sp>
    </p:spTree>
    <p:extLst>
      <p:ext uri="{BB962C8B-B14F-4D97-AF65-F5344CB8AC3E}">
        <p14:creationId xmlns:p14="http://schemas.microsoft.com/office/powerpoint/2010/main" val="1677059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38</a:t>
            </a:fld>
            <a:endParaRPr lang="es-ES" dirty="0"/>
          </a:p>
        </p:txBody>
      </p:sp>
    </p:spTree>
    <p:extLst>
      <p:ext uri="{BB962C8B-B14F-4D97-AF65-F5344CB8AC3E}">
        <p14:creationId xmlns:p14="http://schemas.microsoft.com/office/powerpoint/2010/main" val="1745196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39</a:t>
            </a:fld>
            <a:endParaRPr lang="es-ES" dirty="0"/>
          </a:p>
        </p:txBody>
      </p:sp>
    </p:spTree>
    <p:extLst>
      <p:ext uri="{BB962C8B-B14F-4D97-AF65-F5344CB8AC3E}">
        <p14:creationId xmlns:p14="http://schemas.microsoft.com/office/powerpoint/2010/main" val="2200207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40</a:t>
            </a:fld>
            <a:endParaRPr lang="es-ES" dirty="0"/>
          </a:p>
        </p:txBody>
      </p:sp>
    </p:spTree>
    <p:extLst>
      <p:ext uri="{BB962C8B-B14F-4D97-AF65-F5344CB8AC3E}">
        <p14:creationId xmlns:p14="http://schemas.microsoft.com/office/powerpoint/2010/main" val="1976821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41</a:t>
            </a:fld>
            <a:endParaRPr lang="es-ES" dirty="0"/>
          </a:p>
        </p:txBody>
      </p:sp>
    </p:spTree>
    <p:extLst>
      <p:ext uri="{BB962C8B-B14F-4D97-AF65-F5344CB8AC3E}">
        <p14:creationId xmlns:p14="http://schemas.microsoft.com/office/powerpoint/2010/main" val="2038683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42</a:t>
            </a:fld>
            <a:endParaRPr lang="es-ES" dirty="0"/>
          </a:p>
        </p:txBody>
      </p:sp>
    </p:spTree>
    <p:extLst>
      <p:ext uri="{BB962C8B-B14F-4D97-AF65-F5344CB8AC3E}">
        <p14:creationId xmlns:p14="http://schemas.microsoft.com/office/powerpoint/2010/main" val="41295775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43</a:t>
            </a:fld>
            <a:endParaRPr lang="es-ES" dirty="0"/>
          </a:p>
        </p:txBody>
      </p:sp>
    </p:spTree>
    <p:extLst>
      <p:ext uri="{BB962C8B-B14F-4D97-AF65-F5344CB8AC3E}">
        <p14:creationId xmlns:p14="http://schemas.microsoft.com/office/powerpoint/2010/main" val="963864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44</a:t>
            </a:fld>
            <a:endParaRPr lang="es-ES" dirty="0"/>
          </a:p>
        </p:txBody>
      </p:sp>
    </p:spTree>
    <p:extLst>
      <p:ext uri="{BB962C8B-B14F-4D97-AF65-F5344CB8AC3E}">
        <p14:creationId xmlns:p14="http://schemas.microsoft.com/office/powerpoint/2010/main" val="2810436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45</a:t>
            </a:fld>
            <a:endParaRPr lang="es-ES" dirty="0"/>
          </a:p>
        </p:txBody>
      </p:sp>
    </p:spTree>
    <p:extLst>
      <p:ext uri="{BB962C8B-B14F-4D97-AF65-F5344CB8AC3E}">
        <p14:creationId xmlns:p14="http://schemas.microsoft.com/office/powerpoint/2010/main" val="600748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46</a:t>
            </a:fld>
            <a:endParaRPr lang="es-ES" dirty="0"/>
          </a:p>
        </p:txBody>
      </p:sp>
    </p:spTree>
    <p:extLst>
      <p:ext uri="{BB962C8B-B14F-4D97-AF65-F5344CB8AC3E}">
        <p14:creationId xmlns:p14="http://schemas.microsoft.com/office/powerpoint/2010/main" val="672661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47</a:t>
            </a:fld>
            <a:endParaRPr lang="es-ES" dirty="0"/>
          </a:p>
        </p:txBody>
      </p:sp>
    </p:spTree>
    <p:extLst>
      <p:ext uri="{BB962C8B-B14F-4D97-AF65-F5344CB8AC3E}">
        <p14:creationId xmlns:p14="http://schemas.microsoft.com/office/powerpoint/2010/main" val="16231290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48</a:t>
            </a:fld>
            <a:endParaRPr lang="es-ES" dirty="0"/>
          </a:p>
        </p:txBody>
      </p:sp>
    </p:spTree>
    <p:extLst>
      <p:ext uri="{BB962C8B-B14F-4D97-AF65-F5344CB8AC3E}">
        <p14:creationId xmlns:p14="http://schemas.microsoft.com/office/powerpoint/2010/main" val="717663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49</a:t>
            </a:fld>
            <a:endParaRPr lang="es-ES" dirty="0"/>
          </a:p>
        </p:txBody>
      </p:sp>
    </p:spTree>
    <p:extLst>
      <p:ext uri="{BB962C8B-B14F-4D97-AF65-F5344CB8AC3E}">
        <p14:creationId xmlns:p14="http://schemas.microsoft.com/office/powerpoint/2010/main" val="1249418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50</a:t>
            </a:fld>
            <a:endParaRPr lang="es-ES" dirty="0"/>
          </a:p>
        </p:txBody>
      </p:sp>
    </p:spTree>
    <p:extLst>
      <p:ext uri="{BB962C8B-B14F-4D97-AF65-F5344CB8AC3E}">
        <p14:creationId xmlns:p14="http://schemas.microsoft.com/office/powerpoint/2010/main" val="780330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51</a:t>
            </a:fld>
            <a:endParaRPr lang="es-ES" dirty="0"/>
          </a:p>
        </p:txBody>
      </p:sp>
    </p:spTree>
    <p:extLst>
      <p:ext uri="{BB962C8B-B14F-4D97-AF65-F5344CB8AC3E}">
        <p14:creationId xmlns:p14="http://schemas.microsoft.com/office/powerpoint/2010/main" val="42095377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52</a:t>
            </a:fld>
            <a:endParaRPr lang="es-ES" dirty="0"/>
          </a:p>
        </p:txBody>
      </p:sp>
    </p:spTree>
    <p:extLst>
      <p:ext uri="{BB962C8B-B14F-4D97-AF65-F5344CB8AC3E}">
        <p14:creationId xmlns:p14="http://schemas.microsoft.com/office/powerpoint/2010/main" val="503050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53</a:t>
            </a:fld>
            <a:endParaRPr lang="es-ES" dirty="0"/>
          </a:p>
        </p:txBody>
      </p:sp>
    </p:spTree>
    <p:extLst>
      <p:ext uri="{BB962C8B-B14F-4D97-AF65-F5344CB8AC3E}">
        <p14:creationId xmlns:p14="http://schemas.microsoft.com/office/powerpoint/2010/main" val="2104192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54</a:t>
            </a:fld>
            <a:endParaRPr lang="es-ES" dirty="0"/>
          </a:p>
        </p:txBody>
      </p:sp>
    </p:spTree>
    <p:extLst>
      <p:ext uri="{BB962C8B-B14F-4D97-AF65-F5344CB8AC3E}">
        <p14:creationId xmlns:p14="http://schemas.microsoft.com/office/powerpoint/2010/main" val="21434332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55</a:t>
            </a:fld>
            <a:endParaRPr lang="es-ES" dirty="0"/>
          </a:p>
        </p:txBody>
      </p:sp>
    </p:spTree>
    <p:extLst>
      <p:ext uri="{BB962C8B-B14F-4D97-AF65-F5344CB8AC3E}">
        <p14:creationId xmlns:p14="http://schemas.microsoft.com/office/powerpoint/2010/main" val="18460360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56</a:t>
            </a:fld>
            <a:endParaRPr lang="es-ES" dirty="0"/>
          </a:p>
        </p:txBody>
      </p:sp>
    </p:spTree>
    <p:extLst>
      <p:ext uri="{BB962C8B-B14F-4D97-AF65-F5344CB8AC3E}">
        <p14:creationId xmlns:p14="http://schemas.microsoft.com/office/powerpoint/2010/main" val="31001453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57</a:t>
            </a:fld>
            <a:endParaRPr lang="es-ES" dirty="0"/>
          </a:p>
        </p:txBody>
      </p:sp>
    </p:spTree>
    <p:extLst>
      <p:ext uri="{BB962C8B-B14F-4D97-AF65-F5344CB8AC3E}">
        <p14:creationId xmlns:p14="http://schemas.microsoft.com/office/powerpoint/2010/main" val="4619990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58</a:t>
            </a:fld>
            <a:endParaRPr lang="es-ES" dirty="0"/>
          </a:p>
        </p:txBody>
      </p:sp>
    </p:spTree>
    <p:extLst>
      <p:ext uri="{BB962C8B-B14F-4D97-AF65-F5344CB8AC3E}">
        <p14:creationId xmlns:p14="http://schemas.microsoft.com/office/powerpoint/2010/main" val="40652757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59</a:t>
            </a:fld>
            <a:endParaRPr lang="es-ES" dirty="0"/>
          </a:p>
        </p:txBody>
      </p:sp>
    </p:spTree>
    <p:extLst>
      <p:ext uri="{BB962C8B-B14F-4D97-AF65-F5344CB8AC3E}">
        <p14:creationId xmlns:p14="http://schemas.microsoft.com/office/powerpoint/2010/main" val="11547110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60</a:t>
            </a:fld>
            <a:endParaRPr lang="es-ES" dirty="0"/>
          </a:p>
        </p:txBody>
      </p:sp>
    </p:spTree>
    <p:extLst>
      <p:ext uri="{BB962C8B-B14F-4D97-AF65-F5344CB8AC3E}">
        <p14:creationId xmlns:p14="http://schemas.microsoft.com/office/powerpoint/2010/main" val="660179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61</a:t>
            </a:fld>
            <a:endParaRPr lang="es-ES" dirty="0"/>
          </a:p>
        </p:txBody>
      </p:sp>
    </p:spTree>
    <p:extLst>
      <p:ext uri="{BB962C8B-B14F-4D97-AF65-F5344CB8AC3E}">
        <p14:creationId xmlns:p14="http://schemas.microsoft.com/office/powerpoint/2010/main" val="21188666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62</a:t>
            </a:fld>
            <a:endParaRPr lang="es-ES" dirty="0"/>
          </a:p>
        </p:txBody>
      </p:sp>
    </p:spTree>
    <p:extLst>
      <p:ext uri="{BB962C8B-B14F-4D97-AF65-F5344CB8AC3E}">
        <p14:creationId xmlns:p14="http://schemas.microsoft.com/office/powerpoint/2010/main" val="7610246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63</a:t>
            </a:fld>
            <a:endParaRPr lang="es-ES" dirty="0"/>
          </a:p>
        </p:txBody>
      </p:sp>
    </p:spTree>
    <p:extLst>
      <p:ext uri="{BB962C8B-B14F-4D97-AF65-F5344CB8AC3E}">
        <p14:creationId xmlns:p14="http://schemas.microsoft.com/office/powerpoint/2010/main" val="3450225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64</a:t>
            </a:fld>
            <a:endParaRPr lang="es-ES" dirty="0"/>
          </a:p>
        </p:txBody>
      </p:sp>
    </p:spTree>
    <p:extLst>
      <p:ext uri="{BB962C8B-B14F-4D97-AF65-F5344CB8AC3E}">
        <p14:creationId xmlns:p14="http://schemas.microsoft.com/office/powerpoint/2010/main" val="30191127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65</a:t>
            </a:fld>
            <a:endParaRPr lang="es-ES" dirty="0"/>
          </a:p>
        </p:txBody>
      </p:sp>
    </p:spTree>
    <p:extLst>
      <p:ext uri="{BB962C8B-B14F-4D97-AF65-F5344CB8AC3E}">
        <p14:creationId xmlns:p14="http://schemas.microsoft.com/office/powerpoint/2010/main" val="39490131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66</a:t>
            </a:fld>
            <a:endParaRPr lang="es-ES" dirty="0"/>
          </a:p>
        </p:txBody>
      </p:sp>
    </p:spTree>
    <p:extLst>
      <p:ext uri="{BB962C8B-B14F-4D97-AF65-F5344CB8AC3E}">
        <p14:creationId xmlns:p14="http://schemas.microsoft.com/office/powerpoint/2010/main" val="3291263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67</a:t>
            </a:fld>
            <a:endParaRPr lang="es-ES" dirty="0"/>
          </a:p>
        </p:txBody>
      </p:sp>
    </p:spTree>
    <p:extLst>
      <p:ext uri="{BB962C8B-B14F-4D97-AF65-F5344CB8AC3E}">
        <p14:creationId xmlns:p14="http://schemas.microsoft.com/office/powerpoint/2010/main" val="25664309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68</a:t>
            </a:fld>
            <a:endParaRPr lang="es-ES" dirty="0"/>
          </a:p>
        </p:txBody>
      </p:sp>
    </p:spTree>
    <p:extLst>
      <p:ext uri="{BB962C8B-B14F-4D97-AF65-F5344CB8AC3E}">
        <p14:creationId xmlns:p14="http://schemas.microsoft.com/office/powerpoint/2010/main" val="25100498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69</a:t>
            </a:fld>
            <a:endParaRPr lang="es-ES" dirty="0"/>
          </a:p>
        </p:txBody>
      </p:sp>
    </p:spTree>
    <p:extLst>
      <p:ext uri="{BB962C8B-B14F-4D97-AF65-F5344CB8AC3E}">
        <p14:creationId xmlns:p14="http://schemas.microsoft.com/office/powerpoint/2010/main" val="41904440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 Garden</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70</a:t>
            </a:fld>
            <a:endParaRPr lang="es-ES" dirty="0"/>
          </a:p>
        </p:txBody>
      </p:sp>
    </p:spTree>
    <p:extLst>
      <p:ext uri="{BB962C8B-B14F-4D97-AF65-F5344CB8AC3E}">
        <p14:creationId xmlns:p14="http://schemas.microsoft.com/office/powerpoint/2010/main" val="3553566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71</a:t>
            </a:fld>
            <a:endParaRPr lang="es-ES" dirty="0"/>
          </a:p>
        </p:txBody>
      </p:sp>
    </p:spTree>
    <p:extLst>
      <p:ext uri="{BB962C8B-B14F-4D97-AF65-F5344CB8AC3E}">
        <p14:creationId xmlns:p14="http://schemas.microsoft.com/office/powerpoint/2010/main" val="39903986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72</a:t>
            </a:fld>
            <a:endParaRPr lang="es-ES" dirty="0"/>
          </a:p>
        </p:txBody>
      </p:sp>
    </p:spTree>
    <p:extLst>
      <p:ext uri="{BB962C8B-B14F-4D97-AF65-F5344CB8AC3E}">
        <p14:creationId xmlns:p14="http://schemas.microsoft.com/office/powerpoint/2010/main" val="42123008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75</a:t>
            </a:fld>
            <a:endParaRPr lang="es-ES" dirty="0"/>
          </a:p>
        </p:txBody>
      </p:sp>
    </p:spTree>
    <p:extLst>
      <p:ext uri="{BB962C8B-B14F-4D97-AF65-F5344CB8AC3E}">
        <p14:creationId xmlns:p14="http://schemas.microsoft.com/office/powerpoint/2010/main" val="18078592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76</a:t>
            </a:fld>
            <a:endParaRPr lang="es-ES" dirty="0"/>
          </a:p>
        </p:txBody>
      </p:sp>
    </p:spTree>
    <p:extLst>
      <p:ext uri="{BB962C8B-B14F-4D97-AF65-F5344CB8AC3E}">
        <p14:creationId xmlns:p14="http://schemas.microsoft.com/office/powerpoint/2010/main" val="21881105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77</a:t>
            </a:fld>
            <a:endParaRPr lang="es-ES" dirty="0"/>
          </a:p>
        </p:txBody>
      </p:sp>
    </p:spTree>
    <p:extLst>
      <p:ext uri="{BB962C8B-B14F-4D97-AF65-F5344CB8AC3E}">
        <p14:creationId xmlns:p14="http://schemas.microsoft.com/office/powerpoint/2010/main" val="17874550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78</a:t>
            </a:fld>
            <a:endParaRPr lang="es-ES" dirty="0"/>
          </a:p>
        </p:txBody>
      </p:sp>
    </p:spTree>
    <p:extLst>
      <p:ext uri="{BB962C8B-B14F-4D97-AF65-F5344CB8AC3E}">
        <p14:creationId xmlns:p14="http://schemas.microsoft.com/office/powerpoint/2010/main" val="40757794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79</a:t>
            </a:fld>
            <a:endParaRPr lang="es-ES" dirty="0"/>
          </a:p>
        </p:txBody>
      </p:sp>
    </p:spTree>
    <p:extLst>
      <p:ext uri="{BB962C8B-B14F-4D97-AF65-F5344CB8AC3E}">
        <p14:creationId xmlns:p14="http://schemas.microsoft.com/office/powerpoint/2010/main" val="24782125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r>
              <a:rPr lang="es-ES" dirty="0"/>
              <a:t> </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80</a:t>
            </a:fld>
            <a:endParaRPr lang="es-ES" dirty="0"/>
          </a:p>
        </p:txBody>
      </p:sp>
    </p:spTree>
    <p:extLst>
      <p:ext uri="{BB962C8B-B14F-4D97-AF65-F5344CB8AC3E}">
        <p14:creationId xmlns:p14="http://schemas.microsoft.com/office/powerpoint/2010/main" val="30268025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81</a:t>
            </a:fld>
            <a:endParaRPr lang="es-ES" dirty="0"/>
          </a:p>
        </p:txBody>
      </p:sp>
    </p:spTree>
    <p:extLst>
      <p:ext uri="{BB962C8B-B14F-4D97-AF65-F5344CB8AC3E}">
        <p14:creationId xmlns:p14="http://schemas.microsoft.com/office/powerpoint/2010/main" val="14176287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a:t>
            </a:r>
            <a:r>
              <a:rPr lang="es-ES" baseline="0" dirty="0"/>
              <a:t> House</a:t>
            </a:r>
            <a:r>
              <a:rPr lang="es-ES" dirty="0"/>
              <a:t>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82</a:t>
            </a:fld>
            <a:endParaRPr lang="es-ES" dirty="0"/>
          </a:p>
        </p:txBody>
      </p:sp>
    </p:spTree>
    <p:extLst>
      <p:ext uri="{BB962C8B-B14F-4D97-AF65-F5344CB8AC3E}">
        <p14:creationId xmlns:p14="http://schemas.microsoft.com/office/powerpoint/2010/main" val="35638302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83</a:t>
            </a:fld>
            <a:endParaRPr lang="es-ES" dirty="0"/>
          </a:p>
        </p:txBody>
      </p:sp>
    </p:spTree>
    <p:extLst>
      <p:ext uri="{BB962C8B-B14F-4D97-AF65-F5344CB8AC3E}">
        <p14:creationId xmlns:p14="http://schemas.microsoft.com/office/powerpoint/2010/main" val="4103433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84</a:t>
            </a:fld>
            <a:endParaRPr lang="es-ES" dirty="0"/>
          </a:p>
        </p:txBody>
      </p:sp>
    </p:spTree>
    <p:extLst>
      <p:ext uri="{BB962C8B-B14F-4D97-AF65-F5344CB8AC3E}">
        <p14:creationId xmlns:p14="http://schemas.microsoft.com/office/powerpoint/2010/main" val="35599229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85</a:t>
            </a:fld>
            <a:endParaRPr lang="es-ES" dirty="0"/>
          </a:p>
        </p:txBody>
      </p:sp>
    </p:spTree>
    <p:extLst>
      <p:ext uri="{BB962C8B-B14F-4D97-AF65-F5344CB8AC3E}">
        <p14:creationId xmlns:p14="http://schemas.microsoft.com/office/powerpoint/2010/main" val="35414683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86</a:t>
            </a:fld>
            <a:endParaRPr lang="es-ES" dirty="0"/>
          </a:p>
        </p:txBody>
      </p:sp>
    </p:spTree>
    <p:extLst>
      <p:ext uri="{BB962C8B-B14F-4D97-AF65-F5344CB8AC3E}">
        <p14:creationId xmlns:p14="http://schemas.microsoft.com/office/powerpoint/2010/main" val="26577813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87</a:t>
            </a:fld>
            <a:endParaRPr lang="es-ES" dirty="0"/>
          </a:p>
        </p:txBody>
      </p:sp>
    </p:spTree>
    <p:extLst>
      <p:ext uri="{BB962C8B-B14F-4D97-AF65-F5344CB8AC3E}">
        <p14:creationId xmlns:p14="http://schemas.microsoft.com/office/powerpoint/2010/main" val="505431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95</a:t>
            </a:fld>
            <a:endParaRPr lang="es-ES" dirty="0"/>
          </a:p>
        </p:txBody>
      </p:sp>
    </p:spTree>
    <p:extLst>
      <p:ext uri="{BB962C8B-B14F-4D97-AF65-F5344CB8AC3E}">
        <p14:creationId xmlns:p14="http://schemas.microsoft.com/office/powerpoint/2010/main" val="3865331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96</a:t>
            </a:fld>
            <a:endParaRPr lang="es-ES" dirty="0"/>
          </a:p>
        </p:txBody>
      </p:sp>
    </p:spTree>
    <p:extLst>
      <p:ext uri="{BB962C8B-B14F-4D97-AF65-F5344CB8AC3E}">
        <p14:creationId xmlns:p14="http://schemas.microsoft.com/office/powerpoint/2010/main" val="24067778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97</a:t>
            </a:fld>
            <a:endParaRPr lang="es-ES" dirty="0"/>
          </a:p>
        </p:txBody>
      </p:sp>
    </p:spTree>
    <p:extLst>
      <p:ext uri="{BB962C8B-B14F-4D97-AF65-F5344CB8AC3E}">
        <p14:creationId xmlns:p14="http://schemas.microsoft.com/office/powerpoint/2010/main" val="3377131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98</a:t>
            </a:fld>
            <a:endParaRPr lang="es-ES" dirty="0"/>
          </a:p>
        </p:txBody>
      </p:sp>
    </p:spTree>
    <p:extLst>
      <p:ext uri="{BB962C8B-B14F-4D97-AF65-F5344CB8AC3E}">
        <p14:creationId xmlns:p14="http://schemas.microsoft.com/office/powerpoint/2010/main" val="36023905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99</a:t>
            </a:fld>
            <a:endParaRPr lang="es-ES" dirty="0"/>
          </a:p>
        </p:txBody>
      </p:sp>
    </p:spTree>
    <p:extLst>
      <p:ext uri="{BB962C8B-B14F-4D97-AF65-F5344CB8AC3E}">
        <p14:creationId xmlns:p14="http://schemas.microsoft.com/office/powerpoint/2010/main" val="21770107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100</a:t>
            </a:fld>
            <a:endParaRPr lang="es-ES" dirty="0"/>
          </a:p>
        </p:txBody>
      </p:sp>
    </p:spTree>
    <p:extLst>
      <p:ext uri="{BB962C8B-B14F-4D97-AF65-F5344CB8AC3E}">
        <p14:creationId xmlns:p14="http://schemas.microsoft.com/office/powerpoint/2010/main" val="33158649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101</a:t>
            </a:fld>
            <a:endParaRPr lang="es-ES" dirty="0"/>
          </a:p>
        </p:txBody>
      </p:sp>
    </p:spTree>
    <p:extLst>
      <p:ext uri="{BB962C8B-B14F-4D97-AF65-F5344CB8AC3E}">
        <p14:creationId xmlns:p14="http://schemas.microsoft.com/office/powerpoint/2010/main" val="41129568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102</a:t>
            </a:fld>
            <a:endParaRPr lang="es-ES" dirty="0"/>
          </a:p>
        </p:txBody>
      </p:sp>
    </p:spTree>
    <p:extLst>
      <p:ext uri="{BB962C8B-B14F-4D97-AF65-F5344CB8AC3E}">
        <p14:creationId xmlns:p14="http://schemas.microsoft.com/office/powerpoint/2010/main" val="8709831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103</a:t>
            </a:fld>
            <a:endParaRPr lang="es-ES" dirty="0"/>
          </a:p>
        </p:txBody>
      </p:sp>
    </p:spTree>
    <p:extLst>
      <p:ext uri="{BB962C8B-B14F-4D97-AF65-F5344CB8AC3E}">
        <p14:creationId xmlns:p14="http://schemas.microsoft.com/office/powerpoint/2010/main" val="17632294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104</a:t>
            </a:fld>
            <a:endParaRPr lang="es-ES" dirty="0"/>
          </a:p>
        </p:txBody>
      </p:sp>
    </p:spTree>
    <p:extLst>
      <p:ext uri="{BB962C8B-B14F-4D97-AF65-F5344CB8AC3E}">
        <p14:creationId xmlns:p14="http://schemas.microsoft.com/office/powerpoint/2010/main" val="8857827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105</a:t>
            </a:fld>
            <a:endParaRPr lang="es-ES" dirty="0"/>
          </a:p>
        </p:txBody>
      </p:sp>
    </p:spTree>
    <p:extLst>
      <p:ext uri="{BB962C8B-B14F-4D97-AF65-F5344CB8AC3E}">
        <p14:creationId xmlns:p14="http://schemas.microsoft.com/office/powerpoint/2010/main" val="10267156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106</a:t>
            </a:fld>
            <a:endParaRPr lang="es-ES" dirty="0"/>
          </a:p>
        </p:txBody>
      </p:sp>
    </p:spTree>
    <p:extLst>
      <p:ext uri="{BB962C8B-B14F-4D97-AF65-F5344CB8AC3E}">
        <p14:creationId xmlns:p14="http://schemas.microsoft.com/office/powerpoint/2010/main" val="13815115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107</a:t>
            </a:fld>
            <a:endParaRPr lang="es-ES" dirty="0"/>
          </a:p>
        </p:txBody>
      </p:sp>
    </p:spTree>
    <p:extLst>
      <p:ext uri="{BB962C8B-B14F-4D97-AF65-F5344CB8AC3E}">
        <p14:creationId xmlns:p14="http://schemas.microsoft.com/office/powerpoint/2010/main" val="11035305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108</a:t>
            </a:fld>
            <a:endParaRPr lang="es-ES" dirty="0"/>
          </a:p>
        </p:txBody>
      </p:sp>
    </p:spTree>
    <p:extLst>
      <p:ext uri="{BB962C8B-B14F-4D97-AF65-F5344CB8AC3E}">
        <p14:creationId xmlns:p14="http://schemas.microsoft.com/office/powerpoint/2010/main" val="111359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g"/></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7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124744"/>
            <a:ext cx="7128792" cy="3024336"/>
          </a:xfrm>
        </p:spPr>
        <p:txBody>
          <a:bodyPr>
            <a:noAutofit/>
          </a:bodyPr>
          <a:lstStyle/>
          <a:p>
            <a:r>
              <a:rPr lang="es-ES" sz="3200" dirty="0"/>
              <a:t>EUROPA.-LA VUELTA AL MUNDO EN 885 JARDINES.-</a:t>
            </a:r>
            <a:r>
              <a:rPr lang="es-ES" sz="4000" dirty="0"/>
              <a:t>reino unido.-</a:t>
            </a:r>
            <a:r>
              <a:rPr lang="es-ES" sz="2800" dirty="0"/>
              <a:t>Welford Park.-Abbey House.-Bourton House.-Ballymaloe-House.</a:t>
            </a:r>
          </a:p>
        </p:txBody>
      </p:sp>
      <p:sp>
        <p:nvSpPr>
          <p:cNvPr id="3" name="2 Subtítulo"/>
          <p:cNvSpPr>
            <a:spLocks noGrp="1"/>
          </p:cNvSpPr>
          <p:nvPr>
            <p:ph type="subTitle" idx="1"/>
          </p:nvPr>
        </p:nvSpPr>
        <p:spPr>
          <a:xfrm>
            <a:off x="2339752" y="5003322"/>
            <a:ext cx="5040560"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Welford Park.</a:t>
            </a:r>
          </a:p>
        </p:txBody>
      </p:sp>
      <p:sp>
        <p:nvSpPr>
          <p:cNvPr id="3" name="2 Marcador de contenido"/>
          <p:cNvSpPr>
            <a:spLocks noGrp="1"/>
          </p:cNvSpPr>
          <p:nvPr>
            <p:ph sz="quarter" idx="1"/>
          </p:nvPr>
        </p:nvSpPr>
        <p:spPr/>
        <p:txBody>
          <a:bodyPr>
            <a:normAutofit lnSpcReduction="10000"/>
          </a:bodyPr>
          <a:lstStyle/>
          <a:p>
            <a:r>
              <a:rPr lang="es-ES" dirty="0"/>
              <a:t>Welford Park es una casa de campo y finca en la localidad de Welford , cerca de la ciudad de Newbury en el inglés condado de Berkshire . Aunque de cierta relevancia histórica, la finca es quizás mejor conocida por sus exhibiciones de campanillas de invierno a principios de primavera. </a:t>
            </a:r>
          </a:p>
          <a:p>
            <a:r>
              <a:rPr lang="es-ES" dirty="0"/>
              <a:t>La iglesia de Welford St Gregory , una de las dos existentes iglesias de torre  redonda en Berkshire , está ubicada junto a la casa. </a:t>
            </a:r>
          </a:p>
          <a:p>
            <a:r>
              <a:rPr lang="es-ES" dirty="0"/>
              <a:t>Welford Park es una residencia privada, y la mayor parte del año, ni él ni sus jardines están abiertos al público. </a:t>
            </a:r>
          </a:p>
          <a:p>
            <a:endParaRPr lang="es-ES" dirty="0"/>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Welford Park es una residencia privada, y la mayor parte del año, ni él ni sus jardines están abiertos al público. </a:t>
            </a:r>
          </a:p>
          <a:p>
            <a:r>
              <a:rPr lang="es-ES" dirty="0"/>
              <a:t>Sin embargo, en una tradición que ya tiene más de 50 años de edad, los jardines están abiertos para permitir a los visitantes ver la floración del año de campanillas de invierno y, en menor medida, los acónitos .</a:t>
            </a:r>
          </a:p>
          <a:p>
            <a:r>
              <a:rPr lang="es-ES" dirty="0"/>
              <a:t> Las flores crecen en el suelo calcáreo , formando una alfombra blanca a través de la finca junto al río arbolado con hayas . </a:t>
            </a:r>
          </a:p>
          <a:p>
            <a:r>
              <a:rPr lang="es-ES" dirty="0"/>
              <a:t>Las fechas de apertura varían de año en año, dependiendo del estado de las flores.</a:t>
            </a:r>
          </a:p>
          <a:p>
            <a:r>
              <a:rPr lang="es-ES" dirty="0"/>
              <a:t> En los últimos años, el parque ha abierto los martes, miércoles, jueves y domingos durante todo el mes de febrero. </a:t>
            </a:r>
          </a:p>
        </p:txBody>
      </p:sp>
    </p:spTree>
    <p:extLst>
      <p:ext uri="{BB962C8B-B14F-4D97-AF65-F5344CB8AC3E}">
        <p14:creationId xmlns:p14="http://schemas.microsoft.com/office/powerpoint/2010/main" val="401325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Como uno de los primeros signos del final del invierno, los copos de nieve de Welford están generalmente bien cubiertos por el ámbito local, nacional y, a veces, la prensa y atraen grandes multitudes de visitantes.</a:t>
            </a:r>
          </a:p>
          <a:p>
            <a:r>
              <a:rPr lang="es-ES" dirty="0"/>
              <a:t> El sitio de las inmediaciones de la estación de Welford parque sobre el antiguo ferrocarril del valle de Lambourn se utiliza como aparcamiento para los visitantes. </a:t>
            </a:r>
          </a:p>
          <a:p>
            <a:endParaRPr lang="es-ES" dirty="0"/>
          </a:p>
        </p:txBody>
      </p:sp>
    </p:spTree>
    <p:extLst>
      <p:ext uri="{BB962C8B-B14F-4D97-AF65-F5344CB8AC3E}">
        <p14:creationId xmlns:p14="http://schemas.microsoft.com/office/powerpoint/2010/main" val="333257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668"/>
          <a:stretch/>
        </p:blipFill>
        <p:spPr>
          <a:xfrm>
            <a:off x="0" y="0"/>
            <a:ext cx="4572000" cy="328498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572000" cy="357301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284983"/>
            <a:ext cx="4572000" cy="3573015"/>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77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602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1567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Abbey House</a:t>
            </a:r>
          </a:p>
        </p:txBody>
      </p:sp>
      <p:sp>
        <p:nvSpPr>
          <p:cNvPr id="3" name="2 Marcador de contenido"/>
          <p:cNvSpPr>
            <a:spLocks noGrp="1"/>
          </p:cNvSpPr>
          <p:nvPr>
            <p:ph sz="quarter" idx="1"/>
          </p:nvPr>
        </p:nvSpPr>
        <p:spPr/>
        <p:txBody>
          <a:bodyPr/>
          <a:lstStyle/>
          <a:p>
            <a:r>
              <a:rPr lang="es-ES" dirty="0"/>
              <a:t>Abbey House Gardens es un jardín de casa de campo en Malmesbury , Wiltshire , Inglaterra , que cubre (20.200 m²). </a:t>
            </a:r>
          </a:p>
          <a:p>
            <a:r>
              <a:rPr lang="es-ES" dirty="0"/>
              <a:t>De propiedad privada, los jardines, pero no la casa en sí, están abiertos al público los siete días de la semana desde finales de marzo hasta finales de octubre.</a:t>
            </a:r>
          </a:p>
          <a:p>
            <a:r>
              <a:rPr lang="es-ES" dirty="0"/>
              <a:t> Es una de las principales atracciones turísticas de la ciudad más antigua de Inglaterra, Malmesbury .</a:t>
            </a:r>
          </a:p>
        </p:txBody>
      </p:sp>
    </p:spTree>
    <p:extLst>
      <p:ext uri="{BB962C8B-B14F-4D97-AF65-F5344CB8AC3E}">
        <p14:creationId xmlns:p14="http://schemas.microsoft.com/office/powerpoint/2010/main" val="210211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Abbey House data del siglo XVI, construida sobre unos cimientos del siglo XIII con alguna evidencia de una casa importante en el lugar ya en el siglo XI. Se ha renovado y ampliado, sobre todo en la época Tudor. </a:t>
            </a:r>
          </a:p>
          <a:p>
            <a:r>
              <a:rPr lang="es-ES" dirty="0"/>
              <a:t>Se conecta a Malmesbury Abbey , al lado, y se cree que ha sido el hogar principal del abad de la famosa abadía benedictina.</a:t>
            </a:r>
          </a:p>
          <a:p>
            <a:r>
              <a:rPr lang="es-ES" dirty="0"/>
              <a:t> Se trata de un edificio protegido . </a:t>
            </a:r>
          </a:p>
          <a:p>
            <a:r>
              <a:rPr lang="es-ES" dirty="0"/>
              <a:t>En 1539, Malmesbury Abbey fue vendida por Henry VIII a un sastre  local  William Stumpe, que también compró el sitio y vivió en él mismo. </a:t>
            </a:r>
          </a:p>
          <a:p>
            <a:r>
              <a:rPr lang="es-ES" dirty="0"/>
              <a:t>En 1542, se reconstruyó la casa de estilo Tudor, con los cimientos de la casa del siglo XIII del abad, la parte vieja de la casa se mantiene casi sin cambios desde entonces. </a:t>
            </a:r>
          </a:p>
          <a:p>
            <a:endParaRPr lang="es-ES" dirty="0"/>
          </a:p>
        </p:txBody>
      </p:sp>
    </p:spTree>
    <p:extLst>
      <p:ext uri="{BB962C8B-B14F-4D97-AF65-F5344CB8AC3E}">
        <p14:creationId xmlns:p14="http://schemas.microsoft.com/office/powerpoint/2010/main" val="259806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casa y sus terrenos fueron entregados a través de la familia Stumpe, que en la época de la Guerra Civil Inglésa se había casado en la familia Ivey. </a:t>
            </a:r>
          </a:p>
          <a:p>
            <a:r>
              <a:rPr lang="es-ES" dirty="0"/>
              <a:t>La casa permaneció en manos privadas y fue comprado por el capitán Elliot Scott, McKirdy durante la década de 1920, que amplió la casa, añadió un ala guardería y dependencias de servicio, manteniendo el mismo estilo exterior. </a:t>
            </a:r>
          </a:p>
          <a:p>
            <a:r>
              <a:rPr lang="es-ES" dirty="0"/>
              <a:t>La casa fue comprada en 1968 por la Comunidad Deaconness de St Andrew, que dirigía la casa como un convento y retiro hasta 1990. </a:t>
            </a:r>
          </a:p>
          <a:p>
            <a:endParaRPr lang="es-ES" dirty="0"/>
          </a:p>
        </p:txBody>
      </p:sp>
    </p:spTree>
    <p:extLst>
      <p:ext uri="{BB962C8B-B14F-4D97-AF65-F5344CB8AC3E}">
        <p14:creationId xmlns:p14="http://schemas.microsoft.com/office/powerpoint/2010/main" val="154477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1994, Abbey House fue adquirida por Ian y Barbara Pollard, que había dirigido y manejado previamente Hazelbury Manor , otra mansión cerca de Wiltshire . </a:t>
            </a:r>
          </a:p>
          <a:p>
            <a:r>
              <a:rPr lang="es-ES" dirty="0"/>
              <a:t>Se pusieron a la transformación de los (20.000 m 2), y se abrieron los jardines al público en 1996. </a:t>
            </a:r>
          </a:p>
          <a:p>
            <a:r>
              <a:rPr lang="es-ES" dirty="0"/>
              <a:t>En 1998, un gran esqueleto fue desenterrado en los jardines, cerca del sitio de la capilla de la Virgen en ruinas de Malmesbury Abbey .</a:t>
            </a:r>
          </a:p>
          <a:p>
            <a:r>
              <a:rPr lang="es-ES" dirty="0"/>
              <a:t> El hallazgo fue presentado en el programa de television de arqueología  Meet the Ancestors , cuyos expertos han recreado el esqueleto y especularon que probablemente fue un monje del siglo XIII o abad que cojeaba y tenía un dolor de muelas. </a:t>
            </a:r>
          </a:p>
        </p:txBody>
      </p:sp>
    </p:spTree>
    <p:extLst>
      <p:ext uri="{BB962C8B-B14F-4D97-AF65-F5344CB8AC3E}">
        <p14:creationId xmlns:p14="http://schemas.microsoft.com/office/powerpoint/2010/main" val="2671311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el año 2001 y cada vez más en 2002, los jardines fueron llevados a una mayor atención del público, en particular a través de la aclamación de Alan Titchmarsh , que dedicó un episodio de la BBC TV programa mundial jardineros en Abbey House Gardens, emitido en junio de 2002. </a:t>
            </a:r>
          </a:p>
          <a:p>
            <a:r>
              <a:rPr lang="es-ES" dirty="0"/>
              <a:t>Además de los jardines, los Pollards también llegaron a ser conocidos como "Los Jardineros Naked '. </a:t>
            </a:r>
          </a:p>
          <a:p>
            <a:r>
              <a:rPr lang="es-ES" dirty="0"/>
              <a:t>Tanto Ian y Barbara, en especial Ian, habló libremente de su amor por el nudismo , y con frecuencia se presentan en los periódicos y revistas ilustrados desnudos entre el follaje de Abbey House. </a:t>
            </a:r>
          </a:p>
          <a:p>
            <a:endParaRPr lang="es-ES" dirty="0"/>
          </a:p>
        </p:txBody>
      </p:sp>
    </p:spTree>
    <p:extLst>
      <p:ext uri="{BB962C8B-B14F-4D97-AF65-F5344CB8AC3E}">
        <p14:creationId xmlns:p14="http://schemas.microsoft.com/office/powerpoint/2010/main" val="321278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endParaRPr lang="es-ES" dirty="0"/>
          </a:p>
          <a:p>
            <a:r>
              <a:rPr lang="es-ES" dirty="0"/>
              <a:t>La pareja se convirtió, por un corto tiempo, los expertos en jardinería residentes en la ITV de esta mañana , pero el momento no era bueno: en el plazo de unas semanas el espectáculo fue golpeado por el escándalo sexual que afectó presentador John Leslie , y de repente la pareja de 'Jardineros desnudos " no encajaba. </a:t>
            </a:r>
          </a:p>
          <a:p>
            <a:r>
              <a:rPr lang="es-ES" dirty="0"/>
              <a:t>En agosto de 2005, y seguido de nuevo con más eventos similares en 2006, Abbey House Gardens acogió lo que se cree que es el primer "Día de Ropa Opcional" en una importante atracción turística británica interior. </a:t>
            </a:r>
          </a:p>
          <a:p>
            <a:endParaRPr lang="es-ES" dirty="0"/>
          </a:p>
        </p:txBody>
      </p:sp>
    </p:spTree>
    <p:extLst>
      <p:ext uri="{BB962C8B-B14F-4D97-AF65-F5344CB8AC3E}">
        <p14:creationId xmlns:p14="http://schemas.microsoft.com/office/powerpoint/2010/main" val="276989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naturistas de todo el país acudieron a los jardines, y hasta dos tercios de los visitantes que día disfrutaron de los jardines en el desnudo. </a:t>
            </a:r>
          </a:p>
          <a:p>
            <a:r>
              <a:rPr lang="es-ES" dirty="0"/>
              <a:t>Los jardines cubren  (20.000 m 2) e incluyen más de 10.000 plantas diferentes.</a:t>
            </a:r>
          </a:p>
          <a:p>
            <a:endParaRPr lang="es-ES" dirty="0"/>
          </a:p>
          <a:p>
            <a:endParaRPr lang="es-ES" dirty="0"/>
          </a:p>
        </p:txBody>
      </p:sp>
    </p:spTree>
    <p:extLst>
      <p:ext uri="{BB962C8B-B14F-4D97-AF65-F5344CB8AC3E}">
        <p14:creationId xmlns:p14="http://schemas.microsoft.com/office/powerpoint/2010/main" val="36525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478"/>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7" y="12576"/>
            <a:ext cx="4431467"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30796"/>
            <a:ext cx="4481354" cy="6858000"/>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55"/>
            <a:ext cx="9144000" cy="6957392"/>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3816424" cy="262010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928" y="-1"/>
            <a:ext cx="5220072" cy="262010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2639608"/>
            <a:ext cx="6350000" cy="42164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4075" y="2780928"/>
            <a:ext cx="3209925" cy="4041504"/>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13995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0"/>
            <a:ext cx="5004048" cy="35730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65686"/>
            <a:ext cx="4139952" cy="329231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39952" y="3573016"/>
            <a:ext cx="5004048" cy="3284984"/>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824536" cy="378904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3992"/>
          <a:stretch/>
        </p:blipFill>
        <p:spPr>
          <a:xfrm>
            <a:off x="0" y="3789040"/>
            <a:ext cx="4716015"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6" y="0"/>
            <a:ext cx="4427984" cy="378904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6" y="3789040"/>
            <a:ext cx="4427984" cy="306896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2" b="5793"/>
          <a:stretch/>
        </p:blipFill>
        <p:spPr>
          <a:xfrm>
            <a:off x="0" y="0"/>
            <a:ext cx="9252519" cy="6957392"/>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2" y="0"/>
            <a:ext cx="9106647"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33" y="0"/>
            <a:ext cx="9059333"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4229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46250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58" y="-32569"/>
            <a:ext cx="48472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2569"/>
            <a:ext cx="4572000" cy="6800850"/>
          </a:xfrm>
          <a:prstGeom prst="rect">
            <a:avLst/>
          </a:prstGeom>
        </p:spPr>
      </p:pic>
    </p:spTree>
    <p:extLst>
      <p:ext uri="{BB962C8B-B14F-4D97-AF65-F5344CB8AC3E}">
        <p14:creationId xmlns:p14="http://schemas.microsoft.com/office/powerpoint/2010/main" val="14867067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0103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Bourton House</a:t>
            </a:r>
          </a:p>
        </p:txBody>
      </p:sp>
      <p:sp>
        <p:nvSpPr>
          <p:cNvPr id="3" name="2 Marcador de contenido"/>
          <p:cNvSpPr>
            <a:spLocks noGrp="1"/>
          </p:cNvSpPr>
          <p:nvPr>
            <p:ph sz="quarter" idx="1"/>
          </p:nvPr>
        </p:nvSpPr>
        <p:spPr>
          <a:xfrm>
            <a:off x="457200" y="1196752"/>
            <a:ext cx="7467600" cy="5277200"/>
          </a:xfrm>
        </p:spPr>
        <p:txBody>
          <a:bodyPr>
            <a:normAutofit lnSpcReduction="10000"/>
          </a:bodyPr>
          <a:lstStyle/>
          <a:p>
            <a:endParaRPr lang="es-ES" dirty="0"/>
          </a:p>
          <a:p>
            <a:r>
              <a:rPr lang="es-ES" dirty="0"/>
              <a:t>Bourton House Garden tiene indudable origen histórico pero estaba muy mal cuidados y descuidado, cuando fue adquirida por Richard y Monique Paice en 1983.</a:t>
            </a:r>
          </a:p>
          <a:p>
            <a:r>
              <a:rPr lang="es-ES" dirty="0"/>
              <a:t> Durante los siguientes veinticinco años se transforman el jardín en el jardín galardonado que se puede ver hoy en día.</a:t>
            </a:r>
          </a:p>
          <a:p>
            <a:r>
              <a:rPr lang="es-ES" dirty="0"/>
              <a:t> En abril de 2010, Bourton House fue vendido. Los nuevos propietarios han decidido mantener el jardín abierto al público y continuar su desarrollo con la ayuda activa de Head Gardener Paul Nicholls, que ha trabajado durante muchos años para convertir la visión en realidad y crear el maravilloso jardín que se puede ver hoy en día.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7828641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endParaRPr lang="es-ES" dirty="0"/>
          </a:p>
          <a:p>
            <a:r>
              <a:rPr lang="es-ES" dirty="0"/>
              <a:t>Una casa Costwold  del siglo XVIII (no abierta), con un jardín en desarrollo en las últimas décadas. Cuenta con jardines, fuentes, setos, esculturas, un huerto, un jardín nudo, un huerto, un paseo elevado y de herbáceas. </a:t>
            </a:r>
          </a:p>
          <a:p>
            <a:r>
              <a:rPr lang="es-ES" dirty="0"/>
              <a:t>El jardín está abierto al público desde 1987.</a:t>
            </a:r>
          </a:p>
          <a:p>
            <a:r>
              <a:rPr lang="es-ES" dirty="0"/>
              <a:t>El galardonado jardín de 12.000 m2  contiene una amplia topiaria incluyendo jardín de nudo, parterre y paseos. </a:t>
            </a:r>
          </a:p>
          <a:p>
            <a:r>
              <a:rPr lang="es-ES" dirty="0"/>
              <a:t>Arriates impresionantes profundos de herbáceas, las características del agua, del siglo XVIII  sombra inusual, árboles ejemplares en pradera y pared opuesta al jardín. </a:t>
            </a:r>
          </a:p>
          <a:p>
            <a:r>
              <a:rPr lang="es-ES" dirty="0"/>
              <a:t>HHA / Christie 's' Jardín del Año '2006. </a:t>
            </a:r>
          </a:p>
          <a:p>
            <a:endParaRPr lang="es-ES" dirty="0"/>
          </a:p>
        </p:txBody>
      </p:sp>
    </p:spTree>
    <p:extLst>
      <p:ext uri="{BB962C8B-B14F-4D97-AF65-F5344CB8AC3E}">
        <p14:creationId xmlns:p14="http://schemas.microsoft.com/office/powerpoint/2010/main" val="38037482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 b="-2296"/>
          <a:stretch/>
        </p:blipFill>
        <p:spPr>
          <a:xfrm>
            <a:off x="0" y="-171401"/>
            <a:ext cx="9252520" cy="7190765"/>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29" b="1764"/>
          <a:stretch/>
        </p:blipFill>
        <p:spPr>
          <a:xfrm>
            <a:off x="0" y="0"/>
            <a:ext cx="9143999" cy="6736976"/>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618" b="2517"/>
          <a:stretch/>
        </p:blipFill>
        <p:spPr>
          <a:xfrm>
            <a:off x="0" y="-387424"/>
            <a:ext cx="9144000" cy="7245424"/>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695" t="-1" b="1429"/>
          <a:stretch/>
        </p:blipFill>
        <p:spPr>
          <a:xfrm>
            <a:off x="0" y="0"/>
            <a:ext cx="9143999"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225"/>
          <a:stretch/>
        </p:blipFill>
        <p:spPr>
          <a:xfrm>
            <a:off x="0" y="0"/>
            <a:ext cx="9144000" cy="6858000"/>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Ballymaloe-House.-</a:t>
            </a:r>
          </a:p>
        </p:txBody>
      </p:sp>
      <p:sp>
        <p:nvSpPr>
          <p:cNvPr id="3" name="2 Marcador de contenido"/>
          <p:cNvSpPr>
            <a:spLocks noGrp="1"/>
          </p:cNvSpPr>
          <p:nvPr>
            <p:ph sz="quarter" idx="1"/>
          </p:nvPr>
        </p:nvSpPr>
        <p:spPr/>
        <p:txBody>
          <a:bodyPr/>
          <a:lstStyle/>
          <a:p>
            <a:r>
              <a:rPr lang="es-ES" dirty="0"/>
              <a:t>El Ballymaloe Cookery School es una escuela de cocina, de gestión privada en Shanagarry , County Cork , Ireland fue inaugurado en 1983. </a:t>
            </a:r>
          </a:p>
          <a:p>
            <a:r>
              <a:rPr lang="es-ES" dirty="0"/>
              <a:t>Está dirigida por Darina Allen el chef de celebridad bien conocida, autor de libros de cocina y pionero en España del movimiento Slow Food y se encuentra en los terrenos de una granja .</a:t>
            </a:r>
          </a:p>
          <a:p>
            <a:r>
              <a:rPr lang="es-ES" dirty="0"/>
              <a:t>No sabemos exactamente cuando se crearon los actuales jardines de Kinoith pero sí sabemos que el Strangmans, una familia cuáquera, se trasladó a Shanagarry de Waterford en 1830. </a:t>
            </a:r>
          </a:p>
        </p:txBody>
      </p:sp>
    </p:spTree>
    <p:extLst>
      <p:ext uri="{BB962C8B-B14F-4D97-AF65-F5344CB8AC3E}">
        <p14:creationId xmlns:p14="http://schemas.microsoft.com/office/powerpoint/2010/main" val="23840820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Suponemos que los jardines se iniciaron poco después de su llegada, sin duda algunos de los árboles alrededor de la fecha del perímetro de nuevo a principios de 1800.</a:t>
            </a:r>
          </a:p>
          <a:p>
            <a:r>
              <a:rPr lang="es-ES" dirty="0"/>
              <a:t> De la memoria popular entendemos que los jardines estaban impecablemente mantenidos durante generaciones por dos jardineros a tiempo completo y varios ayudantes, pero se deterioró gradualmente después de la muerte de Lydia Strangman en 1952. </a:t>
            </a:r>
          </a:p>
          <a:p>
            <a:r>
              <a:rPr lang="es-ES" dirty="0"/>
              <a:t>Cuando Darina Allen llegó a Kinoith en 1970 como una joven novia, los jardines se habían convertido en un desierto. </a:t>
            </a:r>
          </a:p>
        </p:txBody>
      </p:sp>
    </p:spTree>
    <p:extLst>
      <p:ext uri="{BB962C8B-B14F-4D97-AF65-F5344CB8AC3E}">
        <p14:creationId xmlns:p14="http://schemas.microsoft.com/office/powerpoint/2010/main" val="16320473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endParaRPr lang="es-ES" dirty="0"/>
          </a:p>
          <a:p>
            <a:r>
              <a:rPr lang="es-ES" dirty="0"/>
              <a:t>Restauración del jardín en Kinoith comenzó en serio en 1983, justo después de que se estableció la Escuela de Cocina Ballymaloe. </a:t>
            </a:r>
          </a:p>
          <a:p>
            <a:r>
              <a:rPr lang="es-ES" dirty="0"/>
              <a:t>Antes de eso Darina había hecho unos cuantos, en sus palabras, "débiles intentos" para penetrar en el desierto, pero se vieron desbordados por lo que parecía ser la enormidad de la tarea en ese momento. </a:t>
            </a:r>
          </a:p>
          <a:p>
            <a:r>
              <a:rPr lang="es-ES" dirty="0"/>
              <a:t>Poco a poco, lo que comenzó como una necesidad de poner en orden se convirtió en una pasión, ya que comenzaron a descubrir e identificar las plantas y los árboles que habían sobrevivido a los largos años de abandono.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1309138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Una de las sorpresas más hermosas fue el descubrimiento de un pequeño estanque en la parte superior del jardín junto a la antigua casa de verano. Cuando este fue finalmente limpiado de zarzas.</a:t>
            </a:r>
          </a:p>
          <a:p>
            <a:r>
              <a:rPr lang="es-ES" dirty="0"/>
              <a:t>Darina Allen descubrió un piso de mosaico encantador hecho a partir de fragmentos de porcelana rota y fechado 1912 que había sido establecido por Lydia Strangman y su madre Louisa. </a:t>
            </a:r>
          </a:p>
          <a:p>
            <a:r>
              <a:rPr lang="es-ES" dirty="0"/>
              <a:t>Se había cubierto por mantillo de hojas y desechos de jardín desde hace casi 90 años.</a:t>
            </a:r>
          </a:p>
          <a:p>
            <a:r>
              <a:rPr lang="es-ES" dirty="0"/>
              <a:t> Lydia, un acuarelista dotada, encontró en su jardín una fuente de inspiración. </a:t>
            </a:r>
          </a:p>
          <a:p>
            <a:r>
              <a:rPr lang="es-ES" dirty="0"/>
              <a:t>Muchas de sus pinturas sobrevivieron y han sido una valiosa ayuda en el proceso de restauración. </a:t>
            </a:r>
          </a:p>
          <a:p>
            <a:endParaRPr lang="es-ES" dirty="0"/>
          </a:p>
        </p:txBody>
      </p:sp>
    </p:spTree>
    <p:extLst>
      <p:ext uri="{BB962C8B-B14F-4D97-AF65-F5344CB8AC3E}">
        <p14:creationId xmlns:p14="http://schemas.microsoft.com/office/powerpoint/2010/main" val="6692459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Más de 70 diferentes hierbas se encuentran en este jardín, como bálsamo de limón, hinojo bronce, salvia púrpura, apio, ajedrea, dulce, el perejil, el ajo, las cebolletas y la angélica, plantado en arriates esculpidos. </a:t>
            </a:r>
          </a:p>
          <a:p>
            <a:r>
              <a:rPr lang="es-ES" dirty="0"/>
              <a:t>Éstas se presentan en un parterre formal, con bordes de cuadrados y  en caminos de grava. </a:t>
            </a:r>
          </a:p>
          <a:p>
            <a:r>
              <a:rPr lang="es-ES" dirty="0"/>
              <a:t>Las hierbas se plantan en los patrones de contrastes de  color . </a:t>
            </a:r>
          </a:p>
          <a:p>
            <a:r>
              <a:rPr lang="es-ES" dirty="0"/>
              <a:t>Judías verdes Scarlet crecen en los postes decorativos de hierro de soja y alcachofas y cardos que dan altura al diseño. A lo largo de los lados de las fronteras herbáceas los jardines están salpicados de cipreses italianos oscuros y la col rizada del mar - en macetas de terracota .</a:t>
            </a:r>
          </a:p>
        </p:txBody>
      </p:sp>
    </p:spTree>
    <p:extLst>
      <p:ext uri="{BB962C8B-B14F-4D97-AF65-F5344CB8AC3E}">
        <p14:creationId xmlns:p14="http://schemas.microsoft.com/office/powerpoint/2010/main" val="23578573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menudo es considerado por los visitantes  ser un viejo jardín, sin embargo, el área fue creada hace apenas unos años. </a:t>
            </a:r>
          </a:p>
          <a:p>
            <a:r>
              <a:rPr lang="es-ES" dirty="0"/>
              <a:t>Pertenece a una tradición muy antigua, de parcelas de hierba fueron una de las primeras formas de jardín. </a:t>
            </a:r>
          </a:p>
          <a:p>
            <a:r>
              <a:rPr lang="es-ES" dirty="0"/>
              <a:t>En la época medieval eran una característica esencial de cualquier casa grande; las hierbas se utilizan para remedios, cocina y sembrando en los pisos para endulzar el aire.</a:t>
            </a:r>
          </a:p>
          <a:p>
            <a:r>
              <a:rPr lang="es-ES" dirty="0"/>
              <a:t>Los setos se recortan a principios de junio y de nuevo hacia el final de la temporada, por lo que la forma oficial se mantiene ordenado durante los meses de invierno cuando las plantas han muerto de nuevo. </a:t>
            </a:r>
          </a:p>
        </p:txBody>
      </p:sp>
    </p:spTree>
    <p:extLst>
      <p:ext uri="{BB962C8B-B14F-4D97-AF65-F5344CB8AC3E}">
        <p14:creationId xmlns:p14="http://schemas.microsoft.com/office/powerpoint/2010/main" val="42469578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pPr marL="0" indent="0">
              <a:buNone/>
            </a:pPr>
            <a:r>
              <a:rPr lang="es-ES" dirty="0"/>
              <a:t> Todo el jardín está rodeado por setos de haya más de 6 pies de alto, algunas partes de él tienen más de 150 años. </a:t>
            </a:r>
          </a:p>
          <a:p>
            <a:pPr marL="0" indent="0">
              <a:buNone/>
            </a:pPr>
            <a:r>
              <a:rPr lang="es-ES" dirty="0"/>
              <a:t>Esto crea un micro - clima en el que las hierbas tiernas, como la Hierba Luisa, prosperan. </a:t>
            </a:r>
          </a:p>
          <a:p>
            <a:endParaRPr lang="es-ES" dirty="0"/>
          </a:p>
        </p:txBody>
      </p:sp>
    </p:spTree>
    <p:extLst>
      <p:ext uri="{BB962C8B-B14F-4D97-AF65-F5344CB8AC3E}">
        <p14:creationId xmlns:p14="http://schemas.microsoft.com/office/powerpoint/2010/main" val="39091751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90" t="4086" r="4148" b="4300"/>
          <a:stretch/>
        </p:blipFill>
        <p:spPr>
          <a:xfrm>
            <a:off x="0" y="0"/>
            <a:ext cx="9144000" cy="6857999"/>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645" t="12984" r="7679" b="12984"/>
          <a:stretch/>
        </p:blipFill>
        <p:spPr>
          <a:xfrm>
            <a:off x="0" y="116632"/>
            <a:ext cx="9144000" cy="6741368"/>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3999" cy="6741368"/>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9451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3609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1965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7294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1484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2255</Words>
  <Application>Microsoft Office PowerPoint</Application>
  <PresentationFormat>Presentación en pantalla (4:3)</PresentationFormat>
  <Paragraphs>269</Paragraphs>
  <Slides>109</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Default Theme</vt:lpstr>
      <vt:lpstr>EUROPA.-LA VUELTA AL MUNDO EN 885 JARDINES.-reino unido.-Welford Park.-Abbey House.-Bourton House.-Ballymaloe-House.</vt:lpstr>
      <vt:lpstr>Welford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Abbey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Bourton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Ballymaloe-House.-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25</cp:revision>
  <dcterms:created xsi:type="dcterms:W3CDTF">2013-08-24T06:13:10Z</dcterms:created>
  <dcterms:modified xsi:type="dcterms:W3CDTF">2018-03-07T08:48:47Z</dcterms:modified>
</cp:coreProperties>
</file>