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98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//upload.wikimedia.org/wikipedia/commons/a/a6/Uppark-Sfront-01.jpg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//upload.wikimedia.org/wikipedia/commons/2/23/Uppark_House_Gardens_-_geograph.org.uk_-_952761.jpg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246440" cy="266429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JARDINES.-REINO UNIDO.-</a:t>
            </a:r>
            <a:br>
              <a:rPr lang="es-ES" sz="3600" dirty="0"/>
            </a:br>
            <a:r>
              <a:rPr lang="es-ES" sz="3600" dirty="0"/>
              <a:t>WEST SUSSEX.-I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Standen Garden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Standen</a:t>
            </a:r>
            <a:r>
              <a:rPr lang="es-ES" sz="2400" dirty="0"/>
              <a:t> es una casa  Artes y Oficios  ubicada cerca de East Grinstead , West Sussex , Inglaterra .</a:t>
            </a:r>
          </a:p>
          <a:p>
            <a:pPr eaLnBrk="1" hangingPunct="1"/>
            <a:r>
              <a:rPr lang="es-ES" sz="2400" dirty="0"/>
              <a:t>La casa y sus jardines pertenecen a la National Trust y están abiertos al público.</a:t>
            </a:r>
          </a:p>
          <a:p>
            <a:pPr eaLnBrk="1" hangingPunct="1"/>
            <a:r>
              <a:rPr lang="es-ES" sz="2400" dirty="0"/>
              <a:t>La finca se formó a partir de tres fincas que los Beale habían comprado en 1890. </a:t>
            </a:r>
          </a:p>
          <a:p>
            <a:pPr eaLnBrk="1" hangingPunct="1"/>
            <a:r>
              <a:rPr lang="es-ES" sz="2400" dirty="0"/>
              <a:t>El Beales empezaron a plantar un pequeño jardín de (49.000 m </a:t>
            </a:r>
            <a:r>
              <a:rPr lang="es-ES" sz="2400" baseline="30000" dirty="0"/>
              <a:t>2)</a:t>
            </a:r>
            <a:r>
              <a:rPr lang="es-ES" sz="2400" dirty="0"/>
              <a:t> de casi inmediatamente después de que se había comprado el terreno, utilizando el sitio de un jardín del siglo XVIII y el huerto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7832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258000" cy="5399087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A principios de 1891 se plantaron árboles, estableció un seto de tejo y se inició el jardín de la cocina. </a:t>
            </a:r>
          </a:p>
          <a:p>
            <a:pPr eaLnBrk="1" hangingPunct="1"/>
            <a:r>
              <a:rPr lang="es-ES" sz="2400" dirty="0"/>
              <a:t>El Beales consultaron a un jardinero de Londres  que elaboró ​​en el diseño .</a:t>
            </a:r>
          </a:p>
          <a:p>
            <a:pPr eaLnBrk="1" hangingPunct="1"/>
            <a:r>
              <a:rPr lang="es-ES" sz="2400" dirty="0"/>
              <a:t>Los planes de plantación propuestos se caracterizaron por las estrictas disposiciones geométricas de flores y arbustos.. Webb prefería otra cosa, sin embargo: una mezcla de estilos naturales que combina la antigua formalidad y se realizaron jardines compartimentados </a:t>
            </a:r>
            <a:r>
              <a:rPr lang="es-ES" dirty="0"/>
              <a:t>.</a:t>
            </a:r>
            <a:endParaRPr lang="es-ES" sz="2400" dirty="0"/>
          </a:p>
          <a:p>
            <a:pPr eaLnBrk="1" hangingPunct="1"/>
            <a:r>
              <a:rPr lang="es-ES" dirty="0"/>
              <a:t>L</a:t>
            </a:r>
            <a:r>
              <a:rPr lang="es-ES" sz="2400" dirty="0"/>
              <a:t>os Webb también diseñaron una serie de elementos en el jardín.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0378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330008" cy="5254625"/>
          </a:xfrm>
        </p:spPr>
        <p:txBody>
          <a:bodyPr/>
          <a:lstStyle/>
          <a:p>
            <a:pPr eaLnBrk="1" hangingPunct="1"/>
            <a:r>
              <a:rPr lang="es-ES" sz="2400" dirty="0"/>
              <a:t>El resultado del jardín estilo Artes y Oficios  utiliza materiales locales para sus elementos formales y las plantaciones entre setos de tejo, enrejados y pérgolas , con énfasis en esquemas de colores naturales y sutiles combinaciones de color en las flores  y el follaje.</a:t>
            </a:r>
          </a:p>
          <a:p>
            <a:pPr eaLnBrk="1" hangingPunct="1"/>
            <a:r>
              <a:rPr lang="es-ES" sz="2400" dirty="0"/>
              <a:t>El National Trust adquirió Standen , originalmente la parte de la finca más grande en la propiedad, en el año 2001.</a:t>
            </a:r>
          </a:p>
          <a:p>
            <a:pPr eaLnBrk="1" hangingPunct="1"/>
            <a:r>
              <a:rPr lang="es-ES" sz="2400" dirty="0"/>
              <a:t>Standen había sido manejada como una reserva natural desde 1970 y es un paraíso para las aves.</a:t>
            </a:r>
          </a:p>
        </p:txBody>
      </p:sp>
    </p:spTree>
    <p:extLst>
      <p:ext uri="{BB962C8B-B14F-4D97-AF65-F5344CB8AC3E}">
        <p14:creationId xmlns:p14="http://schemas.microsoft.com/office/powerpoint/2010/main" val="3861026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Standen_southfro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326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Standen_croqu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3760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Standen_topwal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676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Standen.-Espalier_fruit_tree_at_Standen,_West_Sussex,_England_May_20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836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3 Imagen" descr="Standen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805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Sussex Prairies Gardens</a:t>
            </a:r>
          </a:p>
        </p:txBody>
      </p:sp>
      <p:sp>
        <p:nvSpPr>
          <p:cNvPr id="1536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844824"/>
            <a:ext cx="7041976" cy="4752528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La Granja Morlands , sede de la Garden Prairie, se menciona en el libro de Domesday, entonces conocido como "Granja Morlei".</a:t>
            </a:r>
          </a:p>
          <a:p>
            <a:pPr eaLnBrk="1" hangingPunct="1"/>
            <a:r>
              <a:rPr lang="es-ES" sz="2400" dirty="0"/>
              <a:t> Durante los últimos 50 años la misma familia ha trabajado la tierra. </a:t>
            </a:r>
          </a:p>
          <a:p>
            <a:pPr eaLnBrk="1" hangingPunct="1"/>
            <a:r>
              <a:rPr lang="es-ES" sz="2400" dirty="0"/>
              <a:t>El negocio principal es la carne vacuno, ovino y cultivos de heno. </a:t>
            </a:r>
          </a:p>
          <a:p>
            <a:pPr eaLnBrk="1" hangingPunct="1"/>
            <a:r>
              <a:rPr lang="es-ES" sz="2400" dirty="0"/>
              <a:t>El jardín fue concebido después de 12 años trabajando en un proyecto de jardín de diseño en Luxemburgo, durante el cual Paul y Pauline tuvieron la suerte de trabajar con Piet Oudolf. 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6217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7185992" cy="6264696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s-ES" sz="2600" dirty="0"/>
              <a:t>El jardín cuenta con muchas variedades inusuales de herbáceas perennes, Veronica strums, Thalictrums, Persicarias, Sanguisorbas, Kniphofias y Hemerocallis. </a:t>
            </a:r>
          </a:p>
          <a:p>
            <a:pPr eaLnBrk="1" hangingPunct="1"/>
            <a:r>
              <a:rPr lang="es-ES" sz="2600" dirty="0"/>
              <a:t>Se desplaza grande cantidad de hierbas ornamentales y los Asters  para extender el interes  la temporada . </a:t>
            </a:r>
          </a:p>
          <a:p>
            <a:pPr eaLnBrk="1" hangingPunct="1"/>
            <a:r>
              <a:rPr lang="es-ES" sz="2600" dirty="0"/>
              <a:t>Hay decenas de variedades de Miscanthus, Panicums, Molinias, Sporobolis y Penisetum  etc…</a:t>
            </a:r>
          </a:p>
          <a:p>
            <a:pPr eaLnBrk="1" hangingPunct="1"/>
            <a:r>
              <a:rPr lang="es-ES" sz="2600" dirty="0"/>
              <a:t>El Jardín de la pradera es un jardín de seis hectáreas con  plantación  naturalista, creada por Paul McBride y Pauline. </a:t>
            </a:r>
          </a:p>
          <a:p>
            <a:pPr eaLnBrk="1" hangingPunct="1"/>
            <a:r>
              <a:rPr lang="es-ES" sz="2600" dirty="0"/>
              <a:t>El jardín está en una granja y rodeada de robles. 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pPr eaLnBrk="1" hangingPunct="1"/>
            <a:endParaRPr lang="es-ES" dirty="0"/>
          </a:p>
          <a:p>
            <a:pPr eaLnBrk="1" hangingPunct="1">
              <a:buFont typeface="Wingdings 2" pitchFamily="18" charset="2"/>
              <a:buNone/>
            </a:pPr>
            <a:br>
              <a:rPr lang="es-ES" dirty="0"/>
            </a:br>
            <a:br>
              <a:rPr lang="es-ES" dirty="0"/>
            </a:br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0967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Sussex Prairie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605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sussex  prairie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719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sussex  prairie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8746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Sussex Praire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447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Sussex Prairie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44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Sussex Prairie  mixed pal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0099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Sussex Prairie Echinacea Saponaria Cotin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352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Sussex Paririe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696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Sussex Prairie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160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Sussex Prairie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0606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Sussex Prairie Heleniums Persicaria Miscanth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181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Sussex Prairie Rudbeckias en ma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6664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sussex prairi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299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sussex 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689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sussex use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4301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Sussex_prairie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5338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Uppark Gardens</a:t>
            </a:r>
          </a:p>
        </p:txBody>
      </p:sp>
      <p:sp>
        <p:nvSpPr>
          <p:cNvPr id="3379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Uppark</a:t>
            </a:r>
            <a:r>
              <a:rPr lang="es-ES" sz="2400" dirty="0"/>
              <a:t> es una casa del siglo XVII en el sur de Harting , Petersfield, West Sussex , Inglaterra, y un Fondo Nacional de la propiedad.</a:t>
            </a:r>
          </a:p>
          <a:p>
            <a:pPr eaLnBrk="1" hangingPunct="1"/>
            <a:r>
              <a:rPr lang="es-ES" sz="2400" dirty="0"/>
              <a:t>El 30 de agosto de 1989 el edificio fue devastada por un incendio provocado por un trabajador de un soplete , mientras  reparaba  el techo, justo dos días antes de que el trabajo iba a ser completado.</a:t>
            </a:r>
          </a:p>
          <a:p>
            <a:pPr eaLnBrk="1" hangingPunct="1"/>
            <a:r>
              <a:rPr lang="es-ES" sz="2400" dirty="0"/>
              <a:t>La mayoría de los cuadros y los muebles de la casa se salvaron. El edificio ha sido completamente restaurado con muchos oficios perdidos del proceso de restauración,  volvió a abrir sus puertas en 1995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89787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Archivo: Uppark-Sfront-0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0654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Uppark.-West Sussex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4400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Uppark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0057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Uppark Gardes.-UK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4220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gardenvisit.com/assets/madge/uppark_garden_1372_jpg/600x/uppark_garden_1372_jpg_6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66015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ile:Uppark House Gardens - geograph.org.uk - 95276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513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Wakehurst Place Gardens</a:t>
            </a:r>
          </a:p>
        </p:txBody>
      </p:sp>
      <p:sp>
        <p:nvSpPr>
          <p:cNvPr id="4096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Wakehurst Place Garden</a:t>
            </a:r>
            <a:r>
              <a:rPr lang="es-ES" sz="2400" dirty="0"/>
              <a:t> es un jardín botánico y arboreto de unos 2 kilómetros cuadrados  de extensión, localizado en Ardingly, West Sussex en el sur de Inglaterra. </a:t>
            </a:r>
          </a:p>
          <a:p>
            <a:pPr eaLnBrk="1" hangingPunct="1"/>
            <a:r>
              <a:rPr lang="es-ES" sz="2400" dirty="0"/>
              <a:t>Es una de las propiedades del National Trust for Places of Historic Interest or Natural Beauty y está administrado por el Real Jardín Botánico de Kew. </a:t>
            </a:r>
          </a:p>
          <a:p>
            <a:pPr eaLnBrk="1" hangingPunct="1"/>
            <a:r>
              <a:rPr lang="es-ES" sz="2400" dirty="0"/>
              <a:t>Según los datos que obran en poder del National Trust durante el periodo de 2004–2005, Wakehurst Place Garden fue la propiedad del Trust más visitada con 420,000 visitantes.</a:t>
            </a:r>
          </a:p>
        </p:txBody>
      </p:sp>
    </p:spTree>
    <p:extLst>
      <p:ext uri="{BB962C8B-B14F-4D97-AF65-F5344CB8AC3E}">
        <p14:creationId xmlns:p14="http://schemas.microsoft.com/office/powerpoint/2010/main" val="12294514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977086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jardín fue creado en gran medida por Gerald W.E. Loder (señor de Wakehurst) quién compró la finca en 1903 y pasó 33 años en desarrollar los jardines, que cubren actualmente unos 2 kilómetros cuadrados.</a:t>
            </a:r>
          </a:p>
          <a:p>
            <a:pPr eaLnBrk="1" hangingPunct="1"/>
            <a:r>
              <a:rPr lang="es-ES" sz="2400" dirty="0"/>
              <a:t>Fue continuado por su sucesor </a:t>
            </a:r>
            <a:r>
              <a:rPr lang="es-ES" sz="2400" i="1" dirty="0"/>
              <a:t>Sir Henry Price</a:t>
            </a:r>
            <a:r>
              <a:rPr lang="es-ES" sz="2400" dirty="0"/>
              <a:t> y los jardines botánicos reales asumieron el control en 1965</a:t>
            </a:r>
          </a:p>
          <a:p>
            <a:pPr eaLnBrk="1" hangingPunct="1"/>
            <a:r>
              <a:rPr lang="es-ES" sz="2400" dirty="0"/>
              <a:t>Wakehurst es la sede de las colecciones nacionales de betula, hypericum, nothofagus y skimmia.</a:t>
            </a:r>
          </a:p>
          <a:p>
            <a:pPr eaLnBrk="1" hangingPunct="1"/>
            <a:r>
              <a:rPr lang="es-ES" sz="2400" dirty="0"/>
              <a:t>El edificio del « </a:t>
            </a:r>
            <a:r>
              <a:rPr lang="es-ES" sz="2400" i="1" dirty="0"/>
              <a:t>Wellcome Trust Millennium Building</a:t>
            </a:r>
            <a:r>
              <a:rPr lang="es-ES" sz="2400" dirty="0"/>
              <a:t> » Confianza de Wellcome, que contiene un banco de germoplasma de caracter internacional, conocido como « Millennium Seed Bank Project » , que se inició en el 2000.</a:t>
            </a:r>
          </a:p>
        </p:txBody>
      </p:sp>
    </p:spTree>
    <p:extLst>
      <p:ext uri="{BB962C8B-B14F-4D97-AF65-F5344CB8AC3E}">
        <p14:creationId xmlns:p14="http://schemas.microsoft.com/office/powerpoint/2010/main" val="20267608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85992" cy="5470525"/>
          </a:xfrm>
        </p:spPr>
        <p:txBody>
          <a:bodyPr/>
          <a:lstStyle/>
          <a:p>
            <a:pPr eaLnBrk="1" hangingPunct="1"/>
            <a:r>
              <a:rPr lang="es-ES" sz="2400" dirty="0"/>
              <a:t>El objetivo del banco de semillas del milenio es conservar el 10% de totalidad de las semillas de la flora mundial antes del 2009, con la esperanza de que esto evite extinciones de especies en estado salvaje.</a:t>
            </a:r>
          </a:p>
          <a:p>
            <a:pPr eaLnBrk="1" hangingPunct="1"/>
            <a:r>
              <a:rPr lang="es-ES" sz="2400" dirty="0"/>
              <a:t>Incluye las áreas del jardín intramuros, jardín de plantas acuáticas, arboreto y la conservacion de un humedal .</a:t>
            </a:r>
          </a:p>
          <a:p>
            <a:pPr eaLnBrk="1" hangingPunct="1"/>
            <a:r>
              <a:rPr lang="es-ES" sz="2400" dirty="0"/>
              <a:t>Wakehurst es lugar de crecimiento del árbol de navidad más grande de Inglaterra. </a:t>
            </a:r>
          </a:p>
          <a:p>
            <a:pPr eaLnBrk="1" hangingPunct="1"/>
            <a:r>
              <a:rPr lang="es-ES" sz="2400" dirty="0"/>
              <a:t>La mayor parte de la película de Kenneth Branagh del año 2006 </a:t>
            </a:r>
            <a:r>
              <a:rPr lang="es-ES" sz="2400" i="1" dirty="0"/>
              <a:t>As You Like It</a:t>
            </a:r>
            <a:r>
              <a:rPr lang="es-ES" sz="2400" dirty="0"/>
              <a:t>, adaptación de una obra de Shakespeare, fue rodada en Wakehurst Place.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38318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Wakehurst Plac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0228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2 Imagen" descr="Wakehurst.-1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4706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Wakeburst Place Garden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206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Wakehurst.-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0054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Wakehurst Place.-m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4138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Wakeburst Place Gardens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6805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Wakehurst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1941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Wakehurst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30270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Wakehurst.-1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2130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Wakehurst.-1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4176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Wakehurst.-1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3750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Wakehurst.-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1531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Wakehurst.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4855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Wakehurst Compost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9191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Wakehurst Compo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193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Wakehurst.-1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05708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2 Imagen" descr="Wakehurst Place.-6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5186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2 Imagen" descr="Wakehurst Place.-s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2821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Wakehurst Place.-x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0397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Wakehurst.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8357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Wakehurst.-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0034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Wakehurst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7359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Wakehurst.-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7384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Wakehurst.-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15806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Wakehurst.-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9067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Wakehurst Place.-s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2879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Wakehurst.-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2966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2 Imagen" descr="Wakehurst.-West Sussex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1093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Wakehurst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1244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Wakehurst.-1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8914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Wakehurst Place.-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9015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Wakehurst Place.-m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6367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Wakehurst Place.-s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8437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Wakehurst Place .-s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9327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Wakehurst Place.-m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5268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Wakehurst Place.-m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9030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Wakehurst Place.-m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0152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Wakehurst Place.-m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1765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Wakehurst Place Garden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1630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Wakehurst_Plac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8751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Wakehurst Place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6890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Wakehurst Place.-s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07084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Wakehurst_Po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54958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Wakehurst Plac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56563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Wakehurst Place Gardens.-West Sussex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4601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Wakehurst Place Gardens.-West Sussex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3925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Wakehurst_Place_May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3290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Wakehurst Place Gardens.-West Sussex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339245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Wakehurst Place Gardens.-West Sussex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16252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Wakehurst_Waterf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9556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Wakehurst_Croc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7217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Wakehurst Place-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99909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Wakehurst_Place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02379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Wakehurst_x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15300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West Dean.-Forzando Ruibarbo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49644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West Dean</a:t>
            </a:r>
          </a:p>
        </p:txBody>
      </p:sp>
      <p:sp>
        <p:nvSpPr>
          <p:cNvPr id="100355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1556792"/>
            <a:ext cx="7467600" cy="487375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Data de 1622, los árboles raros West Dean, fueron mencionadas por Loudon en 1836. </a:t>
            </a:r>
          </a:p>
          <a:p>
            <a:pPr eaLnBrk="1" hangingPunct="1"/>
            <a:r>
              <a:rPr lang="es-ES" sz="2400" dirty="0"/>
              <a:t>En 1891 la propiedad fue comprada por William James, quien pidió Harold Peto en 1910 para el diseño de la extraordinaria pérgola.</a:t>
            </a:r>
          </a:p>
          <a:p>
            <a:pPr eaLnBrk="1" hangingPunct="1"/>
            <a:r>
              <a:rPr lang="es-ES" sz="2400" dirty="0"/>
              <a:t>Situado en el balanceo de South Downs, West Dean es un jardín de </a:t>
            </a:r>
            <a:r>
              <a:rPr lang="es-ES" dirty="0"/>
              <a:t>14 hectareas</a:t>
            </a:r>
            <a:r>
              <a:rPr lang="es-ES" sz="2400" dirty="0"/>
              <a:t> en una escala amplia y fue Jardín HHA / Christie 's del año 2002. </a:t>
            </a:r>
          </a:p>
          <a:p>
            <a:pPr eaLnBrk="1" hangingPunct="1"/>
            <a:r>
              <a:rPr lang="es-ES" sz="2400" dirty="0"/>
              <a:t>Su superficie esta marcada por árboles venerables que ayudan a equilibrar la balanza de las plantaciones de los jardines y su relación con el paisaje. </a:t>
            </a:r>
          </a:p>
        </p:txBody>
      </p:sp>
    </p:spTree>
    <p:extLst>
      <p:ext uri="{BB962C8B-B14F-4D97-AF65-F5344CB8AC3E}">
        <p14:creationId xmlns:p14="http://schemas.microsoft.com/office/powerpoint/2010/main" val="57403660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85992" cy="583247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La pérgola, diseñada por Harold Peto, en dirección este-oeste a través del jardín norte es sin duda la característica más espectacular de los jardines. </a:t>
            </a:r>
          </a:p>
          <a:p>
            <a:pPr eaLnBrk="1" hangingPunct="1"/>
            <a:r>
              <a:rPr lang="es-ES" sz="2400" dirty="0"/>
              <a:t>En su extremo oriental, el Jardín Hundido, con plantas anuales de la primavera y el verano, ha sustituido a un parterre victoriano rosa. </a:t>
            </a:r>
          </a:p>
          <a:p>
            <a:pPr eaLnBrk="1" hangingPunct="1"/>
            <a:r>
              <a:rPr lang="es-ES" sz="2400" dirty="0"/>
              <a:t>En el jardín de primavera, es una de las partes más antiguas del jardín, una reconstrucción completa de la zona ha llevado a cabo, el restablecimiento de funciones perdidas, como el túnel de Laburnum. </a:t>
            </a:r>
          </a:p>
          <a:p>
            <a:pPr eaLnBrk="1" hangingPunct="1"/>
            <a:r>
              <a:rPr lang="es-ES" sz="2400" dirty="0"/>
              <a:t>La casa de verano ha sido bellamente restaurada, utilizando materiales naturales, y se ha creado un estanque naturalista-plantado. </a:t>
            </a:r>
            <a:br>
              <a:rPr lang="es-ES" dirty="0"/>
            </a:br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299600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/>
          <a:lstStyle/>
          <a:p>
            <a:pPr eaLnBrk="1" hangingPunct="1"/>
            <a:r>
              <a:rPr lang="es-ES" sz="2400" dirty="0"/>
              <a:t>El jardín de cocina amurallado ha sido restaurado, cuenta con algunos de los mejores invernaderos victorianos en el país. Trece en total, lleno de flores exóticas, frutas y verduras de temporada - a partir de las orquídeas a las nectarinas, los pimientos y el pepino, el tomate a las berenjenas.</a:t>
            </a:r>
          </a:p>
          <a:p>
            <a:pPr eaLnBrk="1" hangingPunct="1"/>
            <a:r>
              <a:rPr lang="es-ES" sz="2400" dirty="0"/>
              <a:t> Hay un impresionante despliegue de más de 100 variedades de manzanas en el huerto de frutas y una gran cantidad de borduras de color  caliente en la Huerta . </a:t>
            </a:r>
            <a:br>
              <a:rPr lang="es-ES" sz="2400" dirty="0"/>
            </a:b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69003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West Dean Garde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2662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West Dean Gardens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68139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West Dean Gardens..-s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72361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West Dean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77962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West Dean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802075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West Dean Garden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18560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West Dean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21956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West Dean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21874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West Dean Gardens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54587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West Dean Gardens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17898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West Dean Gardens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6030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West Dean Garden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22080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West Dean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037497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West Dean Gardens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33035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West Dean Gardens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679590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West Dean Gardens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27449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West Dean Gardens.-12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33509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West Dean Gardens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75870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West Dean Gardens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45454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West Dean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6362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West Dean Gardens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70186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West_Dean_House_gardens.-s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76960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West Dean Gardens.-13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57677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West Dean Gardens.-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79254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West Dean Gardens.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4961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2 Imagen" descr="West Dean Gardes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31939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West Dean Gardens.-Kitchen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597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2 Imagen" descr="West Dean Gardens.-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24741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West Dean Gardens.-s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66323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West Dean Gardens.-s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25728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West Dean Gardens.-s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92697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West Dean Gardens.-s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76634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West_Dean_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81654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Woolbeding Gardens</a:t>
            </a:r>
          </a:p>
        </p:txBody>
      </p:sp>
      <p:sp>
        <p:nvSpPr>
          <p:cNvPr id="13721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Jardines Woolbeding es un jardín del siglo XX creado por el difunto Sir Simon Sainsbury, bisnieto del fundador de la cadena de supermercados y el propio director adjunto del entonces presidente de la compañía durante un período clave de su crecimiento, y  compañero de Stewart Grimshaw. </a:t>
            </a:r>
          </a:p>
          <a:p>
            <a:pPr eaLnBrk="1" hangingPunct="1"/>
            <a:r>
              <a:rPr lang="es-ES" sz="2400" dirty="0"/>
              <a:t>El National Trust ha sido dueño de Woolbeding desde 1958, pero desde que llegó sin el financiamiento y el interés principal de la confianza estaba en sus 2.000 hectáreas - que contiene, según lo descrito por Disraeli, “el rio más bonito  y el más bonito valle en Inglaterra" - la casa estaba arrendada. </a:t>
            </a:r>
          </a:p>
        </p:txBody>
      </p:sp>
    </p:spTree>
    <p:extLst>
      <p:ext uri="{BB962C8B-B14F-4D97-AF65-F5344CB8AC3E}">
        <p14:creationId xmlns:p14="http://schemas.microsoft.com/office/powerpoint/2010/main" val="387613335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85992" cy="5903912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 </a:t>
            </a:r>
            <a:r>
              <a:rPr lang="es-ES" sz="2400" dirty="0"/>
              <a:t>En 1973,  fue arrendada por Sir Simon Sainsbury, magnate de los supermercados y filántropo, y su compañero de Stewart Grimshaw, y son ellos quienes han creado el jardín.</a:t>
            </a:r>
          </a:p>
          <a:p>
            <a:pPr eaLnBrk="1" hangingPunct="1"/>
            <a:r>
              <a:rPr lang="es-ES" sz="2400" dirty="0"/>
              <a:t>Los árboles y arbustos de rododendros eran las características dominantes en los años setenta, recuerda Stewart, y el mantenimiento es mínimo, incluso en la casa. </a:t>
            </a:r>
          </a:p>
          <a:p>
            <a:pPr eaLnBrk="1" hangingPunct="1"/>
            <a:r>
              <a:rPr lang="es-ES" sz="2400" dirty="0"/>
              <a:t>"Se podían ver las grietas desde el sótano hasta el techo. </a:t>
            </a:r>
          </a:p>
        </p:txBody>
      </p:sp>
    </p:spTree>
    <p:extLst>
      <p:ext uri="{BB962C8B-B14F-4D97-AF65-F5344CB8AC3E}">
        <p14:creationId xmlns:p14="http://schemas.microsoft.com/office/powerpoint/2010/main" val="225103163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/>
          <a:lstStyle/>
          <a:p>
            <a:r>
              <a:rPr lang="es-ES" dirty="0"/>
              <a:t>En cuanto al jardín,  de enormes proporciones para pensar en hacerle frente sin un buen consejo.</a:t>
            </a:r>
          </a:p>
          <a:p>
            <a:r>
              <a:rPr lang="es-ES" dirty="0"/>
              <a:t>Cuando Simon murió en 2006, los planes ya estaban en marcha para pasar de nuevo a la Fundación con una dotación para su mantenimiento.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113181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2 Imagen" descr="Woodbeding 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85786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woolbeding 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65152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woolbeding 0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09992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Woolbeding Gd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66673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Woolbeding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42862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Woolbeding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04913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woolbeding 0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13904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woolbeding 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95243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woolbeding 03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25858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Woolbeding_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19837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woolbeding 05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09120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woolbeding 07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6259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1417</Words>
  <Application>Microsoft Office PowerPoint</Application>
  <PresentationFormat>Presentación en pantalla (4:3)</PresentationFormat>
  <Paragraphs>62</Paragraphs>
  <Slides>143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143</vt:i4>
      </vt:variant>
    </vt:vector>
  </HeadingPairs>
  <TitlesOfParts>
    <vt:vector size="147" baseType="lpstr">
      <vt:lpstr>Century Schoolbook</vt:lpstr>
      <vt:lpstr>Wingdings</vt:lpstr>
      <vt:lpstr>Wingdings 2</vt:lpstr>
      <vt:lpstr>Default Theme</vt:lpstr>
      <vt:lpstr>EUROPA.-LA VUELTA AL MUNDO EN 885 JARDINES.-REINO UNIDO.- WEST SUSSEX.-I </vt:lpstr>
      <vt:lpstr>Standen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Sussex Prairies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Uppark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Wakehurst Place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West Dean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Woolbeding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9</cp:revision>
  <dcterms:created xsi:type="dcterms:W3CDTF">2013-09-08T06:06:48Z</dcterms:created>
  <dcterms:modified xsi:type="dcterms:W3CDTF">2018-03-09T08:06:58Z</dcterms:modified>
</cp:coreProperties>
</file>