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29"/>
  </p:notesMasterIdLst>
  <p:sldIdLst>
    <p:sldId id="256" r:id="rId2"/>
    <p:sldId id="257" r:id="rId3"/>
    <p:sldId id="388" r:id="rId4"/>
    <p:sldId id="389" r:id="rId5"/>
    <p:sldId id="390" r:id="rId6"/>
    <p:sldId id="391" r:id="rId7"/>
    <p:sldId id="392" r:id="rId8"/>
    <p:sldId id="273" r:id="rId9"/>
    <p:sldId id="261" r:id="rId10"/>
    <p:sldId id="259" r:id="rId11"/>
    <p:sldId id="260" r:id="rId12"/>
    <p:sldId id="262" r:id="rId13"/>
    <p:sldId id="263" r:id="rId14"/>
    <p:sldId id="264" r:id="rId15"/>
    <p:sldId id="266" r:id="rId16"/>
    <p:sldId id="267" r:id="rId17"/>
    <p:sldId id="268" r:id="rId18"/>
    <p:sldId id="270" r:id="rId19"/>
    <p:sldId id="258" r:id="rId20"/>
    <p:sldId id="271" r:id="rId21"/>
    <p:sldId id="272" r:id="rId22"/>
    <p:sldId id="274" r:id="rId23"/>
    <p:sldId id="275" r:id="rId24"/>
    <p:sldId id="276" r:id="rId25"/>
    <p:sldId id="385" r:id="rId26"/>
    <p:sldId id="386" r:id="rId27"/>
    <p:sldId id="277" r:id="rId28"/>
    <p:sldId id="340" r:id="rId29"/>
    <p:sldId id="280" r:id="rId30"/>
    <p:sldId id="341" r:id="rId31"/>
    <p:sldId id="278" r:id="rId32"/>
    <p:sldId id="295" r:id="rId33"/>
    <p:sldId id="303" r:id="rId34"/>
    <p:sldId id="279" r:id="rId35"/>
    <p:sldId id="289" r:id="rId36"/>
    <p:sldId id="323" r:id="rId37"/>
    <p:sldId id="281" r:id="rId38"/>
    <p:sldId id="292" r:id="rId39"/>
    <p:sldId id="283" r:id="rId40"/>
    <p:sldId id="285" r:id="rId41"/>
    <p:sldId id="286" r:id="rId42"/>
    <p:sldId id="287" r:id="rId43"/>
    <p:sldId id="291" r:id="rId44"/>
    <p:sldId id="300" r:id="rId45"/>
    <p:sldId id="305" r:id="rId46"/>
    <p:sldId id="293" r:id="rId47"/>
    <p:sldId id="294" r:id="rId48"/>
    <p:sldId id="296" r:id="rId49"/>
    <p:sldId id="297" r:id="rId50"/>
    <p:sldId id="298" r:id="rId51"/>
    <p:sldId id="299" r:id="rId52"/>
    <p:sldId id="302" r:id="rId53"/>
    <p:sldId id="304" r:id="rId54"/>
    <p:sldId id="306" r:id="rId55"/>
    <p:sldId id="307" r:id="rId56"/>
    <p:sldId id="308" r:id="rId57"/>
    <p:sldId id="309" r:id="rId58"/>
    <p:sldId id="310" r:id="rId59"/>
    <p:sldId id="311" r:id="rId60"/>
    <p:sldId id="312" r:id="rId61"/>
    <p:sldId id="313" r:id="rId62"/>
    <p:sldId id="314" r:id="rId63"/>
    <p:sldId id="315" r:id="rId64"/>
    <p:sldId id="316" r:id="rId65"/>
    <p:sldId id="319" r:id="rId66"/>
    <p:sldId id="317" r:id="rId67"/>
    <p:sldId id="321" r:id="rId68"/>
    <p:sldId id="318" r:id="rId69"/>
    <p:sldId id="336" r:id="rId70"/>
    <p:sldId id="320" r:id="rId71"/>
    <p:sldId id="328" r:id="rId72"/>
    <p:sldId id="324" r:id="rId73"/>
    <p:sldId id="322" r:id="rId74"/>
    <p:sldId id="325" r:id="rId75"/>
    <p:sldId id="326" r:id="rId76"/>
    <p:sldId id="327" r:id="rId77"/>
    <p:sldId id="329" r:id="rId78"/>
    <p:sldId id="330" r:id="rId79"/>
    <p:sldId id="331" r:id="rId80"/>
    <p:sldId id="332" r:id="rId81"/>
    <p:sldId id="333" r:id="rId82"/>
    <p:sldId id="334" r:id="rId83"/>
    <p:sldId id="335" r:id="rId84"/>
    <p:sldId id="338" r:id="rId85"/>
    <p:sldId id="342" r:id="rId86"/>
    <p:sldId id="366" r:id="rId87"/>
    <p:sldId id="371" r:id="rId88"/>
    <p:sldId id="372" r:id="rId89"/>
    <p:sldId id="373" r:id="rId90"/>
    <p:sldId id="374" r:id="rId91"/>
    <p:sldId id="375" r:id="rId92"/>
    <p:sldId id="376" r:id="rId93"/>
    <p:sldId id="377" r:id="rId94"/>
    <p:sldId id="378" r:id="rId95"/>
    <p:sldId id="384" r:id="rId96"/>
    <p:sldId id="380" r:id="rId97"/>
    <p:sldId id="383" r:id="rId98"/>
    <p:sldId id="357" r:id="rId99"/>
    <p:sldId id="346" r:id="rId100"/>
    <p:sldId id="379" r:id="rId101"/>
    <p:sldId id="381" r:id="rId102"/>
    <p:sldId id="382" r:id="rId103"/>
    <p:sldId id="343" r:id="rId104"/>
    <p:sldId id="344" r:id="rId105"/>
    <p:sldId id="345" r:id="rId106"/>
    <p:sldId id="347" r:id="rId107"/>
    <p:sldId id="348" r:id="rId108"/>
    <p:sldId id="349" r:id="rId109"/>
    <p:sldId id="350" r:id="rId110"/>
    <p:sldId id="351" r:id="rId111"/>
    <p:sldId id="352" r:id="rId112"/>
    <p:sldId id="353" r:id="rId113"/>
    <p:sldId id="354" r:id="rId114"/>
    <p:sldId id="369" r:id="rId115"/>
    <p:sldId id="370" r:id="rId116"/>
    <p:sldId id="355" r:id="rId117"/>
    <p:sldId id="356" r:id="rId118"/>
    <p:sldId id="358" r:id="rId119"/>
    <p:sldId id="359" r:id="rId120"/>
    <p:sldId id="360" r:id="rId121"/>
    <p:sldId id="361" r:id="rId122"/>
    <p:sldId id="362" r:id="rId123"/>
    <p:sldId id="363" r:id="rId124"/>
    <p:sldId id="364" r:id="rId125"/>
    <p:sldId id="365" r:id="rId126"/>
    <p:sldId id="367" r:id="rId127"/>
    <p:sldId id="368" r:id="rId12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69" autoAdjust="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notesMaster" Target="notesMasters/notesMaster1.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presProps" Target="presProp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viewProps" Target="view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theme" Target="theme/theme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1C1430A-5E4C-4697-B37E-1260E6B9A143}" type="datetimeFigureOut">
              <a:rPr lang="es-ES" smtClean="0"/>
              <a:t>09/03/2018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BE4E065-67A3-44F2-B618-2B53B72605F5}" type="slidenum">
              <a:rPr lang="es-ES" smtClean="0"/>
              <a:t>‹Nº›</a:t>
            </a:fld>
            <a:endParaRPr lang="es-ES" dirty="0"/>
          </a:p>
        </p:txBody>
      </p:sp>
    </p:spTree>
    <p:extLst>
      <p:ext uri="{BB962C8B-B14F-4D97-AF65-F5344CB8AC3E}">
        <p14:creationId xmlns:p14="http://schemas.microsoft.com/office/powerpoint/2010/main" val="7330258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Dimitrie Brandza Botanical Garden..</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8</a:t>
            </a:fld>
            <a:endParaRPr lang="es-ES" dirty="0"/>
          </a:p>
        </p:txBody>
      </p:sp>
    </p:spTree>
    <p:extLst>
      <p:ext uri="{BB962C8B-B14F-4D97-AF65-F5344CB8AC3E}">
        <p14:creationId xmlns:p14="http://schemas.microsoft.com/office/powerpoint/2010/main" val="32566064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Dimitrie Brandza Botanical Garden..</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9</a:t>
            </a:fld>
            <a:endParaRPr lang="es-ES" dirty="0"/>
          </a:p>
        </p:txBody>
      </p:sp>
    </p:spTree>
    <p:extLst>
      <p:ext uri="{BB962C8B-B14F-4D97-AF65-F5344CB8AC3E}">
        <p14:creationId xmlns:p14="http://schemas.microsoft.com/office/powerpoint/2010/main" val="39028694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Dimitrie Brandza Botanical Garden..</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10</a:t>
            </a:fld>
            <a:endParaRPr lang="es-ES" dirty="0"/>
          </a:p>
        </p:txBody>
      </p:sp>
    </p:spTree>
    <p:extLst>
      <p:ext uri="{BB962C8B-B14F-4D97-AF65-F5344CB8AC3E}">
        <p14:creationId xmlns:p14="http://schemas.microsoft.com/office/powerpoint/2010/main" val="3846013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Dimitrie Brandza Botanical Garden..</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11</a:t>
            </a:fld>
            <a:endParaRPr lang="es-ES" dirty="0"/>
          </a:p>
        </p:txBody>
      </p:sp>
    </p:spTree>
    <p:extLst>
      <p:ext uri="{BB962C8B-B14F-4D97-AF65-F5344CB8AC3E}">
        <p14:creationId xmlns:p14="http://schemas.microsoft.com/office/powerpoint/2010/main" val="14094564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Dimitrie Brandza Botanical Garden..</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12</a:t>
            </a:fld>
            <a:endParaRPr lang="es-ES" dirty="0"/>
          </a:p>
        </p:txBody>
      </p:sp>
    </p:spTree>
    <p:extLst>
      <p:ext uri="{BB962C8B-B14F-4D97-AF65-F5344CB8AC3E}">
        <p14:creationId xmlns:p14="http://schemas.microsoft.com/office/powerpoint/2010/main" val="22200540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Dimitrie Brandza Botanical Garden..</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13</a:t>
            </a:fld>
            <a:endParaRPr lang="es-ES" dirty="0"/>
          </a:p>
        </p:txBody>
      </p:sp>
    </p:spTree>
    <p:extLst>
      <p:ext uri="{BB962C8B-B14F-4D97-AF65-F5344CB8AC3E}">
        <p14:creationId xmlns:p14="http://schemas.microsoft.com/office/powerpoint/2010/main" val="29345909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Dimitrie Brandza Botanical Garden..</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14</a:t>
            </a:fld>
            <a:endParaRPr lang="es-ES" dirty="0"/>
          </a:p>
        </p:txBody>
      </p:sp>
    </p:spTree>
    <p:extLst>
      <p:ext uri="{BB962C8B-B14F-4D97-AF65-F5344CB8AC3E}">
        <p14:creationId xmlns:p14="http://schemas.microsoft.com/office/powerpoint/2010/main" val="14556437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Dimitrie Brandza Botanical Garden..</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15</a:t>
            </a:fld>
            <a:endParaRPr lang="es-ES" dirty="0"/>
          </a:p>
        </p:txBody>
      </p:sp>
    </p:spTree>
    <p:extLst>
      <p:ext uri="{BB962C8B-B14F-4D97-AF65-F5344CB8AC3E}">
        <p14:creationId xmlns:p14="http://schemas.microsoft.com/office/powerpoint/2010/main" val="21990748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Dimitrie Brandza Botanical Garden..</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16</a:t>
            </a:fld>
            <a:endParaRPr lang="es-ES" dirty="0"/>
          </a:p>
        </p:txBody>
      </p:sp>
    </p:spTree>
    <p:extLst>
      <p:ext uri="{BB962C8B-B14F-4D97-AF65-F5344CB8AC3E}">
        <p14:creationId xmlns:p14="http://schemas.microsoft.com/office/powerpoint/2010/main" val="1567650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Dimitrie Brandza Botanical Garden..</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17</a:t>
            </a:fld>
            <a:endParaRPr lang="es-ES" dirty="0"/>
          </a:p>
        </p:txBody>
      </p:sp>
    </p:spTree>
    <p:extLst>
      <p:ext uri="{BB962C8B-B14F-4D97-AF65-F5344CB8AC3E}">
        <p14:creationId xmlns:p14="http://schemas.microsoft.com/office/powerpoint/2010/main" val="14262089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Dimitrie Brandza Botanical Garden..</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18</a:t>
            </a:fld>
            <a:endParaRPr lang="es-ES" dirty="0"/>
          </a:p>
        </p:txBody>
      </p:sp>
    </p:spTree>
    <p:extLst>
      <p:ext uri="{BB962C8B-B14F-4D97-AF65-F5344CB8AC3E}">
        <p14:creationId xmlns:p14="http://schemas.microsoft.com/office/powerpoint/2010/main" val="9199209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Dimitrie Brandza Botanical Garden..</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20</a:t>
            </a:fld>
            <a:endParaRPr lang="es-ES" dirty="0"/>
          </a:p>
        </p:txBody>
      </p:sp>
    </p:spTree>
    <p:extLst>
      <p:ext uri="{BB962C8B-B14F-4D97-AF65-F5344CB8AC3E}">
        <p14:creationId xmlns:p14="http://schemas.microsoft.com/office/powerpoint/2010/main" val="20756477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Dimitrie Brandza Botanical Garden..</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21</a:t>
            </a:fld>
            <a:endParaRPr lang="es-ES" dirty="0"/>
          </a:p>
        </p:txBody>
      </p:sp>
    </p:spTree>
    <p:extLst>
      <p:ext uri="{BB962C8B-B14F-4D97-AF65-F5344CB8AC3E}">
        <p14:creationId xmlns:p14="http://schemas.microsoft.com/office/powerpoint/2010/main" val="6230497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Dimitrie Brandza Botanical Garden..</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22</a:t>
            </a:fld>
            <a:endParaRPr lang="es-ES" dirty="0"/>
          </a:p>
        </p:txBody>
      </p:sp>
    </p:spTree>
    <p:extLst>
      <p:ext uri="{BB962C8B-B14F-4D97-AF65-F5344CB8AC3E}">
        <p14:creationId xmlns:p14="http://schemas.microsoft.com/office/powerpoint/2010/main" val="32220345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6BE4E065-67A3-44F2-B618-2B53B72605F5}" type="slidenum">
              <a:rPr lang="es-ES" smtClean="0"/>
              <a:t>27</a:t>
            </a:fld>
            <a:endParaRPr lang="es-ES" dirty="0"/>
          </a:p>
        </p:txBody>
      </p:sp>
    </p:spTree>
    <p:extLst>
      <p:ext uri="{BB962C8B-B14F-4D97-AF65-F5344CB8AC3E}">
        <p14:creationId xmlns:p14="http://schemas.microsoft.com/office/powerpoint/2010/main" val="1448657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Cluj Napoca Gradina Botanica.</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28</a:t>
            </a:fld>
            <a:endParaRPr lang="es-ES" dirty="0"/>
          </a:p>
        </p:txBody>
      </p:sp>
    </p:spTree>
    <p:extLst>
      <p:ext uri="{BB962C8B-B14F-4D97-AF65-F5344CB8AC3E}">
        <p14:creationId xmlns:p14="http://schemas.microsoft.com/office/powerpoint/2010/main" val="7678842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Cluj Napoca Gradina Botanica</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29</a:t>
            </a:fld>
            <a:endParaRPr lang="es-ES" dirty="0"/>
          </a:p>
        </p:txBody>
      </p:sp>
    </p:spTree>
    <p:extLst>
      <p:ext uri="{BB962C8B-B14F-4D97-AF65-F5344CB8AC3E}">
        <p14:creationId xmlns:p14="http://schemas.microsoft.com/office/powerpoint/2010/main" val="42611176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Cluj Napoca Gradina Botanica.</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30</a:t>
            </a:fld>
            <a:endParaRPr lang="es-ES" dirty="0"/>
          </a:p>
        </p:txBody>
      </p:sp>
    </p:spTree>
    <p:extLst>
      <p:ext uri="{BB962C8B-B14F-4D97-AF65-F5344CB8AC3E}">
        <p14:creationId xmlns:p14="http://schemas.microsoft.com/office/powerpoint/2010/main" val="18140558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Cluj Napoca Gradina Botanica</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31</a:t>
            </a:fld>
            <a:endParaRPr lang="es-ES" dirty="0"/>
          </a:p>
        </p:txBody>
      </p:sp>
    </p:spTree>
    <p:extLst>
      <p:ext uri="{BB962C8B-B14F-4D97-AF65-F5344CB8AC3E}">
        <p14:creationId xmlns:p14="http://schemas.microsoft.com/office/powerpoint/2010/main" val="246116241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Cluj Napoca Gradina Botanica</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32</a:t>
            </a:fld>
            <a:endParaRPr lang="es-ES" dirty="0"/>
          </a:p>
        </p:txBody>
      </p:sp>
    </p:spTree>
    <p:extLst>
      <p:ext uri="{BB962C8B-B14F-4D97-AF65-F5344CB8AC3E}">
        <p14:creationId xmlns:p14="http://schemas.microsoft.com/office/powerpoint/2010/main" val="156093147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Cluj Napoca Gradina Botanica</a:t>
            </a:r>
          </a:p>
          <a:p>
            <a:endParaRPr lang="es-ES" dirty="0"/>
          </a:p>
        </p:txBody>
      </p:sp>
      <p:sp>
        <p:nvSpPr>
          <p:cNvPr id="4" name="3 Marcador de número de diapositiva"/>
          <p:cNvSpPr>
            <a:spLocks noGrp="1"/>
          </p:cNvSpPr>
          <p:nvPr>
            <p:ph type="sldNum" sz="quarter" idx="10"/>
          </p:nvPr>
        </p:nvSpPr>
        <p:spPr/>
        <p:txBody>
          <a:bodyPr/>
          <a:lstStyle/>
          <a:p>
            <a:fld id="{6BE4E065-67A3-44F2-B618-2B53B72605F5}" type="slidenum">
              <a:rPr lang="es-ES" smtClean="0"/>
              <a:t>33</a:t>
            </a:fld>
            <a:endParaRPr lang="es-ES" dirty="0"/>
          </a:p>
        </p:txBody>
      </p:sp>
    </p:spTree>
    <p:extLst>
      <p:ext uri="{BB962C8B-B14F-4D97-AF65-F5344CB8AC3E}">
        <p14:creationId xmlns:p14="http://schemas.microsoft.com/office/powerpoint/2010/main" val="67090394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Cluj Napoca Gradina Botanica</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34</a:t>
            </a:fld>
            <a:endParaRPr lang="es-ES" dirty="0"/>
          </a:p>
        </p:txBody>
      </p:sp>
    </p:spTree>
    <p:extLst>
      <p:ext uri="{BB962C8B-B14F-4D97-AF65-F5344CB8AC3E}">
        <p14:creationId xmlns:p14="http://schemas.microsoft.com/office/powerpoint/2010/main" val="251508560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Cluj Napoca Gradina Botanica</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35</a:t>
            </a:fld>
            <a:endParaRPr lang="es-ES" dirty="0"/>
          </a:p>
        </p:txBody>
      </p:sp>
    </p:spTree>
    <p:extLst>
      <p:ext uri="{BB962C8B-B14F-4D97-AF65-F5344CB8AC3E}">
        <p14:creationId xmlns:p14="http://schemas.microsoft.com/office/powerpoint/2010/main" val="136665968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Cluj Napoca Gradina Botanica.</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36</a:t>
            </a:fld>
            <a:endParaRPr lang="es-ES" dirty="0"/>
          </a:p>
        </p:txBody>
      </p:sp>
    </p:spTree>
    <p:extLst>
      <p:ext uri="{BB962C8B-B14F-4D97-AF65-F5344CB8AC3E}">
        <p14:creationId xmlns:p14="http://schemas.microsoft.com/office/powerpoint/2010/main" val="393690676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Cluj Napoca Gradina Botanica</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37</a:t>
            </a:fld>
            <a:endParaRPr lang="es-ES" dirty="0"/>
          </a:p>
        </p:txBody>
      </p:sp>
    </p:spTree>
    <p:extLst>
      <p:ext uri="{BB962C8B-B14F-4D97-AF65-F5344CB8AC3E}">
        <p14:creationId xmlns:p14="http://schemas.microsoft.com/office/powerpoint/2010/main" val="230269852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Cluj Napoca Gradina Botanica</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38</a:t>
            </a:fld>
            <a:endParaRPr lang="es-ES" dirty="0"/>
          </a:p>
        </p:txBody>
      </p:sp>
    </p:spTree>
    <p:extLst>
      <p:ext uri="{BB962C8B-B14F-4D97-AF65-F5344CB8AC3E}">
        <p14:creationId xmlns:p14="http://schemas.microsoft.com/office/powerpoint/2010/main" val="325926666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Cluj Napoca Gradina Botanica</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39</a:t>
            </a:fld>
            <a:endParaRPr lang="es-ES" dirty="0"/>
          </a:p>
        </p:txBody>
      </p:sp>
    </p:spTree>
    <p:extLst>
      <p:ext uri="{BB962C8B-B14F-4D97-AF65-F5344CB8AC3E}">
        <p14:creationId xmlns:p14="http://schemas.microsoft.com/office/powerpoint/2010/main" val="428992676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Cluj Napoca Gradina Botanica</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40</a:t>
            </a:fld>
            <a:endParaRPr lang="es-ES" dirty="0"/>
          </a:p>
        </p:txBody>
      </p:sp>
    </p:spTree>
    <p:extLst>
      <p:ext uri="{BB962C8B-B14F-4D97-AF65-F5344CB8AC3E}">
        <p14:creationId xmlns:p14="http://schemas.microsoft.com/office/powerpoint/2010/main" val="70247970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Cluj Napoca Gradina Botanica</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41</a:t>
            </a:fld>
            <a:endParaRPr lang="es-ES" dirty="0"/>
          </a:p>
        </p:txBody>
      </p:sp>
    </p:spTree>
    <p:extLst>
      <p:ext uri="{BB962C8B-B14F-4D97-AF65-F5344CB8AC3E}">
        <p14:creationId xmlns:p14="http://schemas.microsoft.com/office/powerpoint/2010/main" val="266353160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Cluj Napoca Gradina Botanica</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42</a:t>
            </a:fld>
            <a:endParaRPr lang="es-ES" dirty="0"/>
          </a:p>
        </p:txBody>
      </p:sp>
    </p:spTree>
    <p:extLst>
      <p:ext uri="{BB962C8B-B14F-4D97-AF65-F5344CB8AC3E}">
        <p14:creationId xmlns:p14="http://schemas.microsoft.com/office/powerpoint/2010/main" val="371878422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Cluj Napoca Gradina Botanica</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43</a:t>
            </a:fld>
            <a:endParaRPr lang="es-ES" dirty="0"/>
          </a:p>
        </p:txBody>
      </p:sp>
    </p:spTree>
    <p:extLst>
      <p:ext uri="{BB962C8B-B14F-4D97-AF65-F5344CB8AC3E}">
        <p14:creationId xmlns:p14="http://schemas.microsoft.com/office/powerpoint/2010/main" val="377720462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Cluj Napoca Gradina Botanica</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44</a:t>
            </a:fld>
            <a:endParaRPr lang="es-ES" dirty="0"/>
          </a:p>
        </p:txBody>
      </p:sp>
    </p:spTree>
    <p:extLst>
      <p:ext uri="{BB962C8B-B14F-4D97-AF65-F5344CB8AC3E}">
        <p14:creationId xmlns:p14="http://schemas.microsoft.com/office/powerpoint/2010/main" val="275667039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Cluj Napoca Gradina Botanica.</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45</a:t>
            </a:fld>
            <a:endParaRPr lang="es-ES" dirty="0"/>
          </a:p>
        </p:txBody>
      </p:sp>
    </p:spTree>
    <p:extLst>
      <p:ext uri="{BB962C8B-B14F-4D97-AF65-F5344CB8AC3E}">
        <p14:creationId xmlns:p14="http://schemas.microsoft.com/office/powerpoint/2010/main" val="220043091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Cluj Napoca Gradina Botanica</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46</a:t>
            </a:fld>
            <a:endParaRPr lang="es-ES" dirty="0"/>
          </a:p>
        </p:txBody>
      </p:sp>
    </p:spTree>
    <p:extLst>
      <p:ext uri="{BB962C8B-B14F-4D97-AF65-F5344CB8AC3E}">
        <p14:creationId xmlns:p14="http://schemas.microsoft.com/office/powerpoint/2010/main" val="59944540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Cluj Napoca Gradina Botanica</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47</a:t>
            </a:fld>
            <a:endParaRPr lang="es-ES" dirty="0"/>
          </a:p>
        </p:txBody>
      </p:sp>
    </p:spTree>
    <p:extLst>
      <p:ext uri="{BB962C8B-B14F-4D97-AF65-F5344CB8AC3E}">
        <p14:creationId xmlns:p14="http://schemas.microsoft.com/office/powerpoint/2010/main" val="208773251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Cluj Napoca Gradina Botanica</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49</a:t>
            </a:fld>
            <a:endParaRPr lang="es-ES" dirty="0"/>
          </a:p>
        </p:txBody>
      </p:sp>
    </p:spTree>
    <p:extLst>
      <p:ext uri="{BB962C8B-B14F-4D97-AF65-F5344CB8AC3E}">
        <p14:creationId xmlns:p14="http://schemas.microsoft.com/office/powerpoint/2010/main" val="182219225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Cluj Napoca Gradina Botanica</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50</a:t>
            </a:fld>
            <a:endParaRPr lang="es-ES" dirty="0"/>
          </a:p>
        </p:txBody>
      </p:sp>
    </p:spTree>
    <p:extLst>
      <p:ext uri="{BB962C8B-B14F-4D97-AF65-F5344CB8AC3E}">
        <p14:creationId xmlns:p14="http://schemas.microsoft.com/office/powerpoint/2010/main" val="311147845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Cluj Napoca Gradina Botanica</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51</a:t>
            </a:fld>
            <a:endParaRPr lang="es-ES" dirty="0"/>
          </a:p>
        </p:txBody>
      </p:sp>
    </p:spTree>
    <p:extLst>
      <p:ext uri="{BB962C8B-B14F-4D97-AF65-F5344CB8AC3E}">
        <p14:creationId xmlns:p14="http://schemas.microsoft.com/office/powerpoint/2010/main" val="398369195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Cluj Napoca Gradina Botanica</a:t>
            </a:r>
          </a:p>
          <a:p>
            <a:endParaRPr lang="es-ES" dirty="0"/>
          </a:p>
        </p:txBody>
      </p:sp>
      <p:sp>
        <p:nvSpPr>
          <p:cNvPr id="4" name="3 Marcador de número de diapositiva"/>
          <p:cNvSpPr>
            <a:spLocks noGrp="1"/>
          </p:cNvSpPr>
          <p:nvPr>
            <p:ph type="sldNum" sz="quarter" idx="10"/>
          </p:nvPr>
        </p:nvSpPr>
        <p:spPr/>
        <p:txBody>
          <a:bodyPr/>
          <a:lstStyle/>
          <a:p>
            <a:fld id="{6BE4E065-67A3-44F2-B618-2B53B72605F5}" type="slidenum">
              <a:rPr lang="es-ES" smtClean="0"/>
              <a:t>52</a:t>
            </a:fld>
            <a:endParaRPr lang="es-ES" dirty="0"/>
          </a:p>
        </p:txBody>
      </p:sp>
    </p:spTree>
    <p:extLst>
      <p:ext uri="{BB962C8B-B14F-4D97-AF65-F5344CB8AC3E}">
        <p14:creationId xmlns:p14="http://schemas.microsoft.com/office/powerpoint/2010/main" val="407663181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Cluj Napoca Gradina Botanica.</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53</a:t>
            </a:fld>
            <a:endParaRPr lang="es-ES" dirty="0"/>
          </a:p>
        </p:txBody>
      </p:sp>
    </p:spTree>
    <p:extLst>
      <p:ext uri="{BB962C8B-B14F-4D97-AF65-F5344CB8AC3E}">
        <p14:creationId xmlns:p14="http://schemas.microsoft.com/office/powerpoint/2010/main" val="381922224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Cluj Napoca Gradina Botanica.</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54</a:t>
            </a:fld>
            <a:endParaRPr lang="es-ES" dirty="0"/>
          </a:p>
        </p:txBody>
      </p:sp>
    </p:spTree>
    <p:extLst>
      <p:ext uri="{BB962C8B-B14F-4D97-AF65-F5344CB8AC3E}">
        <p14:creationId xmlns:p14="http://schemas.microsoft.com/office/powerpoint/2010/main" val="2288224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Cluj Napoca Gradina Botanica.</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55</a:t>
            </a:fld>
            <a:endParaRPr lang="es-ES" dirty="0"/>
          </a:p>
        </p:txBody>
      </p:sp>
    </p:spTree>
    <p:extLst>
      <p:ext uri="{BB962C8B-B14F-4D97-AF65-F5344CB8AC3E}">
        <p14:creationId xmlns:p14="http://schemas.microsoft.com/office/powerpoint/2010/main" val="261646813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Cluj Napoca Gradina Botanica.</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56</a:t>
            </a:fld>
            <a:endParaRPr lang="es-ES" dirty="0"/>
          </a:p>
        </p:txBody>
      </p:sp>
    </p:spTree>
    <p:extLst>
      <p:ext uri="{BB962C8B-B14F-4D97-AF65-F5344CB8AC3E}">
        <p14:creationId xmlns:p14="http://schemas.microsoft.com/office/powerpoint/2010/main" val="138048385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Cluj Napoca Gradina Botanica.</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57</a:t>
            </a:fld>
            <a:endParaRPr lang="es-ES" dirty="0"/>
          </a:p>
        </p:txBody>
      </p:sp>
    </p:spTree>
    <p:extLst>
      <p:ext uri="{BB962C8B-B14F-4D97-AF65-F5344CB8AC3E}">
        <p14:creationId xmlns:p14="http://schemas.microsoft.com/office/powerpoint/2010/main" val="221190048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Cluj Napoca Gradina Botanica.</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58</a:t>
            </a:fld>
            <a:endParaRPr lang="es-ES" dirty="0"/>
          </a:p>
        </p:txBody>
      </p:sp>
    </p:spTree>
    <p:extLst>
      <p:ext uri="{BB962C8B-B14F-4D97-AF65-F5344CB8AC3E}">
        <p14:creationId xmlns:p14="http://schemas.microsoft.com/office/powerpoint/2010/main" val="344166481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Cluj Napoca Gradina Botanica.</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59</a:t>
            </a:fld>
            <a:endParaRPr lang="es-ES" dirty="0"/>
          </a:p>
        </p:txBody>
      </p:sp>
    </p:spTree>
    <p:extLst>
      <p:ext uri="{BB962C8B-B14F-4D97-AF65-F5344CB8AC3E}">
        <p14:creationId xmlns:p14="http://schemas.microsoft.com/office/powerpoint/2010/main" val="322300685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Cluj Napoca Gradina Botanica.</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60</a:t>
            </a:fld>
            <a:endParaRPr lang="es-ES" dirty="0"/>
          </a:p>
        </p:txBody>
      </p:sp>
    </p:spTree>
    <p:extLst>
      <p:ext uri="{BB962C8B-B14F-4D97-AF65-F5344CB8AC3E}">
        <p14:creationId xmlns:p14="http://schemas.microsoft.com/office/powerpoint/2010/main" val="367841641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Cluj Napoca Gradina Botanica.</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61</a:t>
            </a:fld>
            <a:endParaRPr lang="es-ES" dirty="0"/>
          </a:p>
        </p:txBody>
      </p:sp>
    </p:spTree>
    <p:extLst>
      <p:ext uri="{BB962C8B-B14F-4D97-AF65-F5344CB8AC3E}">
        <p14:creationId xmlns:p14="http://schemas.microsoft.com/office/powerpoint/2010/main" val="88379770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Cluj Napoca Gradina Botanica.</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62</a:t>
            </a:fld>
            <a:endParaRPr lang="es-ES" dirty="0"/>
          </a:p>
        </p:txBody>
      </p:sp>
    </p:spTree>
    <p:extLst>
      <p:ext uri="{BB962C8B-B14F-4D97-AF65-F5344CB8AC3E}">
        <p14:creationId xmlns:p14="http://schemas.microsoft.com/office/powerpoint/2010/main" val="354931637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Cluj Napoca Gradina Botanica.</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63</a:t>
            </a:fld>
            <a:endParaRPr lang="es-ES" dirty="0"/>
          </a:p>
        </p:txBody>
      </p:sp>
    </p:spTree>
    <p:extLst>
      <p:ext uri="{BB962C8B-B14F-4D97-AF65-F5344CB8AC3E}">
        <p14:creationId xmlns:p14="http://schemas.microsoft.com/office/powerpoint/2010/main" val="87471669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Cluj Napoca Gradina Botanica.</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64</a:t>
            </a:fld>
            <a:endParaRPr lang="es-ES" dirty="0"/>
          </a:p>
        </p:txBody>
      </p:sp>
    </p:spTree>
    <p:extLst>
      <p:ext uri="{BB962C8B-B14F-4D97-AF65-F5344CB8AC3E}">
        <p14:creationId xmlns:p14="http://schemas.microsoft.com/office/powerpoint/2010/main" val="124326592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Cluj Napoca Gradina Botanica.</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65</a:t>
            </a:fld>
            <a:endParaRPr lang="es-ES" dirty="0"/>
          </a:p>
        </p:txBody>
      </p:sp>
    </p:spTree>
    <p:extLst>
      <p:ext uri="{BB962C8B-B14F-4D97-AF65-F5344CB8AC3E}">
        <p14:creationId xmlns:p14="http://schemas.microsoft.com/office/powerpoint/2010/main" val="341455314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Cluj Napoca Gradina Botanica.</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66</a:t>
            </a:fld>
            <a:endParaRPr lang="es-ES" dirty="0"/>
          </a:p>
        </p:txBody>
      </p:sp>
    </p:spTree>
    <p:extLst>
      <p:ext uri="{BB962C8B-B14F-4D97-AF65-F5344CB8AC3E}">
        <p14:creationId xmlns:p14="http://schemas.microsoft.com/office/powerpoint/2010/main" val="57974853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Cluj Napoca Gradina Botanica.</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67</a:t>
            </a:fld>
            <a:endParaRPr lang="es-ES" dirty="0"/>
          </a:p>
        </p:txBody>
      </p:sp>
    </p:spTree>
    <p:extLst>
      <p:ext uri="{BB962C8B-B14F-4D97-AF65-F5344CB8AC3E}">
        <p14:creationId xmlns:p14="http://schemas.microsoft.com/office/powerpoint/2010/main" val="220156126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Cluj Napoca Gradina Botanica.</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68</a:t>
            </a:fld>
            <a:endParaRPr lang="es-ES" dirty="0"/>
          </a:p>
        </p:txBody>
      </p:sp>
    </p:spTree>
    <p:extLst>
      <p:ext uri="{BB962C8B-B14F-4D97-AF65-F5344CB8AC3E}">
        <p14:creationId xmlns:p14="http://schemas.microsoft.com/office/powerpoint/2010/main" val="185736364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Cluj Napoca Gradina Botanica.</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69</a:t>
            </a:fld>
            <a:endParaRPr lang="es-ES" dirty="0"/>
          </a:p>
        </p:txBody>
      </p:sp>
    </p:spTree>
    <p:extLst>
      <p:ext uri="{BB962C8B-B14F-4D97-AF65-F5344CB8AC3E}">
        <p14:creationId xmlns:p14="http://schemas.microsoft.com/office/powerpoint/2010/main" val="332927647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Cluj Napoca Gradina Botanica.</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70</a:t>
            </a:fld>
            <a:endParaRPr lang="es-ES" dirty="0"/>
          </a:p>
        </p:txBody>
      </p:sp>
    </p:spTree>
    <p:extLst>
      <p:ext uri="{BB962C8B-B14F-4D97-AF65-F5344CB8AC3E}">
        <p14:creationId xmlns:p14="http://schemas.microsoft.com/office/powerpoint/2010/main" val="131080294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Cluj Napoca Gradina Botanica.</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71</a:t>
            </a:fld>
            <a:endParaRPr lang="es-ES" dirty="0"/>
          </a:p>
        </p:txBody>
      </p:sp>
    </p:spTree>
    <p:extLst>
      <p:ext uri="{BB962C8B-B14F-4D97-AF65-F5344CB8AC3E}">
        <p14:creationId xmlns:p14="http://schemas.microsoft.com/office/powerpoint/2010/main" val="281712575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Cluj Napoca Gradina Botanica.</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72</a:t>
            </a:fld>
            <a:endParaRPr lang="es-ES" dirty="0"/>
          </a:p>
        </p:txBody>
      </p:sp>
    </p:spTree>
    <p:extLst>
      <p:ext uri="{BB962C8B-B14F-4D97-AF65-F5344CB8AC3E}">
        <p14:creationId xmlns:p14="http://schemas.microsoft.com/office/powerpoint/2010/main" val="134262175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Cluj Napoca Gradina Botanica.</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73</a:t>
            </a:fld>
            <a:endParaRPr lang="es-ES" dirty="0"/>
          </a:p>
        </p:txBody>
      </p:sp>
    </p:spTree>
    <p:extLst>
      <p:ext uri="{BB962C8B-B14F-4D97-AF65-F5344CB8AC3E}">
        <p14:creationId xmlns:p14="http://schemas.microsoft.com/office/powerpoint/2010/main" val="257958609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Cluj Napoca Gradina Botanica.</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74</a:t>
            </a:fld>
            <a:endParaRPr lang="es-ES" dirty="0"/>
          </a:p>
        </p:txBody>
      </p:sp>
    </p:spTree>
    <p:extLst>
      <p:ext uri="{BB962C8B-B14F-4D97-AF65-F5344CB8AC3E}">
        <p14:creationId xmlns:p14="http://schemas.microsoft.com/office/powerpoint/2010/main" val="169230957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Cluj Napoca Gradina Botanica.</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75</a:t>
            </a:fld>
            <a:endParaRPr lang="es-ES" dirty="0"/>
          </a:p>
        </p:txBody>
      </p:sp>
    </p:spTree>
    <p:extLst>
      <p:ext uri="{BB962C8B-B14F-4D97-AF65-F5344CB8AC3E}">
        <p14:creationId xmlns:p14="http://schemas.microsoft.com/office/powerpoint/2010/main" val="416850134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Cluj Napoca Gradina Botanica.</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76</a:t>
            </a:fld>
            <a:endParaRPr lang="es-ES" dirty="0"/>
          </a:p>
        </p:txBody>
      </p:sp>
    </p:spTree>
    <p:extLst>
      <p:ext uri="{BB962C8B-B14F-4D97-AF65-F5344CB8AC3E}">
        <p14:creationId xmlns:p14="http://schemas.microsoft.com/office/powerpoint/2010/main" val="318688130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Cluj Napoca Gradina Botanica.</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77</a:t>
            </a:fld>
            <a:endParaRPr lang="es-ES" dirty="0"/>
          </a:p>
        </p:txBody>
      </p:sp>
    </p:spTree>
    <p:extLst>
      <p:ext uri="{BB962C8B-B14F-4D97-AF65-F5344CB8AC3E}">
        <p14:creationId xmlns:p14="http://schemas.microsoft.com/office/powerpoint/2010/main" val="99026209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Cluj Napoca Gradina Botanica.</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78</a:t>
            </a:fld>
            <a:endParaRPr lang="es-ES" dirty="0"/>
          </a:p>
        </p:txBody>
      </p:sp>
    </p:spTree>
    <p:extLst>
      <p:ext uri="{BB962C8B-B14F-4D97-AF65-F5344CB8AC3E}">
        <p14:creationId xmlns:p14="http://schemas.microsoft.com/office/powerpoint/2010/main" val="281596109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Cluj Napoca Gradina Botanica.</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79</a:t>
            </a:fld>
            <a:endParaRPr lang="es-ES" dirty="0"/>
          </a:p>
        </p:txBody>
      </p:sp>
    </p:spTree>
    <p:extLst>
      <p:ext uri="{BB962C8B-B14F-4D97-AF65-F5344CB8AC3E}">
        <p14:creationId xmlns:p14="http://schemas.microsoft.com/office/powerpoint/2010/main" val="177416016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Cluj Napoca Gradina Botanica.</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80</a:t>
            </a:fld>
            <a:endParaRPr lang="es-ES" dirty="0"/>
          </a:p>
        </p:txBody>
      </p:sp>
    </p:spTree>
    <p:extLst>
      <p:ext uri="{BB962C8B-B14F-4D97-AF65-F5344CB8AC3E}">
        <p14:creationId xmlns:p14="http://schemas.microsoft.com/office/powerpoint/2010/main" val="356999632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Cluj Napoca Gradina Botanica.</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81</a:t>
            </a:fld>
            <a:endParaRPr lang="es-ES" dirty="0"/>
          </a:p>
        </p:txBody>
      </p:sp>
    </p:spTree>
    <p:extLst>
      <p:ext uri="{BB962C8B-B14F-4D97-AF65-F5344CB8AC3E}">
        <p14:creationId xmlns:p14="http://schemas.microsoft.com/office/powerpoint/2010/main" val="113563880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Cluj Napoca Gradina Botanica.</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82</a:t>
            </a:fld>
            <a:endParaRPr lang="es-ES" dirty="0"/>
          </a:p>
        </p:txBody>
      </p:sp>
    </p:spTree>
    <p:extLst>
      <p:ext uri="{BB962C8B-B14F-4D97-AF65-F5344CB8AC3E}">
        <p14:creationId xmlns:p14="http://schemas.microsoft.com/office/powerpoint/2010/main" val="366889216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Cluj Napoca Gradina Botanica.</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83</a:t>
            </a:fld>
            <a:endParaRPr lang="es-ES" dirty="0"/>
          </a:p>
        </p:txBody>
      </p:sp>
    </p:spTree>
    <p:extLst>
      <p:ext uri="{BB962C8B-B14F-4D97-AF65-F5344CB8AC3E}">
        <p14:creationId xmlns:p14="http://schemas.microsoft.com/office/powerpoint/2010/main" val="331024107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Cluj Napoca Gradina Botanica.</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84</a:t>
            </a:fld>
            <a:endParaRPr lang="es-ES" dirty="0"/>
          </a:p>
        </p:txBody>
      </p:sp>
    </p:spTree>
    <p:extLst>
      <p:ext uri="{BB962C8B-B14F-4D97-AF65-F5344CB8AC3E}">
        <p14:creationId xmlns:p14="http://schemas.microsoft.com/office/powerpoint/2010/main" val="104990819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Cluj Napoca Gradina Botanica.</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85</a:t>
            </a:fld>
            <a:endParaRPr lang="es-ES" dirty="0"/>
          </a:p>
        </p:txBody>
      </p:sp>
    </p:spTree>
    <p:extLst>
      <p:ext uri="{BB962C8B-B14F-4D97-AF65-F5344CB8AC3E}">
        <p14:creationId xmlns:p14="http://schemas.microsoft.com/office/powerpoint/2010/main" val="912231565"/>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Gradina Botanica.-Anastasie Falu.</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89</a:t>
            </a:fld>
            <a:endParaRPr lang="es-ES" dirty="0"/>
          </a:p>
        </p:txBody>
      </p:sp>
    </p:spTree>
    <p:extLst>
      <p:ext uri="{BB962C8B-B14F-4D97-AF65-F5344CB8AC3E}">
        <p14:creationId xmlns:p14="http://schemas.microsoft.com/office/powerpoint/2010/main" val="276976009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Gradina Botanica.-Anastasie Falu.</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90</a:t>
            </a:fld>
            <a:endParaRPr lang="es-ES" dirty="0"/>
          </a:p>
        </p:txBody>
      </p:sp>
    </p:spTree>
    <p:extLst>
      <p:ext uri="{BB962C8B-B14F-4D97-AF65-F5344CB8AC3E}">
        <p14:creationId xmlns:p14="http://schemas.microsoft.com/office/powerpoint/2010/main" val="505571400"/>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Gradina Botanica.-Anastasie Falu.</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91</a:t>
            </a:fld>
            <a:endParaRPr lang="es-ES" dirty="0"/>
          </a:p>
        </p:txBody>
      </p:sp>
    </p:spTree>
    <p:extLst>
      <p:ext uri="{BB962C8B-B14F-4D97-AF65-F5344CB8AC3E}">
        <p14:creationId xmlns:p14="http://schemas.microsoft.com/office/powerpoint/2010/main" val="29745315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Gradina Botanica.-Anastasie Falu.</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92</a:t>
            </a:fld>
            <a:endParaRPr lang="es-ES" dirty="0"/>
          </a:p>
        </p:txBody>
      </p:sp>
    </p:spTree>
    <p:extLst>
      <p:ext uri="{BB962C8B-B14F-4D97-AF65-F5344CB8AC3E}">
        <p14:creationId xmlns:p14="http://schemas.microsoft.com/office/powerpoint/2010/main" val="29293301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Gradina Botanica.-Anastasie Falu.</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93</a:t>
            </a:fld>
            <a:endParaRPr lang="es-ES" dirty="0"/>
          </a:p>
        </p:txBody>
      </p:sp>
    </p:spTree>
    <p:extLst>
      <p:ext uri="{BB962C8B-B14F-4D97-AF65-F5344CB8AC3E}">
        <p14:creationId xmlns:p14="http://schemas.microsoft.com/office/powerpoint/2010/main" val="2696480323"/>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Gradina Botanica.-Anastasie Falu.</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94</a:t>
            </a:fld>
            <a:endParaRPr lang="es-ES" dirty="0"/>
          </a:p>
        </p:txBody>
      </p:sp>
    </p:spTree>
    <p:extLst>
      <p:ext uri="{BB962C8B-B14F-4D97-AF65-F5344CB8AC3E}">
        <p14:creationId xmlns:p14="http://schemas.microsoft.com/office/powerpoint/2010/main" val="935950849"/>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Gradina Botanica.-Anastasie Falu.</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95</a:t>
            </a:fld>
            <a:endParaRPr lang="es-ES" dirty="0"/>
          </a:p>
        </p:txBody>
      </p:sp>
    </p:spTree>
    <p:extLst>
      <p:ext uri="{BB962C8B-B14F-4D97-AF65-F5344CB8AC3E}">
        <p14:creationId xmlns:p14="http://schemas.microsoft.com/office/powerpoint/2010/main" val="1594394887"/>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Gradina Botanica.-Anastasie Falu.</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96</a:t>
            </a:fld>
            <a:endParaRPr lang="es-ES" dirty="0"/>
          </a:p>
        </p:txBody>
      </p:sp>
    </p:spTree>
    <p:extLst>
      <p:ext uri="{BB962C8B-B14F-4D97-AF65-F5344CB8AC3E}">
        <p14:creationId xmlns:p14="http://schemas.microsoft.com/office/powerpoint/2010/main" val="3181284692"/>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Gradina Botanica.-Anastasie Falu.</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97</a:t>
            </a:fld>
            <a:endParaRPr lang="es-ES" dirty="0"/>
          </a:p>
        </p:txBody>
      </p:sp>
    </p:spTree>
    <p:extLst>
      <p:ext uri="{BB962C8B-B14F-4D97-AF65-F5344CB8AC3E}">
        <p14:creationId xmlns:p14="http://schemas.microsoft.com/office/powerpoint/2010/main" val="278246118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Gradina Botanica Anastasie Fatu.</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98</a:t>
            </a:fld>
            <a:endParaRPr lang="es-ES" dirty="0"/>
          </a:p>
        </p:txBody>
      </p:sp>
    </p:spTree>
    <p:extLst>
      <p:ext uri="{BB962C8B-B14F-4D97-AF65-F5344CB8AC3E}">
        <p14:creationId xmlns:p14="http://schemas.microsoft.com/office/powerpoint/2010/main" val="1307704925"/>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Gradina Botanica.-Anastasia Falu.</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99</a:t>
            </a:fld>
            <a:endParaRPr lang="es-ES" dirty="0"/>
          </a:p>
        </p:txBody>
      </p:sp>
    </p:spTree>
    <p:extLst>
      <p:ext uri="{BB962C8B-B14F-4D97-AF65-F5344CB8AC3E}">
        <p14:creationId xmlns:p14="http://schemas.microsoft.com/office/powerpoint/2010/main" val="139669434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Gradina Botanica.-Anastasie Falu.</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100</a:t>
            </a:fld>
            <a:endParaRPr lang="es-ES" dirty="0"/>
          </a:p>
        </p:txBody>
      </p:sp>
    </p:spTree>
    <p:extLst>
      <p:ext uri="{BB962C8B-B14F-4D97-AF65-F5344CB8AC3E}">
        <p14:creationId xmlns:p14="http://schemas.microsoft.com/office/powerpoint/2010/main" val="1740813985"/>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Gradina Botanica.-Anastasie Falu.</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101</a:t>
            </a:fld>
            <a:endParaRPr lang="es-ES" dirty="0"/>
          </a:p>
        </p:txBody>
      </p:sp>
    </p:spTree>
    <p:extLst>
      <p:ext uri="{BB962C8B-B14F-4D97-AF65-F5344CB8AC3E}">
        <p14:creationId xmlns:p14="http://schemas.microsoft.com/office/powerpoint/2010/main" val="2778351687"/>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Gradina Botanica.-Anastasie Falu.</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102</a:t>
            </a:fld>
            <a:endParaRPr lang="es-ES" dirty="0"/>
          </a:p>
        </p:txBody>
      </p:sp>
    </p:spTree>
    <p:extLst>
      <p:ext uri="{BB962C8B-B14F-4D97-AF65-F5344CB8AC3E}">
        <p14:creationId xmlns:p14="http://schemas.microsoft.com/office/powerpoint/2010/main" val="2986882037"/>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Gradina Botanica.-Anastasie Falu.</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103</a:t>
            </a:fld>
            <a:endParaRPr lang="es-ES" dirty="0"/>
          </a:p>
        </p:txBody>
      </p:sp>
    </p:spTree>
    <p:extLst>
      <p:ext uri="{BB962C8B-B14F-4D97-AF65-F5344CB8AC3E}">
        <p14:creationId xmlns:p14="http://schemas.microsoft.com/office/powerpoint/2010/main" val="446817555"/>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Gradina Botanica.-Anastasia Falu.</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104</a:t>
            </a:fld>
            <a:endParaRPr lang="es-ES" dirty="0"/>
          </a:p>
        </p:txBody>
      </p:sp>
    </p:spTree>
    <p:extLst>
      <p:ext uri="{BB962C8B-B14F-4D97-AF65-F5344CB8AC3E}">
        <p14:creationId xmlns:p14="http://schemas.microsoft.com/office/powerpoint/2010/main" val="122807955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Gradina Botanica.-Anastasia Falu.</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105</a:t>
            </a:fld>
            <a:endParaRPr lang="es-ES" dirty="0"/>
          </a:p>
        </p:txBody>
      </p:sp>
    </p:spTree>
    <p:extLst>
      <p:ext uri="{BB962C8B-B14F-4D97-AF65-F5344CB8AC3E}">
        <p14:creationId xmlns:p14="http://schemas.microsoft.com/office/powerpoint/2010/main" val="613761575"/>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Gradina botanica Anastasia Falu</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106</a:t>
            </a:fld>
            <a:endParaRPr lang="es-ES" dirty="0"/>
          </a:p>
        </p:txBody>
      </p:sp>
    </p:spTree>
    <p:extLst>
      <p:ext uri="{BB962C8B-B14F-4D97-AF65-F5344CB8AC3E}">
        <p14:creationId xmlns:p14="http://schemas.microsoft.com/office/powerpoint/2010/main" val="3654544490"/>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Gradina botanica Anastasia Falu</a:t>
            </a:r>
          </a:p>
          <a:p>
            <a:endParaRPr lang="es-ES" dirty="0"/>
          </a:p>
        </p:txBody>
      </p:sp>
      <p:sp>
        <p:nvSpPr>
          <p:cNvPr id="4" name="3 Marcador de número de diapositiva"/>
          <p:cNvSpPr>
            <a:spLocks noGrp="1"/>
          </p:cNvSpPr>
          <p:nvPr>
            <p:ph type="sldNum" sz="quarter" idx="10"/>
          </p:nvPr>
        </p:nvSpPr>
        <p:spPr/>
        <p:txBody>
          <a:bodyPr/>
          <a:lstStyle/>
          <a:p>
            <a:fld id="{6BE4E065-67A3-44F2-B618-2B53B72605F5}" type="slidenum">
              <a:rPr lang="es-ES" smtClean="0"/>
              <a:t>107</a:t>
            </a:fld>
            <a:endParaRPr lang="es-ES" dirty="0"/>
          </a:p>
        </p:txBody>
      </p:sp>
    </p:spTree>
    <p:extLst>
      <p:ext uri="{BB962C8B-B14F-4D97-AF65-F5344CB8AC3E}">
        <p14:creationId xmlns:p14="http://schemas.microsoft.com/office/powerpoint/2010/main" val="2179676479"/>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Gradina botanica Anastasia Falu</a:t>
            </a:r>
          </a:p>
          <a:p>
            <a:endParaRPr lang="es-ES" dirty="0"/>
          </a:p>
        </p:txBody>
      </p:sp>
      <p:sp>
        <p:nvSpPr>
          <p:cNvPr id="4" name="3 Marcador de número de diapositiva"/>
          <p:cNvSpPr>
            <a:spLocks noGrp="1"/>
          </p:cNvSpPr>
          <p:nvPr>
            <p:ph type="sldNum" sz="quarter" idx="10"/>
          </p:nvPr>
        </p:nvSpPr>
        <p:spPr/>
        <p:txBody>
          <a:bodyPr/>
          <a:lstStyle/>
          <a:p>
            <a:fld id="{6BE4E065-67A3-44F2-B618-2B53B72605F5}" type="slidenum">
              <a:rPr lang="es-ES" smtClean="0"/>
              <a:t>108</a:t>
            </a:fld>
            <a:endParaRPr lang="es-ES" dirty="0"/>
          </a:p>
        </p:txBody>
      </p:sp>
    </p:spTree>
    <p:extLst>
      <p:ext uri="{BB962C8B-B14F-4D97-AF65-F5344CB8AC3E}">
        <p14:creationId xmlns:p14="http://schemas.microsoft.com/office/powerpoint/2010/main" val="945830248"/>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Gradina botanica Anastasia Falu</a:t>
            </a:r>
          </a:p>
          <a:p>
            <a:endParaRPr lang="es-ES" dirty="0"/>
          </a:p>
        </p:txBody>
      </p:sp>
      <p:sp>
        <p:nvSpPr>
          <p:cNvPr id="4" name="3 Marcador de número de diapositiva"/>
          <p:cNvSpPr>
            <a:spLocks noGrp="1"/>
          </p:cNvSpPr>
          <p:nvPr>
            <p:ph type="sldNum" sz="quarter" idx="10"/>
          </p:nvPr>
        </p:nvSpPr>
        <p:spPr/>
        <p:txBody>
          <a:bodyPr/>
          <a:lstStyle/>
          <a:p>
            <a:fld id="{6BE4E065-67A3-44F2-B618-2B53B72605F5}" type="slidenum">
              <a:rPr lang="es-ES" smtClean="0"/>
              <a:t>110</a:t>
            </a:fld>
            <a:endParaRPr lang="es-ES" dirty="0"/>
          </a:p>
        </p:txBody>
      </p:sp>
    </p:spTree>
    <p:extLst>
      <p:ext uri="{BB962C8B-B14F-4D97-AF65-F5344CB8AC3E}">
        <p14:creationId xmlns:p14="http://schemas.microsoft.com/office/powerpoint/2010/main" val="1628756743"/>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Gradina botanica Anastasia Falu</a:t>
            </a:r>
          </a:p>
          <a:p>
            <a:endParaRPr lang="es-ES" dirty="0"/>
          </a:p>
        </p:txBody>
      </p:sp>
      <p:sp>
        <p:nvSpPr>
          <p:cNvPr id="4" name="3 Marcador de número de diapositiva"/>
          <p:cNvSpPr>
            <a:spLocks noGrp="1"/>
          </p:cNvSpPr>
          <p:nvPr>
            <p:ph type="sldNum" sz="quarter" idx="10"/>
          </p:nvPr>
        </p:nvSpPr>
        <p:spPr/>
        <p:txBody>
          <a:bodyPr/>
          <a:lstStyle/>
          <a:p>
            <a:fld id="{6BE4E065-67A3-44F2-B618-2B53B72605F5}" type="slidenum">
              <a:rPr lang="es-ES" smtClean="0"/>
              <a:t>111</a:t>
            </a:fld>
            <a:endParaRPr lang="es-ES" dirty="0"/>
          </a:p>
        </p:txBody>
      </p:sp>
    </p:spTree>
    <p:extLst>
      <p:ext uri="{BB962C8B-B14F-4D97-AF65-F5344CB8AC3E}">
        <p14:creationId xmlns:p14="http://schemas.microsoft.com/office/powerpoint/2010/main" val="723766958"/>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Gradina botanica Anastasia Falu</a:t>
            </a:r>
          </a:p>
          <a:p>
            <a:endParaRPr lang="es-ES" dirty="0"/>
          </a:p>
        </p:txBody>
      </p:sp>
      <p:sp>
        <p:nvSpPr>
          <p:cNvPr id="4" name="3 Marcador de número de diapositiva"/>
          <p:cNvSpPr>
            <a:spLocks noGrp="1"/>
          </p:cNvSpPr>
          <p:nvPr>
            <p:ph type="sldNum" sz="quarter" idx="10"/>
          </p:nvPr>
        </p:nvSpPr>
        <p:spPr/>
        <p:txBody>
          <a:bodyPr/>
          <a:lstStyle/>
          <a:p>
            <a:fld id="{6BE4E065-67A3-44F2-B618-2B53B72605F5}" type="slidenum">
              <a:rPr lang="es-ES" smtClean="0"/>
              <a:t>112</a:t>
            </a:fld>
            <a:endParaRPr lang="es-ES" dirty="0"/>
          </a:p>
        </p:txBody>
      </p:sp>
    </p:spTree>
    <p:extLst>
      <p:ext uri="{BB962C8B-B14F-4D97-AF65-F5344CB8AC3E}">
        <p14:creationId xmlns:p14="http://schemas.microsoft.com/office/powerpoint/2010/main" val="3534206585"/>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6BE4E065-67A3-44F2-B618-2B53B72605F5}" type="slidenum">
              <a:rPr lang="es-ES" smtClean="0"/>
              <a:t>113</a:t>
            </a:fld>
            <a:endParaRPr lang="es-ES" dirty="0"/>
          </a:p>
        </p:txBody>
      </p:sp>
    </p:spTree>
    <p:extLst>
      <p:ext uri="{BB962C8B-B14F-4D97-AF65-F5344CB8AC3E}">
        <p14:creationId xmlns:p14="http://schemas.microsoft.com/office/powerpoint/2010/main" val="3894829677"/>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Gradina Botanica Anastasie Fatu.</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115</a:t>
            </a:fld>
            <a:endParaRPr lang="es-ES" dirty="0"/>
          </a:p>
        </p:txBody>
      </p:sp>
    </p:spTree>
    <p:extLst>
      <p:ext uri="{BB962C8B-B14F-4D97-AF65-F5344CB8AC3E}">
        <p14:creationId xmlns:p14="http://schemas.microsoft.com/office/powerpoint/2010/main" val="3541624311"/>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6BE4E065-67A3-44F2-B618-2B53B72605F5}" type="slidenum">
              <a:rPr lang="es-ES" smtClean="0"/>
              <a:t>117</a:t>
            </a:fld>
            <a:endParaRPr lang="es-ES" dirty="0"/>
          </a:p>
        </p:txBody>
      </p:sp>
    </p:spTree>
    <p:extLst>
      <p:ext uri="{BB962C8B-B14F-4D97-AF65-F5344CB8AC3E}">
        <p14:creationId xmlns:p14="http://schemas.microsoft.com/office/powerpoint/2010/main" val="3129912431"/>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Gradina Botanica Anastasie Fatu.</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118</a:t>
            </a:fld>
            <a:endParaRPr lang="es-ES" dirty="0"/>
          </a:p>
        </p:txBody>
      </p:sp>
    </p:spTree>
    <p:extLst>
      <p:ext uri="{BB962C8B-B14F-4D97-AF65-F5344CB8AC3E}">
        <p14:creationId xmlns:p14="http://schemas.microsoft.com/office/powerpoint/2010/main" val="891948822"/>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Gradina Botanica Anastasie Fatu.</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119</a:t>
            </a:fld>
            <a:endParaRPr lang="es-ES" dirty="0"/>
          </a:p>
        </p:txBody>
      </p:sp>
    </p:spTree>
    <p:extLst>
      <p:ext uri="{BB962C8B-B14F-4D97-AF65-F5344CB8AC3E}">
        <p14:creationId xmlns:p14="http://schemas.microsoft.com/office/powerpoint/2010/main" val="3101089413"/>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Gradina Botanica Anastasie Fatu.</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120</a:t>
            </a:fld>
            <a:endParaRPr lang="es-ES" dirty="0"/>
          </a:p>
        </p:txBody>
      </p:sp>
    </p:spTree>
    <p:extLst>
      <p:ext uri="{BB962C8B-B14F-4D97-AF65-F5344CB8AC3E}">
        <p14:creationId xmlns:p14="http://schemas.microsoft.com/office/powerpoint/2010/main" val="1582211362"/>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Gradina Botanica Anastasie Fatu.</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122</a:t>
            </a:fld>
            <a:endParaRPr lang="es-ES" dirty="0"/>
          </a:p>
        </p:txBody>
      </p:sp>
    </p:spTree>
    <p:extLst>
      <p:ext uri="{BB962C8B-B14F-4D97-AF65-F5344CB8AC3E}">
        <p14:creationId xmlns:p14="http://schemas.microsoft.com/office/powerpoint/2010/main" val="311465297"/>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Gradina Botanica Anastasie Fatu.</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123</a:t>
            </a:fld>
            <a:endParaRPr lang="es-ES" dirty="0"/>
          </a:p>
        </p:txBody>
      </p:sp>
    </p:spTree>
    <p:extLst>
      <p:ext uri="{BB962C8B-B14F-4D97-AF65-F5344CB8AC3E}">
        <p14:creationId xmlns:p14="http://schemas.microsoft.com/office/powerpoint/2010/main" val="2826167508"/>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Gradina Botanica Anastasie Fatu.</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124</a:t>
            </a:fld>
            <a:endParaRPr lang="es-ES" dirty="0"/>
          </a:p>
        </p:txBody>
      </p:sp>
    </p:spTree>
    <p:extLst>
      <p:ext uri="{BB962C8B-B14F-4D97-AF65-F5344CB8AC3E}">
        <p14:creationId xmlns:p14="http://schemas.microsoft.com/office/powerpoint/2010/main" val="3086902250"/>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Gradina Botanica Anastasie Fatu.</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125</a:t>
            </a:fld>
            <a:endParaRPr lang="es-ES" dirty="0"/>
          </a:p>
        </p:txBody>
      </p:sp>
    </p:spTree>
    <p:extLst>
      <p:ext uri="{BB962C8B-B14F-4D97-AF65-F5344CB8AC3E}">
        <p14:creationId xmlns:p14="http://schemas.microsoft.com/office/powerpoint/2010/main" val="2414022952"/>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Gradina Botanica Anastasie Fatu.</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126</a:t>
            </a:fld>
            <a:endParaRPr lang="es-ES" dirty="0"/>
          </a:p>
        </p:txBody>
      </p:sp>
    </p:spTree>
    <p:extLst>
      <p:ext uri="{BB962C8B-B14F-4D97-AF65-F5344CB8AC3E}">
        <p14:creationId xmlns:p14="http://schemas.microsoft.com/office/powerpoint/2010/main" val="782336701"/>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Gradina Botanica Anastasie Fatu.</a:t>
            </a:r>
          </a:p>
        </p:txBody>
      </p:sp>
      <p:sp>
        <p:nvSpPr>
          <p:cNvPr id="4" name="3 Marcador de número de diapositiva"/>
          <p:cNvSpPr>
            <a:spLocks noGrp="1"/>
          </p:cNvSpPr>
          <p:nvPr>
            <p:ph type="sldNum" sz="quarter" idx="10"/>
          </p:nvPr>
        </p:nvSpPr>
        <p:spPr/>
        <p:txBody>
          <a:bodyPr/>
          <a:lstStyle/>
          <a:p>
            <a:fld id="{6BE4E065-67A3-44F2-B618-2B53B72605F5}" type="slidenum">
              <a:rPr lang="es-ES" smtClean="0"/>
              <a:t>127</a:t>
            </a:fld>
            <a:endParaRPr lang="es-ES" dirty="0"/>
          </a:p>
        </p:txBody>
      </p:sp>
    </p:spTree>
    <p:extLst>
      <p:ext uri="{BB962C8B-B14F-4D97-AF65-F5344CB8AC3E}">
        <p14:creationId xmlns:p14="http://schemas.microsoft.com/office/powerpoint/2010/main" val="28000566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7" name="Group 6"/>
          <p:cNvGrpSpPr/>
          <p:nvPr/>
        </p:nvGrpSpPr>
        <p:grpSpPr>
          <a:xfrm>
            <a:off x="-8466" y="-8468"/>
            <a:ext cx="916980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6270946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3/9/2018</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dirty="0"/>
          </a:p>
        </p:txBody>
      </p:sp>
    </p:spTree>
    <p:extLst>
      <p:ext uri="{BB962C8B-B14F-4D97-AF65-F5344CB8AC3E}">
        <p14:creationId xmlns:p14="http://schemas.microsoft.com/office/powerpoint/2010/main" val="36854628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10158484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6" name="Footer Placeholder 5"/>
          <p:cNvSpPr>
            <a:spLocks noGrp="1"/>
          </p:cNvSpPr>
          <p:nvPr>
            <p:ph type="ftr" sz="quarter" idx="11"/>
          </p:nvPr>
        </p:nvSpPr>
        <p:spPr/>
        <p:txBody>
          <a:bodyPr/>
          <a:lstStyle/>
          <a:p>
            <a:endParaRPr kumimoji="0" lang="en-US" dirty="0"/>
          </a:p>
        </p:txBody>
      </p:sp>
      <p:sp>
        <p:nvSpPr>
          <p:cNvPr id="7" name="Slide Number Placeholder 6"/>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12619372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8" name="Footer Placeholder 7"/>
          <p:cNvSpPr>
            <a:spLocks noGrp="1"/>
          </p:cNvSpPr>
          <p:nvPr>
            <p:ph type="ftr" sz="quarter" idx="11"/>
          </p:nvPr>
        </p:nvSpPr>
        <p:spPr/>
        <p:txBody>
          <a:bodyPr/>
          <a:lstStyle/>
          <a:p>
            <a:endParaRPr kumimoji="0" lang="en-US" dirty="0"/>
          </a:p>
        </p:txBody>
      </p:sp>
      <p:sp>
        <p:nvSpPr>
          <p:cNvPr id="9" name="Slide Number Placeholder 8"/>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33140258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3/9/2018</a:t>
            </a:fld>
            <a:endParaRPr lang="en-US" dirty="0">
              <a:solidFill>
                <a:schemeClr val="tx2"/>
              </a:solidFill>
            </a:endParaRPr>
          </a:p>
        </p:txBody>
      </p:sp>
      <p:sp>
        <p:nvSpPr>
          <p:cNvPr id="4" name="Footer Placeholder 3"/>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5" name="Slide Number Placeholder 4"/>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28062844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3" name="Footer Placeholder 2"/>
          <p:cNvSpPr>
            <a:spLocks noGrp="1"/>
          </p:cNvSpPr>
          <p:nvPr>
            <p:ph type="ftr" sz="quarter" idx="11"/>
          </p:nvPr>
        </p:nvSpPr>
        <p:spPr/>
        <p:txBody>
          <a:bodyPr/>
          <a:lstStyle/>
          <a:p>
            <a:endParaRPr kumimoji="0" lang="en-US" dirty="0"/>
          </a:p>
        </p:txBody>
      </p:sp>
      <p:sp>
        <p:nvSpPr>
          <p:cNvPr id="4" name="Slide Number Placeholder 3"/>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40739581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Editar los estilos de texto del patrón</a:t>
            </a:r>
          </a:p>
        </p:txBody>
      </p:sp>
      <p:sp>
        <p:nvSpPr>
          <p:cNvPr id="5" name="Date Placeholder 4"/>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3/9/2018</a:t>
            </a:fld>
            <a:endParaRPr lang="en-US" dirty="0"/>
          </a:p>
        </p:txBody>
      </p:sp>
      <p:sp>
        <p:nvSpPr>
          <p:cNvPr id="6" name="Footer Placeholder 5"/>
          <p:cNvSpPr>
            <a:spLocks noGrp="1"/>
          </p:cNvSpPr>
          <p:nvPr>
            <p:ph type="ftr" sz="quarter" idx="11"/>
          </p:nvPr>
        </p:nvSpPr>
        <p:spPr/>
        <p:txBody>
          <a:bodyPr/>
          <a:lstStyle/>
          <a:p>
            <a:endParaRPr kumimoji="0" lang="en-US" dirty="0"/>
          </a:p>
        </p:txBody>
      </p:sp>
      <p:sp>
        <p:nvSpPr>
          <p:cNvPr id="7" name="Slide Number Placeholder 6"/>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dirty="0"/>
          </a:p>
        </p:txBody>
      </p:sp>
    </p:spTree>
    <p:extLst>
      <p:ext uri="{BB962C8B-B14F-4D97-AF65-F5344CB8AC3E}">
        <p14:creationId xmlns:p14="http://schemas.microsoft.com/office/powerpoint/2010/main" val="23898691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dirty="0"/>
              <a:t>Haga clic en el icono para agregar una imagen</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a:t>
            </a:r>
          </a:p>
        </p:txBody>
      </p:sp>
      <p:sp>
        <p:nvSpPr>
          <p:cNvPr id="5" name="Date Placeholder 4"/>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3/9/2018</a:t>
            </a:fld>
            <a:endParaRPr lang="en-US" dirty="0"/>
          </a:p>
        </p:txBody>
      </p:sp>
      <p:sp>
        <p:nvSpPr>
          <p:cNvPr id="6" name="Footer Placeholder 5"/>
          <p:cNvSpPr>
            <a:spLocks noGrp="1"/>
          </p:cNvSpPr>
          <p:nvPr>
            <p:ph type="ftr" sz="quarter" idx="11"/>
          </p:nvPr>
        </p:nvSpPr>
        <p:spPr/>
        <p:txBody>
          <a:bodyPr/>
          <a:lstStyle/>
          <a:p>
            <a:endParaRPr kumimoji="0" lang="en-US" dirty="0"/>
          </a:p>
        </p:txBody>
      </p:sp>
      <p:sp>
        <p:nvSpPr>
          <p:cNvPr id="7" name="Slide Number Placeholder 6"/>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dirty="0"/>
          </a:p>
        </p:txBody>
      </p:sp>
    </p:spTree>
    <p:extLst>
      <p:ext uri="{BB962C8B-B14F-4D97-AF65-F5344CB8AC3E}">
        <p14:creationId xmlns:p14="http://schemas.microsoft.com/office/powerpoint/2010/main" val="11405743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3/9/2018</a:t>
            </a:fld>
            <a:endParaRPr lang="en-US" dirty="0">
              <a:solidFill>
                <a:schemeClr val="tx2"/>
              </a:solidFill>
            </a:endParaRPr>
          </a:p>
        </p:txBody>
      </p:sp>
      <p:sp>
        <p:nvSpPr>
          <p:cNvPr id="5" name="Footer Placeholder 4"/>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6" name="Slide Number Placeholder 5"/>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5536612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3/9/2018</a:t>
            </a:fld>
            <a:endParaRPr lang="en-US" dirty="0">
              <a:solidFill>
                <a:schemeClr val="tx2"/>
              </a:solidFill>
            </a:endParaRPr>
          </a:p>
        </p:txBody>
      </p:sp>
      <p:sp>
        <p:nvSpPr>
          <p:cNvPr id="5" name="Footer Placeholder 4"/>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6" name="Slide Number Placeholder 5"/>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843454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3/9/2018</a:t>
            </a:fld>
            <a:endParaRPr lang="en-US" dirty="0">
              <a:solidFill>
                <a:schemeClr val="tx2"/>
              </a:solidFill>
            </a:endParaRPr>
          </a:p>
        </p:txBody>
      </p:sp>
      <p:sp>
        <p:nvSpPr>
          <p:cNvPr id="5" name="Footer Placeholder 4"/>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6" name="Slide Number Placeholder 5"/>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23765657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3/9/2018</a:t>
            </a:fld>
            <a:endParaRPr lang="en-US" dirty="0">
              <a:solidFill>
                <a:schemeClr val="tx2"/>
              </a:solidFill>
            </a:endParaRPr>
          </a:p>
        </p:txBody>
      </p:sp>
      <p:sp>
        <p:nvSpPr>
          <p:cNvPr id="5" name="Footer Placeholder 4"/>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6" name="Slide Number Placeholder 5"/>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8368673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3/9/2018</a:t>
            </a:fld>
            <a:endParaRPr lang="en-US" dirty="0">
              <a:solidFill>
                <a:schemeClr val="tx2"/>
              </a:solidFill>
            </a:endParaRPr>
          </a:p>
        </p:txBody>
      </p:sp>
      <p:sp>
        <p:nvSpPr>
          <p:cNvPr id="5" name="Footer Placeholder 4"/>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6" name="Slide Number Placeholder 5"/>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286705690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220102072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34218643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69805"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algn="r" eaLnBrk="1" latinLnBrk="0" hangingPunct="1"/>
            <a:fld id="{E6F9B8CD-342D-4579-98EC-A8FD6B7370E1}" type="datetimeFigureOut">
              <a:rPr lang="en-US" smtClean="0"/>
              <a:pPr algn="r" eaLnBrk="1" latinLnBrk="0" hangingPunct="1"/>
              <a:t>3/9/2018</a:t>
            </a:fld>
            <a:endParaRPr lang="en-US" dirty="0">
              <a:solidFill>
                <a:schemeClr val="tx2"/>
              </a:solidFill>
            </a:endParaRPr>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lgn="l" eaLnBrk="1" latinLnBrk="0" hangingPunct="1"/>
            <a:endParaRPr kumimoji="0" lang="en-US" dirty="0">
              <a:solidFill>
                <a:schemeClr val="tx2"/>
              </a:solidFill>
            </a:endParaRPr>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2984183630"/>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 id="2147483700"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7.xml"/><Relationship Id="rId5" Type="http://schemas.openxmlformats.org/officeDocument/2006/relationships/image" Target="../media/image15.jpg"/><Relationship Id="rId4" Type="http://schemas.openxmlformats.org/officeDocument/2006/relationships/image" Target="../media/image14.jpg"/></Relationships>
</file>

<file path=ppt/slides/_rels/slide20.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18.jpg"/><Relationship Id="rId4" Type="http://schemas.openxmlformats.org/officeDocument/2006/relationships/image" Target="../media/image17.png"/></Relationships>
</file>

<file path=ppt/slides/_rels/slide2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31.png"/><Relationship Id="rId5" Type="http://schemas.openxmlformats.org/officeDocument/2006/relationships/image" Target="../media/image30.jpg"/><Relationship Id="rId4" Type="http://schemas.openxmlformats.org/officeDocument/2006/relationships/image" Target="../media/image29.jpg"/></Relationships>
</file>

<file path=ppt/slides/_rels/slide34.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37.xml"/><Relationship Id="rId1" Type="http://schemas.openxmlformats.org/officeDocument/2006/relationships/slideLayout" Target="../slideLayouts/slideLayout7.xml"/><Relationship Id="rId5" Type="http://schemas.openxmlformats.org/officeDocument/2006/relationships/image" Target="../media/image50.jpg"/><Relationship Id="rId4" Type="http://schemas.openxmlformats.org/officeDocument/2006/relationships/image" Target="../media/image49.jpg"/></Relationships>
</file>

<file path=ppt/slides/_rels/slide51.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46.xml"/><Relationship Id="rId1" Type="http://schemas.openxmlformats.org/officeDocument/2006/relationships/slideLayout" Target="../slideLayouts/slideLayout7.xml"/><Relationship Id="rId6" Type="http://schemas.openxmlformats.org/officeDocument/2006/relationships/image" Target="../media/image62.jpg"/><Relationship Id="rId5" Type="http://schemas.openxmlformats.org/officeDocument/2006/relationships/image" Target="../media/image61.jpg"/><Relationship Id="rId4" Type="http://schemas.openxmlformats.org/officeDocument/2006/relationships/image" Target="../media/image60.jpg"/></Relationships>
</file>

<file path=ppt/slides/_rels/slide60.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48.xml"/><Relationship Id="rId1" Type="http://schemas.openxmlformats.org/officeDocument/2006/relationships/slideLayout" Target="../slideLayouts/slideLayout7.xml"/><Relationship Id="rId6" Type="http://schemas.openxmlformats.org/officeDocument/2006/relationships/image" Target="../media/image67.jpg"/><Relationship Id="rId5" Type="http://schemas.openxmlformats.org/officeDocument/2006/relationships/image" Target="../media/image66.jpg"/><Relationship Id="rId4" Type="http://schemas.openxmlformats.org/officeDocument/2006/relationships/image" Target="../media/image65.jpg"/></Relationships>
</file>

<file path=ppt/slides/_rels/slide62.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52.xml"/><Relationship Id="rId1" Type="http://schemas.openxmlformats.org/officeDocument/2006/relationships/slideLayout" Target="../slideLayouts/slideLayout7.xml"/><Relationship Id="rId5" Type="http://schemas.openxmlformats.org/officeDocument/2006/relationships/image" Target="../media/image71.jpg"/><Relationship Id="rId4" Type="http://schemas.openxmlformats.org/officeDocument/2006/relationships/image" Target="../media/image31.png"/></Relationships>
</file>

<file path=ppt/slides/_rels/slide66.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57.xml"/><Relationship Id="rId1" Type="http://schemas.openxmlformats.org/officeDocument/2006/relationships/slideLayout" Target="../slideLayouts/slideLayout7.xml"/><Relationship Id="rId5" Type="http://schemas.openxmlformats.org/officeDocument/2006/relationships/image" Target="../media/image78.jpg"/><Relationship Id="rId4" Type="http://schemas.openxmlformats.org/officeDocument/2006/relationships/image" Target="../media/image77.jpg"/></Relationships>
</file>

<file path=ppt/slides/_rels/slide71.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2" Type="http://schemas.openxmlformats.org/officeDocument/2006/relationships/image" Target="../media/image114.jpg"/><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18.jpg"/><Relationship Id="rId2" Type="http://schemas.openxmlformats.org/officeDocument/2006/relationships/notesSlide" Target="../notesSlides/notesSlide96.xml"/><Relationship Id="rId1" Type="http://schemas.openxmlformats.org/officeDocument/2006/relationships/slideLayout" Target="../slideLayouts/slideLayout7.xml"/><Relationship Id="rId6" Type="http://schemas.openxmlformats.org/officeDocument/2006/relationships/image" Target="../media/image121.png"/><Relationship Id="rId5" Type="http://schemas.openxmlformats.org/officeDocument/2006/relationships/image" Target="../media/image120.jpg"/><Relationship Id="rId4" Type="http://schemas.openxmlformats.org/officeDocument/2006/relationships/image" Target="../media/image119.jpg"/></Relationships>
</file>

<file path=ppt/slides/_rels/slide114.xml.rels><?xml version="1.0" encoding="UTF-8" standalone="yes"?>
<Relationships xmlns="http://schemas.openxmlformats.org/package/2006/relationships"><Relationship Id="rId2" Type="http://schemas.openxmlformats.org/officeDocument/2006/relationships/image" Target="../media/image122.jpg"/><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23.jp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25.jpg"/><Relationship Id="rId2" Type="http://schemas.openxmlformats.org/officeDocument/2006/relationships/image" Target="../media/image124.png"/><Relationship Id="rId1" Type="http://schemas.openxmlformats.org/officeDocument/2006/relationships/slideLayout" Target="../slideLayouts/slideLayout7.xml"/><Relationship Id="rId4" Type="http://schemas.openxmlformats.org/officeDocument/2006/relationships/image" Target="../media/image126.jpg"/></Relationships>
</file>

<file path=ppt/slides/_rels/slide117.xml.rels><?xml version="1.0" encoding="UTF-8" standalone="yes"?>
<Relationships xmlns="http://schemas.openxmlformats.org/package/2006/relationships"><Relationship Id="rId3" Type="http://schemas.openxmlformats.org/officeDocument/2006/relationships/image" Target="../media/image127.jp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29.jp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30.jp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2" Type="http://schemas.openxmlformats.org/officeDocument/2006/relationships/image" Target="../media/image131.jpg"/><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32.jp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33.jp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34.jp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26.jp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35.jp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36.jpe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3568" y="1340768"/>
            <a:ext cx="6172200" cy="1872208"/>
          </a:xfrm>
        </p:spPr>
        <p:txBody>
          <a:bodyPr/>
          <a:lstStyle/>
          <a:p>
            <a:r>
              <a:rPr lang="es-ES" sz="3200" dirty="0"/>
              <a:t>EUROPA.-LA VUELTA AL MUNDO EN 885 JARDINES.-RUMANIA.-A</a:t>
            </a:r>
          </a:p>
        </p:txBody>
      </p:sp>
      <p:sp>
        <p:nvSpPr>
          <p:cNvPr id="3" name="2 Subtítulo"/>
          <p:cNvSpPr>
            <a:spLocks noGrp="1"/>
          </p:cNvSpPr>
          <p:nvPr>
            <p:ph type="subTitle" idx="1"/>
          </p:nvPr>
        </p:nvSpPr>
        <p:spPr>
          <a:xfrm>
            <a:off x="2286000" y="5003322"/>
            <a:ext cx="4302224" cy="1371600"/>
          </a:xfrm>
        </p:spPr>
        <p:txBody>
          <a:bodyPr>
            <a:normAutofit fontScale="92500" lnSpcReduction="10000"/>
          </a:bodyPr>
          <a:lstStyle/>
          <a:p>
            <a:r>
              <a:rPr lang="es-ES" dirty="0"/>
              <a:t>Selección de textos y fotografías por </a:t>
            </a:r>
          </a:p>
          <a:p>
            <a:r>
              <a:rPr lang="es-ES" sz="2800" dirty="0"/>
              <a:t>JOSE ELIAS BONELLS</a:t>
            </a:r>
          </a:p>
          <a:p>
            <a:r>
              <a:rPr lang="it-IT" sz="2800" dirty="0"/>
              <a:t> </a:t>
            </a:r>
            <a:endParaRPr lang="es-ES" sz="2800" dirty="0"/>
          </a:p>
        </p:txBody>
      </p:sp>
    </p:spTree>
    <p:extLst>
      <p:ext uri="{BB962C8B-B14F-4D97-AF65-F5344CB8AC3E}">
        <p14:creationId xmlns:p14="http://schemas.microsoft.com/office/powerpoint/2010/main" val="6304992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Dimitrie Brandza Botanical Garden..</a:t>
            </a:r>
          </a:p>
        </p:txBody>
      </p:sp>
      <p:sp>
        <p:nvSpPr>
          <p:cNvPr id="3" name="2 Marcador de contenido"/>
          <p:cNvSpPr>
            <a:spLocks noGrp="1"/>
          </p:cNvSpPr>
          <p:nvPr>
            <p:ph idx="1"/>
          </p:nvPr>
        </p:nvSpPr>
        <p:spPr/>
        <p:txBody>
          <a:bodyPr>
            <a:normAutofit/>
          </a:bodyPr>
          <a:lstStyle/>
          <a:p>
            <a:r>
              <a:rPr lang="es-ES" dirty="0"/>
              <a:t>Dimitrie Brândză" Jardín Botánico, perteneciente a la Universidad de Bucarest, es una educación, la investigación, la cultura y la institución de aprendizaje, un factor activo de la conciencia sobre la relación del hombre y la naturaleza. </a:t>
            </a:r>
          </a:p>
          <a:p>
            <a:r>
              <a:rPr lang="es-ES" dirty="0"/>
              <a:t>El jardín botánico alberga la colección de plantas vivas y preservadas, que ofrece apoyo a los estudiantes de la biología, la farmacia, las facultades de medicina veterinaria, sino también para los alumnos de pre-escolar, los alumnos y los adultos que vienen aquí a aprender acerca de la naturaleza. </a:t>
            </a:r>
          </a:p>
        </p:txBody>
      </p:sp>
    </p:spTree>
    <p:extLst>
      <p:ext uri="{BB962C8B-B14F-4D97-AF65-F5344CB8AC3E}">
        <p14:creationId xmlns:p14="http://schemas.microsoft.com/office/powerpoint/2010/main" val="24581880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836712"/>
            <a:ext cx="6059016" cy="5637240"/>
          </a:xfrm>
        </p:spPr>
        <p:txBody>
          <a:bodyPr>
            <a:normAutofit/>
          </a:bodyPr>
          <a:lstStyle/>
          <a:p>
            <a:r>
              <a:rPr lang="es-ES" dirty="0"/>
              <a:t>El Jardín Botánico tiene un papel importante en la investigación científica, los estudios realizados aquí se centran en la preservación de la biodiversidad, la aclimatación de especies exóticas y la taxonomía. </a:t>
            </a:r>
          </a:p>
          <a:p>
            <a:r>
              <a:rPr lang="es-ES" dirty="0"/>
              <a:t>D. Brândză "Jardín Botánico ofrece excelentes lugares para los turistas: </a:t>
            </a:r>
          </a:p>
          <a:p>
            <a:r>
              <a:rPr lang="es-ES" dirty="0"/>
              <a:t>- Las antiguas casas verdes, construido en 1891 e incluido en el patrimonio nacional; </a:t>
            </a:r>
          </a:p>
          <a:p>
            <a:r>
              <a:rPr lang="es-ES" dirty="0"/>
              <a:t>- El museo, otro edificio histórico, alberga interesantes colecciones de plantas conservadas, pero también un número impresionante de acuarelas que representan las plantas autóctonas o exóticas; </a:t>
            </a:r>
          </a:p>
          <a:p>
            <a:r>
              <a:rPr lang="es-ES" dirty="0"/>
              <a:t>- El área de la cascada con un grupo de cipreses y otros árboles de coníferas.</a:t>
            </a:r>
          </a:p>
          <a:p>
            <a:endParaRPr lang="es-ES" dirty="0"/>
          </a:p>
          <a:p>
            <a:endParaRPr lang="es-ES" dirty="0"/>
          </a:p>
          <a:p>
            <a:endParaRPr lang="es-ES" dirty="0"/>
          </a:p>
        </p:txBody>
      </p:sp>
    </p:spTree>
    <p:extLst>
      <p:ext uri="{BB962C8B-B14F-4D97-AF65-F5344CB8AC3E}">
        <p14:creationId xmlns:p14="http://schemas.microsoft.com/office/powerpoint/2010/main" val="13037302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6275040" cy="5997280"/>
          </a:xfrm>
        </p:spPr>
        <p:txBody>
          <a:bodyPr>
            <a:normAutofit/>
          </a:bodyPr>
          <a:lstStyle/>
          <a:p>
            <a:pPr marL="0" indent="0">
              <a:buNone/>
            </a:pPr>
            <a:endParaRPr lang="es-ES" dirty="0"/>
          </a:p>
          <a:p>
            <a:r>
              <a:rPr lang="es-ES" dirty="0"/>
              <a:t>- árboles seculares (árboles de abedul, robles) - marcas de la antigua vegetación de Dâmboviţa liso. </a:t>
            </a:r>
          </a:p>
          <a:p>
            <a:r>
              <a:rPr lang="es-ES" dirty="0"/>
              <a:t>Además, los eventos y exposiciones se organizan en el Jardín Botánico (Flori ... de Florii, Colores de otoño, la cosecha de otoño), los programas de educación ecológicos (Escuela de la naturaleza). </a:t>
            </a:r>
          </a:p>
          <a:p>
            <a:r>
              <a:rPr lang="es-ES" dirty="0"/>
              <a:t>El jardín botánico "Dimitrie Brândză"  está dividido en sectores.</a:t>
            </a:r>
          </a:p>
          <a:p>
            <a:r>
              <a:rPr lang="es-ES" dirty="0"/>
              <a:t>En la entrada, en el lado derecho, los visitantes son recibidos por llamar la atención con sus plantas con sus flores, hojas o arreglo especial el sector decorativo. </a:t>
            </a:r>
          </a:p>
          <a:p>
            <a:endParaRPr lang="es-ES" dirty="0"/>
          </a:p>
        </p:txBody>
      </p:sp>
    </p:spTree>
    <p:extLst>
      <p:ext uri="{BB962C8B-B14F-4D97-AF65-F5344CB8AC3E}">
        <p14:creationId xmlns:p14="http://schemas.microsoft.com/office/powerpoint/2010/main" val="14329740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6419056" cy="5997280"/>
          </a:xfrm>
        </p:spPr>
        <p:txBody>
          <a:bodyPr>
            <a:normAutofit/>
          </a:bodyPr>
          <a:lstStyle/>
          <a:p>
            <a:r>
              <a:rPr lang="es-ES" dirty="0"/>
              <a:t> También, a la derecha, en frente del edificio administrativo hay un pequeño grupo de rocas agrupar plantas raras de todo Rumania. </a:t>
            </a:r>
          </a:p>
          <a:p>
            <a:r>
              <a:rPr lang="es-ES" dirty="0"/>
              <a:t>En la misma zona, en la parte izquierda del callejón, hay plantas de la zona mediterránea. Cambiando de tema, en dirección NW, llegamos a la Dobrogean Hill, una zona que reúne a las plantas que representan arbustos y prados Dobrogea. </a:t>
            </a:r>
          </a:p>
          <a:p>
            <a:r>
              <a:rPr lang="es-ES" dirty="0"/>
              <a:t>A la derecha, hacia Splaiul Independentei, está el jardín italiano, con una cuenca en el centro con plantas acuiferas. </a:t>
            </a:r>
          </a:p>
          <a:p>
            <a:r>
              <a:rPr lang="es-ES" dirty="0"/>
              <a:t>En dirección a los Green Houses Exposiciones, cruzamos los sectores que alojan las rosas y los lirios, el Rosarium y Iridarium, respectivamente.</a:t>
            </a:r>
          </a:p>
        </p:txBody>
      </p:sp>
    </p:spTree>
    <p:extLst>
      <p:ext uri="{BB962C8B-B14F-4D97-AF65-F5344CB8AC3E}">
        <p14:creationId xmlns:p14="http://schemas.microsoft.com/office/powerpoint/2010/main" val="15898858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6275040" cy="5997280"/>
          </a:xfrm>
        </p:spPr>
        <p:txBody>
          <a:bodyPr>
            <a:normAutofit/>
          </a:bodyPr>
          <a:lstStyle/>
          <a:p>
            <a:r>
              <a:rPr lang="es-ES" dirty="0"/>
              <a:t>Dejando a la derecha el Green Houses Exposiciones y hacia el oeste, se llega al sector de las plantas útiles que comprende numerosas especies de plantas de la salud, la alimentación y la tintura. A partir de aquí, podemos continuar hacia la Cascada, el Lago y el de coníferas Hill. </a:t>
            </a:r>
          </a:p>
          <a:p>
            <a:r>
              <a:rPr lang="es-ES" dirty="0"/>
              <a:t>La atracción de esta zona es no sólo los árboles de coníferas y de los lirios en el lago, sino también a los patos y las tortugas que han encontrado condiciones de vida adecuadas aquí. </a:t>
            </a:r>
          </a:p>
          <a:p>
            <a:r>
              <a:rPr lang="es-ES" dirty="0"/>
              <a:t>Avanzando hacia la salida, a la izquierda se encuentra el sector de la Taxonomía, en el cual las plantas se agrupan de acuerdo con el parentesco, seguido por el Gran Lago con una isla en el medio de plantas de origen asiático. </a:t>
            </a:r>
          </a:p>
        </p:txBody>
      </p:sp>
    </p:spTree>
    <p:extLst>
      <p:ext uri="{BB962C8B-B14F-4D97-AF65-F5344CB8AC3E}">
        <p14:creationId xmlns:p14="http://schemas.microsoft.com/office/powerpoint/2010/main" val="31436126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6203032" cy="6069288"/>
          </a:xfrm>
        </p:spPr>
        <p:txBody>
          <a:bodyPr/>
          <a:lstStyle/>
          <a:p>
            <a:r>
              <a:rPr lang="es-ES" dirty="0"/>
              <a:t>Entre los sectores interiores, se puede visitar el museo y las exposiciones invernaderos. </a:t>
            </a:r>
          </a:p>
          <a:p>
            <a:r>
              <a:rPr lang="es-ES" dirty="0"/>
              <a:t>Las colecciones interesantes último anfitrión de orquídeas, ferrulas, plantas de cítricos, cactus y otras plantas suculentas, bromelias, árboles de palmas.</a:t>
            </a:r>
          </a:p>
          <a:p>
            <a:r>
              <a:rPr lang="es-ES" dirty="0"/>
              <a:t> El herbario, la recolección de semillas y la biblioteca están limitados solo a los estudiantes e investigadores. </a:t>
            </a:r>
          </a:p>
          <a:p>
            <a:endParaRPr lang="es-ES" dirty="0"/>
          </a:p>
        </p:txBody>
      </p:sp>
    </p:spTree>
    <p:extLst>
      <p:ext uri="{BB962C8B-B14F-4D97-AF65-F5344CB8AC3E}">
        <p14:creationId xmlns:p14="http://schemas.microsoft.com/office/powerpoint/2010/main" val="121274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791483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85401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536512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544890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6447659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947806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915444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444"/>
          <a:stretch/>
        </p:blipFill>
        <p:spPr>
          <a:xfrm>
            <a:off x="0" y="0"/>
            <a:ext cx="9144000" cy="6858000"/>
          </a:xfrm>
          <a:prstGeom prst="rect">
            <a:avLst/>
          </a:prstGeom>
        </p:spPr>
      </p:pic>
    </p:spTree>
    <p:extLst>
      <p:ext uri="{BB962C8B-B14F-4D97-AF65-F5344CB8AC3E}">
        <p14:creationId xmlns:p14="http://schemas.microsoft.com/office/powerpoint/2010/main" val="28580797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112"/>
          <a:stretch/>
        </p:blipFill>
        <p:spPr>
          <a:xfrm>
            <a:off x="0" y="0"/>
            <a:ext cx="9144000" cy="6858000"/>
          </a:xfrm>
          <a:prstGeom prst="rect">
            <a:avLst/>
          </a:prstGeom>
        </p:spPr>
      </p:pic>
    </p:spTree>
    <p:extLst>
      <p:ext uri="{BB962C8B-B14F-4D97-AF65-F5344CB8AC3E}">
        <p14:creationId xmlns:p14="http://schemas.microsoft.com/office/powerpoint/2010/main" val="18597840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769501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817254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208" y="0"/>
            <a:ext cx="4759816" cy="3646190"/>
          </a:xfrm>
          <a:prstGeom prst="rect">
            <a:avLst/>
          </a:prstGeom>
        </p:spPr>
      </p:pic>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88024" y="0"/>
            <a:ext cx="4355976" cy="3646190"/>
          </a:xfrm>
          <a:prstGeom prst="rect">
            <a:avLst/>
          </a:prstGeom>
        </p:spPr>
      </p:pic>
      <p:pic>
        <p:nvPicPr>
          <p:cNvPr id="5" name="4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208" y="3646190"/>
            <a:ext cx="4759816" cy="3211810"/>
          </a:xfrm>
          <a:prstGeom prst="rect">
            <a:avLst/>
          </a:prstGeom>
        </p:spPr>
      </p:pic>
      <p:pic>
        <p:nvPicPr>
          <p:cNvPr id="6" name="5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88024" y="3646190"/>
            <a:ext cx="4355976" cy="3211810"/>
          </a:xfrm>
          <a:prstGeom prst="rect">
            <a:avLst/>
          </a:prstGeom>
        </p:spPr>
      </p:pic>
    </p:spTree>
    <p:extLst>
      <p:ext uri="{BB962C8B-B14F-4D97-AF65-F5344CB8AC3E}">
        <p14:creationId xmlns:p14="http://schemas.microsoft.com/office/powerpoint/2010/main" val="27277206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1999" y="24016"/>
            <a:ext cx="4558671"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24016"/>
            <a:ext cx="4571999" cy="3621008"/>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 y="3645024"/>
            <a:ext cx="4571999" cy="3236992"/>
          </a:xfrm>
          <a:prstGeom prst="rect">
            <a:avLst/>
          </a:prstGeom>
        </p:spPr>
      </p:pic>
    </p:spTree>
    <p:extLst>
      <p:ext uri="{BB962C8B-B14F-4D97-AF65-F5344CB8AC3E}">
        <p14:creationId xmlns:p14="http://schemas.microsoft.com/office/powerpoint/2010/main" val="10874568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374262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7999"/>
          </a:xfrm>
          <a:prstGeom prst="rect">
            <a:avLst/>
          </a:prstGeom>
        </p:spPr>
      </p:pic>
    </p:spTree>
    <p:extLst>
      <p:ext uri="{BB962C8B-B14F-4D97-AF65-F5344CB8AC3E}">
        <p14:creationId xmlns:p14="http://schemas.microsoft.com/office/powerpoint/2010/main" val="22258356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5822"/>
          <a:stretch/>
        </p:blipFill>
        <p:spPr>
          <a:xfrm>
            <a:off x="0" y="0"/>
            <a:ext cx="9144000" cy="6858000"/>
          </a:xfrm>
          <a:prstGeom prst="rect">
            <a:avLst/>
          </a:prstGeom>
        </p:spPr>
      </p:pic>
    </p:spTree>
    <p:extLst>
      <p:ext uri="{BB962C8B-B14F-4D97-AF65-F5344CB8AC3E}">
        <p14:creationId xmlns:p14="http://schemas.microsoft.com/office/powerpoint/2010/main" val="2202096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Cluj Napoca Gradina Botanica</a:t>
            </a:r>
          </a:p>
        </p:txBody>
      </p:sp>
      <p:sp>
        <p:nvSpPr>
          <p:cNvPr id="3" name="2 Marcador de contenido"/>
          <p:cNvSpPr>
            <a:spLocks noGrp="1"/>
          </p:cNvSpPr>
          <p:nvPr>
            <p:ph idx="1"/>
          </p:nvPr>
        </p:nvSpPr>
        <p:spPr/>
        <p:txBody>
          <a:bodyPr/>
          <a:lstStyle/>
          <a:p>
            <a:r>
              <a:rPr lang="vi-VN" dirty="0"/>
              <a:t>El Jardín Botánico de Cluj-Napoca o en rumano: Grădina Botanică din Cluj-Napoca o también como Grădina Botanică "Alexandru Borza", es un jardín botánico de unas 14 hectáreas de extensión que depende administrativamente de la Universidad Babeş-Bolyai de Cluj-Napoca en Rumanía.</a:t>
            </a:r>
            <a:endParaRPr lang="es-ES" dirty="0"/>
          </a:p>
          <a:p>
            <a:r>
              <a:rPr lang="es-ES" dirty="0"/>
              <a:t>El jardín botánico fue fundado en 1920 por el profesor Alexandru Borza de la Universidad Babeş-Bolyai.</a:t>
            </a:r>
          </a:p>
        </p:txBody>
      </p:sp>
    </p:spTree>
    <p:extLst>
      <p:ext uri="{BB962C8B-B14F-4D97-AF65-F5344CB8AC3E}">
        <p14:creationId xmlns:p14="http://schemas.microsoft.com/office/powerpoint/2010/main" val="34845860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692696"/>
            <a:ext cx="6347048" cy="5781256"/>
          </a:xfrm>
        </p:spPr>
        <p:txBody>
          <a:bodyPr/>
          <a:lstStyle/>
          <a:p>
            <a:r>
              <a:rPr lang="es-ES" dirty="0"/>
              <a:t>El jardín se organiza en principios científicos rigurosos y se divide en varias secciones basadas en las afinidades especiales de las plantas:</a:t>
            </a:r>
          </a:p>
          <a:p>
            <a:r>
              <a:rPr lang="es-ES" dirty="0"/>
              <a:t> Plantas ornamentales,</a:t>
            </a:r>
          </a:p>
          <a:p>
            <a:r>
              <a:rPr lang="es-ES" dirty="0"/>
              <a:t> Por agrupaciones fitogeográficas,</a:t>
            </a:r>
          </a:p>
          <a:p>
            <a:r>
              <a:rPr lang="es-ES" dirty="0"/>
              <a:t> Sección sistemática,</a:t>
            </a:r>
          </a:p>
          <a:p>
            <a:r>
              <a:rPr lang="es-ES" dirty="0"/>
              <a:t> Plantas de interés económico y medicinal.</a:t>
            </a:r>
          </a:p>
          <a:p>
            <a:r>
              <a:rPr lang="es-ES" dirty="0"/>
              <a:t> Flora rumana que está bien representada por la vegetación característica de la llanura de Transilvania, ó las montañas de los Cárpatos, las regiones de Banat y de Oltenia, las dunas de la playa, etc.</a:t>
            </a:r>
          </a:p>
          <a:p>
            <a:endParaRPr lang="es-ES" dirty="0"/>
          </a:p>
        </p:txBody>
      </p:sp>
    </p:spTree>
    <p:extLst>
      <p:ext uri="{BB962C8B-B14F-4D97-AF65-F5344CB8AC3E}">
        <p14:creationId xmlns:p14="http://schemas.microsoft.com/office/powerpoint/2010/main" val="18338543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6635080" cy="6069288"/>
          </a:xfrm>
        </p:spPr>
        <p:txBody>
          <a:bodyPr>
            <a:normAutofit lnSpcReduction="10000"/>
          </a:bodyPr>
          <a:lstStyle/>
          <a:p>
            <a:r>
              <a:rPr lang="es-ES" dirty="0"/>
              <a:t>En el jardín botánico son de resaltar unas atracciones interesantes, como son:</a:t>
            </a:r>
          </a:p>
          <a:p>
            <a:r>
              <a:rPr lang="es-ES" dirty="0"/>
              <a:t> El jardín japonés (un jardín en estilo japonés, con un arroyo y una casa de estilo Japonés).</a:t>
            </a:r>
          </a:p>
          <a:p>
            <a:r>
              <a:rPr lang="es-ES" dirty="0"/>
              <a:t> El jardín romano un jardín de ese estilo con restos arqueológicos del Imperio Romano de la colonia de Napoca, entre ellos una estatua de Ceres, diosa de los cereales y del pan, junto a las plantas cultivadas que dominan la agricultura rumana contemporánea.</a:t>
            </a:r>
          </a:p>
          <a:p>
            <a:r>
              <a:rPr lang="es-ES" dirty="0"/>
              <a:t> Complejo de invernaderos, que consiste en seis invernaderos que albergan las plantas ecuatoriales, tropicales y subtropicales, tales como Victoria amazonica, palmeras de diversas especies, las plantas australianas y mediterráneas, las orquídeas y los helechos tropicales.</a:t>
            </a:r>
          </a:p>
          <a:p>
            <a:r>
              <a:rPr lang="es-ES" dirty="0"/>
              <a:t>  Instituto botánico, en donde los especialistas de la universidad realizan investigaciones de biología y de geología.</a:t>
            </a:r>
          </a:p>
          <a:p>
            <a:r>
              <a:rPr lang="es-ES" dirty="0"/>
              <a:t> Museo botánico exhibe 6.900 piezas.</a:t>
            </a:r>
          </a:p>
          <a:p>
            <a:r>
              <a:rPr lang="es-ES" dirty="0"/>
              <a:t> Herbario, perteneciente a la Universidad que abarca 635.000 pliegos con plantas de todo el mundo.</a:t>
            </a:r>
          </a:p>
          <a:p>
            <a:endParaRPr lang="es-ES" dirty="0"/>
          </a:p>
        </p:txBody>
      </p:sp>
    </p:spTree>
    <p:extLst>
      <p:ext uri="{BB962C8B-B14F-4D97-AF65-F5344CB8AC3E}">
        <p14:creationId xmlns:p14="http://schemas.microsoft.com/office/powerpoint/2010/main" val="102659927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831215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445"/>
          <a:stretch/>
        </p:blipFill>
        <p:spPr>
          <a:xfrm>
            <a:off x="0" y="0"/>
            <a:ext cx="9144000" cy="6858000"/>
          </a:xfrm>
          <a:prstGeom prst="rect">
            <a:avLst/>
          </a:prstGeom>
        </p:spPr>
      </p:pic>
    </p:spTree>
    <p:extLst>
      <p:ext uri="{BB962C8B-B14F-4D97-AF65-F5344CB8AC3E}">
        <p14:creationId xmlns:p14="http://schemas.microsoft.com/office/powerpoint/2010/main" val="248336638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1186922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0170"/>
          <a:stretch/>
        </p:blipFill>
        <p:spPr>
          <a:xfrm>
            <a:off x="0" y="0"/>
            <a:ext cx="9144000" cy="6858000"/>
          </a:xfrm>
          <a:prstGeom prst="rect">
            <a:avLst/>
          </a:prstGeom>
        </p:spPr>
      </p:pic>
    </p:spTree>
    <p:extLst>
      <p:ext uri="{BB962C8B-B14F-4D97-AF65-F5344CB8AC3E}">
        <p14:creationId xmlns:p14="http://schemas.microsoft.com/office/powerpoint/2010/main" val="171401376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38605793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3201187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788024" cy="342909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88024" y="0"/>
            <a:ext cx="4355976" cy="342909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429090"/>
            <a:ext cx="4788024" cy="3428910"/>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788024" y="3429090"/>
            <a:ext cx="4355976" cy="3428910"/>
          </a:xfrm>
          <a:prstGeom prst="rect">
            <a:avLst/>
          </a:prstGeom>
        </p:spPr>
      </p:pic>
    </p:spTree>
    <p:extLst>
      <p:ext uri="{BB962C8B-B14F-4D97-AF65-F5344CB8AC3E}">
        <p14:creationId xmlns:p14="http://schemas.microsoft.com/office/powerpoint/2010/main" val="4577871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0656572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2761423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3126911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5738108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6327554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4774315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3063824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1315053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9641051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4222"/>
          <a:stretch/>
        </p:blipFill>
        <p:spPr>
          <a:xfrm>
            <a:off x="0" y="0"/>
            <a:ext cx="9144000" cy="6858000"/>
          </a:xfrm>
          <a:prstGeom prst="rect">
            <a:avLst/>
          </a:prstGeom>
        </p:spPr>
      </p:pic>
    </p:spTree>
    <p:extLst>
      <p:ext uri="{BB962C8B-B14F-4D97-AF65-F5344CB8AC3E}">
        <p14:creationId xmlns:p14="http://schemas.microsoft.com/office/powerpoint/2010/main" val="421021672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21052482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6356742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6570752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195177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63949652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1291027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7816"/>
            <a:ext cx="4644008" cy="3473192"/>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501008"/>
            <a:ext cx="4644008" cy="3501008"/>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44008" y="0"/>
            <a:ext cx="4533920" cy="6841232"/>
          </a:xfrm>
          <a:prstGeom prst="rect">
            <a:avLst/>
          </a:prstGeom>
        </p:spPr>
      </p:pic>
    </p:spTree>
    <p:extLst>
      <p:ext uri="{BB962C8B-B14F-4D97-AF65-F5344CB8AC3E}">
        <p14:creationId xmlns:p14="http://schemas.microsoft.com/office/powerpoint/2010/main" val="206632302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4000"/>
          <a:stretch/>
        </p:blipFill>
        <p:spPr>
          <a:xfrm>
            <a:off x="0" y="0"/>
            <a:ext cx="9144000" cy="6858000"/>
          </a:xfrm>
          <a:prstGeom prst="rect">
            <a:avLst/>
          </a:prstGeom>
        </p:spPr>
      </p:pic>
    </p:spTree>
    <p:extLst>
      <p:ext uri="{BB962C8B-B14F-4D97-AF65-F5344CB8AC3E}">
        <p14:creationId xmlns:p14="http://schemas.microsoft.com/office/powerpoint/2010/main" val="335807160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63" y="0"/>
            <a:ext cx="9132887"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9464160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0850156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 r="-2000" b="9149"/>
          <a:stretch/>
        </p:blipFill>
        <p:spPr>
          <a:xfrm>
            <a:off x="0" y="0"/>
            <a:ext cx="9324528" cy="6858000"/>
          </a:xfrm>
          <a:prstGeom prst="rect">
            <a:avLst/>
          </a:prstGeom>
        </p:spPr>
      </p:pic>
    </p:spTree>
    <p:extLst>
      <p:ext uri="{BB962C8B-B14F-4D97-AF65-F5344CB8AC3E}">
        <p14:creationId xmlns:p14="http://schemas.microsoft.com/office/powerpoint/2010/main" val="169328214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3628980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 r="-1167" b="14445"/>
          <a:stretch/>
        </p:blipFill>
        <p:spPr>
          <a:xfrm>
            <a:off x="0" y="0"/>
            <a:ext cx="9250680" cy="6858000"/>
          </a:xfrm>
          <a:prstGeom prst="rect">
            <a:avLst/>
          </a:prstGeom>
        </p:spPr>
      </p:pic>
    </p:spTree>
    <p:extLst>
      <p:ext uri="{BB962C8B-B14F-4D97-AF65-F5344CB8AC3E}">
        <p14:creationId xmlns:p14="http://schemas.microsoft.com/office/powerpoint/2010/main" val="287071851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414379231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1000575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644008" cy="3645024"/>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4008" y="0"/>
            <a:ext cx="4499992" cy="3645024"/>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44008" y="3645024"/>
            <a:ext cx="4608512" cy="3212976"/>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3645024"/>
            <a:ext cx="4644007" cy="3212976"/>
          </a:xfrm>
          <a:prstGeom prst="rect">
            <a:avLst/>
          </a:prstGeom>
        </p:spPr>
      </p:pic>
    </p:spTree>
    <p:extLst>
      <p:ext uri="{BB962C8B-B14F-4D97-AF65-F5344CB8AC3E}">
        <p14:creationId xmlns:p14="http://schemas.microsoft.com/office/powerpoint/2010/main" val="275307188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994"/>
          <a:stretch/>
        </p:blipFill>
        <p:spPr>
          <a:xfrm>
            <a:off x="0" y="8929"/>
            <a:ext cx="9144000" cy="6849071"/>
          </a:xfrm>
          <a:prstGeom prst="rect">
            <a:avLst/>
          </a:prstGeom>
        </p:spPr>
      </p:pic>
    </p:spTree>
    <p:extLst>
      <p:ext uri="{BB962C8B-B14F-4D97-AF65-F5344CB8AC3E}">
        <p14:creationId xmlns:p14="http://schemas.microsoft.com/office/powerpoint/2010/main" val="413801644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0" y="0"/>
            <a:ext cx="4572000" cy="3573016"/>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4572000" cy="3573016"/>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573016"/>
            <a:ext cx="4572000" cy="3284984"/>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72000" y="3573016"/>
            <a:ext cx="4572000" cy="3284984"/>
          </a:xfrm>
          <a:prstGeom prst="rect">
            <a:avLst/>
          </a:prstGeom>
        </p:spPr>
      </p:pic>
    </p:spTree>
    <p:extLst>
      <p:ext uri="{BB962C8B-B14F-4D97-AF65-F5344CB8AC3E}">
        <p14:creationId xmlns:p14="http://schemas.microsoft.com/office/powerpoint/2010/main" val="179371755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8021213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101408"/>
          </a:xfrm>
          <a:prstGeom prst="rect">
            <a:avLst/>
          </a:prstGeom>
        </p:spPr>
      </p:pic>
    </p:spTree>
    <p:extLst>
      <p:ext uri="{BB962C8B-B14F-4D97-AF65-F5344CB8AC3E}">
        <p14:creationId xmlns:p14="http://schemas.microsoft.com/office/powerpoint/2010/main" val="12152618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1"/>
          </a:xfrm>
          <a:prstGeom prst="rect">
            <a:avLst/>
          </a:prstGeom>
        </p:spPr>
      </p:pic>
    </p:spTree>
    <p:extLst>
      <p:ext uri="{BB962C8B-B14F-4D97-AF65-F5344CB8AC3E}">
        <p14:creationId xmlns:p14="http://schemas.microsoft.com/office/powerpoint/2010/main" val="117292708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0" y="-20568"/>
            <a:ext cx="4711452"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4571999" cy="3501008"/>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501008"/>
            <a:ext cx="4571999" cy="3356992"/>
          </a:xfrm>
          <a:prstGeom prst="rect">
            <a:avLst/>
          </a:prstGeom>
        </p:spPr>
      </p:pic>
    </p:spTree>
    <p:extLst>
      <p:ext uri="{BB962C8B-B14F-4D97-AF65-F5344CB8AC3E}">
        <p14:creationId xmlns:p14="http://schemas.microsoft.com/office/powerpoint/2010/main" val="30634733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1188998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372546315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15" y="0"/>
            <a:ext cx="9132570" cy="6858000"/>
          </a:xfrm>
          <a:prstGeom prst="rect">
            <a:avLst/>
          </a:prstGeom>
        </p:spPr>
      </p:pic>
    </p:spTree>
    <p:extLst>
      <p:ext uri="{BB962C8B-B14F-4D97-AF65-F5344CB8AC3E}">
        <p14:creationId xmlns:p14="http://schemas.microsoft.com/office/powerpoint/2010/main" val="128701460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3665336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7032"/>
            <a:ext cx="4000500" cy="3434323"/>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00500" y="27032"/>
            <a:ext cx="5143500" cy="685800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461356"/>
            <a:ext cx="4000500" cy="3396644"/>
          </a:xfrm>
          <a:prstGeom prst="rect">
            <a:avLst/>
          </a:prstGeom>
        </p:spPr>
      </p:pic>
    </p:spTree>
    <p:extLst>
      <p:ext uri="{BB962C8B-B14F-4D97-AF65-F5344CB8AC3E}">
        <p14:creationId xmlns:p14="http://schemas.microsoft.com/office/powerpoint/2010/main" val="354325789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252519" cy="6957392"/>
          </a:xfrm>
          <a:prstGeom prst="rect">
            <a:avLst/>
          </a:prstGeom>
        </p:spPr>
      </p:pic>
    </p:spTree>
    <p:extLst>
      <p:ext uri="{BB962C8B-B14F-4D97-AF65-F5344CB8AC3E}">
        <p14:creationId xmlns:p14="http://schemas.microsoft.com/office/powerpoint/2010/main" val="297186712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5965591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7838376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 r="-1167" b="15556"/>
          <a:stretch/>
        </p:blipFill>
        <p:spPr>
          <a:xfrm>
            <a:off x="0" y="0"/>
            <a:ext cx="9250680" cy="6858000"/>
          </a:xfrm>
          <a:prstGeom prst="rect">
            <a:avLst/>
          </a:prstGeom>
        </p:spPr>
      </p:pic>
    </p:spTree>
    <p:extLst>
      <p:ext uri="{BB962C8B-B14F-4D97-AF65-F5344CB8AC3E}">
        <p14:creationId xmlns:p14="http://schemas.microsoft.com/office/powerpoint/2010/main" val="66352691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99503288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2667" t="9556" r="2000" b="3333"/>
          <a:stretch/>
        </p:blipFill>
        <p:spPr>
          <a:xfrm>
            <a:off x="0" y="0"/>
            <a:ext cx="9144000" cy="6858000"/>
          </a:xfrm>
          <a:prstGeom prst="rect">
            <a:avLst/>
          </a:prstGeom>
        </p:spPr>
      </p:pic>
    </p:spTree>
    <p:extLst>
      <p:ext uri="{BB962C8B-B14F-4D97-AF65-F5344CB8AC3E}">
        <p14:creationId xmlns:p14="http://schemas.microsoft.com/office/powerpoint/2010/main" val="388775033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2940370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858"/>
          <a:stretch/>
        </p:blipFill>
        <p:spPr>
          <a:xfrm>
            <a:off x="-108520" y="0"/>
            <a:ext cx="9252520" cy="6858000"/>
          </a:xfrm>
          <a:prstGeom prst="rect">
            <a:avLst/>
          </a:prstGeom>
        </p:spPr>
      </p:pic>
    </p:spTree>
    <p:extLst>
      <p:ext uri="{BB962C8B-B14F-4D97-AF65-F5344CB8AC3E}">
        <p14:creationId xmlns:p14="http://schemas.microsoft.com/office/powerpoint/2010/main" val="71541571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3500" t="8445" r="2334" b="3333"/>
          <a:stretch/>
        </p:blipFill>
        <p:spPr>
          <a:xfrm>
            <a:off x="0" y="0"/>
            <a:ext cx="9144000" cy="6858000"/>
          </a:xfrm>
          <a:prstGeom prst="rect">
            <a:avLst/>
          </a:prstGeom>
        </p:spPr>
      </p:pic>
    </p:spTree>
    <p:extLst>
      <p:ext uri="{BB962C8B-B14F-4D97-AF65-F5344CB8AC3E}">
        <p14:creationId xmlns:p14="http://schemas.microsoft.com/office/powerpoint/2010/main" val="341707021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4029945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0062822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3759" t="6000" r="3244" b="10222"/>
          <a:stretch/>
        </p:blipFill>
        <p:spPr>
          <a:xfrm>
            <a:off x="-108520" y="0"/>
            <a:ext cx="9252520" cy="6858000"/>
          </a:xfrm>
          <a:prstGeom prst="rect">
            <a:avLst/>
          </a:prstGeom>
        </p:spPr>
      </p:pic>
    </p:spTree>
    <p:extLst>
      <p:ext uri="{BB962C8B-B14F-4D97-AF65-F5344CB8AC3E}">
        <p14:creationId xmlns:p14="http://schemas.microsoft.com/office/powerpoint/2010/main" val="307749677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3500" t="2439" r="3416" b="11490"/>
          <a:stretch/>
        </p:blipFill>
        <p:spPr>
          <a:xfrm>
            <a:off x="0" y="0"/>
            <a:ext cx="9144000" cy="6858000"/>
          </a:xfrm>
          <a:prstGeom prst="rect">
            <a:avLst/>
          </a:prstGeom>
        </p:spPr>
      </p:pic>
    </p:spTree>
    <p:extLst>
      <p:ext uri="{BB962C8B-B14F-4D97-AF65-F5344CB8AC3E}">
        <p14:creationId xmlns:p14="http://schemas.microsoft.com/office/powerpoint/2010/main" val="172748936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3601869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1656467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Gradina Botanica.-Anastasie Falu.</a:t>
            </a:r>
          </a:p>
        </p:txBody>
      </p:sp>
      <p:sp>
        <p:nvSpPr>
          <p:cNvPr id="3" name="2 Marcador de contenido"/>
          <p:cNvSpPr>
            <a:spLocks noGrp="1"/>
          </p:cNvSpPr>
          <p:nvPr>
            <p:ph idx="1"/>
          </p:nvPr>
        </p:nvSpPr>
        <p:spPr/>
        <p:txBody>
          <a:bodyPr/>
          <a:lstStyle/>
          <a:p>
            <a:r>
              <a:rPr lang="es-ES" dirty="0"/>
              <a:t>El Botanical Garden "Anastasie Fatu“ de la  Universidad es el más antiguo jardín botánico en Rumania . </a:t>
            </a:r>
          </a:p>
          <a:p>
            <a:r>
              <a:rPr lang="es-ES" dirty="0"/>
              <a:t>Fue fundado en 1856 en la que da el nombre ahora, Anastasie Fatu , médico y naturalista,y de una propiedad que compró. </a:t>
            </a:r>
          </a:p>
          <a:p>
            <a:r>
              <a:rPr lang="es-ES" dirty="0"/>
              <a:t>El primer jardín, fundado en 1856 por los Rapa Amarillo Anastasie Fatu, allá hasta la muerte de su creador, en 1886 , cuando la tierra fue vendida por sus descendientes. Una calle que se encuentra aquí perpetuă el recuerdo de Anastasie Fatu. </a:t>
            </a:r>
          </a:p>
        </p:txBody>
      </p:sp>
    </p:spTree>
    <p:extLst>
      <p:ext uri="{BB962C8B-B14F-4D97-AF65-F5344CB8AC3E}">
        <p14:creationId xmlns:p14="http://schemas.microsoft.com/office/powerpoint/2010/main" val="225191611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5842992" cy="6069288"/>
          </a:xfrm>
        </p:spPr>
        <p:txBody>
          <a:bodyPr>
            <a:normAutofit/>
          </a:bodyPr>
          <a:lstStyle/>
          <a:p>
            <a:r>
              <a:rPr lang="es-ES" dirty="0"/>
              <a:t>En 1873 , Médicos y Naturalistas Sociedad en Iasi creación de un segundo jardín botánico, cerca del antiguo. </a:t>
            </a:r>
          </a:p>
          <a:p>
            <a:r>
              <a:rPr lang="es-ES" dirty="0"/>
              <a:t>La tarea de organizar va a Demetrio Brândză y la mayoría de las plantas fueron donadas por Anastasie Fatu. </a:t>
            </a:r>
          </a:p>
          <a:p>
            <a:r>
              <a:rPr lang="es-ES" dirty="0"/>
              <a:t>Algunos de los cultivos están hoy en día en el patio del Museo de Historia Natural . </a:t>
            </a:r>
          </a:p>
          <a:p>
            <a:r>
              <a:rPr lang="es-ES" dirty="0"/>
              <a:t>En 1870 , la Universidad "Al.I. Cuza " decide construir a sí misma un jardín botánico en el espacio actual del Instituto de Medicina y Farmacia, que se extiende a 1876 . Pero debido a que aún no cumple con los estándares de la educación, la planificación para crear uno detrás del Palacio de Cultura , el cual, sin embargo, no se ha completado por falta de fondos, y más tarde a causa de la Primera Guerra Mundial . </a:t>
            </a:r>
          </a:p>
          <a:p>
            <a:endParaRPr lang="es-ES" dirty="0"/>
          </a:p>
        </p:txBody>
      </p:sp>
    </p:spTree>
    <p:extLst>
      <p:ext uri="{BB962C8B-B14F-4D97-AF65-F5344CB8AC3E}">
        <p14:creationId xmlns:p14="http://schemas.microsoft.com/office/powerpoint/2010/main" val="164639711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0648"/>
            <a:ext cx="6203032" cy="6213304"/>
          </a:xfrm>
        </p:spPr>
        <p:txBody>
          <a:bodyPr/>
          <a:lstStyle/>
          <a:p>
            <a:r>
              <a:rPr lang="es-ES" dirty="0"/>
              <a:t>Así, en 1921 , el profesor Alexandru Popovici establecer un nuevo jardín botánico detrás del edificio de la Universidad nos donde la construcción y pequeños invernaderos para el cultivo de plantas tropicales. </a:t>
            </a:r>
          </a:p>
          <a:p>
            <a:r>
              <a:rPr lang="es-ES" dirty="0"/>
              <a:t>Esta ubicación se mantiene durante más de 40 años hasta 1963 . </a:t>
            </a:r>
          </a:p>
          <a:p>
            <a:r>
              <a:rPr lang="es-ES" dirty="0"/>
              <a:t>Este año se decide a mover el jardín en el espacio actual, perros Hill, bajo la supervisión del profesor Emiliano Topa , ya que abastece a las necesidades educativas. </a:t>
            </a:r>
          </a:p>
          <a:p>
            <a:r>
              <a:rPr lang="es-ES" dirty="0"/>
              <a:t>Hoy en día, Iaşi Jardín Botánico tiene una superficie de alrededor de 100 hectáreas , siendo uno de los más grandes del mundo. </a:t>
            </a:r>
          </a:p>
        </p:txBody>
      </p:sp>
    </p:spTree>
    <p:extLst>
      <p:ext uri="{BB962C8B-B14F-4D97-AF65-F5344CB8AC3E}">
        <p14:creationId xmlns:p14="http://schemas.microsoft.com/office/powerpoint/2010/main" val="1417990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1340321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99392"/>
            <a:ext cx="9144000" cy="69573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0018650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029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7791147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8930699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2257297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4165544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5300924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520" y="0"/>
            <a:ext cx="925252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2204278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1081916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6948319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02608161"/>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0129012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351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16461788"/>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40711832"/>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91714249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9321850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3603482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61240436"/>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9112272"/>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24687854"/>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62681820"/>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499261925"/>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812" t="2223" r="2326" b="11111"/>
          <a:stretch/>
        </p:blipFill>
        <p:spPr>
          <a:xfrm>
            <a:off x="0" y="0"/>
            <a:ext cx="9144000" cy="6858000"/>
          </a:xfrm>
          <a:prstGeom prst="rect">
            <a:avLst/>
          </a:prstGeom>
        </p:spPr>
      </p:pic>
    </p:spTree>
    <p:extLst>
      <p:ext uri="{BB962C8B-B14F-4D97-AF65-F5344CB8AC3E}">
        <p14:creationId xmlns:p14="http://schemas.microsoft.com/office/powerpoint/2010/main" val="4188050844"/>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2243599"/>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72000" cy="3645024"/>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0"/>
            <a:ext cx="4572000" cy="3645024"/>
          </a:xfrm>
          <a:prstGeom prst="rect">
            <a:avLst/>
          </a:prstGeom>
        </p:spPr>
      </p:pic>
      <p:pic>
        <p:nvPicPr>
          <p:cNvPr id="5" name="4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645024"/>
            <a:ext cx="4572000" cy="3212976"/>
          </a:xfrm>
          <a:prstGeom prst="rect">
            <a:avLst/>
          </a:prstGeom>
        </p:spPr>
      </p:pic>
      <p:pic>
        <p:nvPicPr>
          <p:cNvPr id="6" name="5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72000" y="3645024"/>
            <a:ext cx="4572000" cy="3212976"/>
          </a:xfrm>
          <a:prstGeom prst="rect">
            <a:avLst/>
          </a:prstGeom>
        </p:spPr>
      </p:pic>
    </p:spTree>
    <p:extLst>
      <p:ext uri="{BB962C8B-B14F-4D97-AF65-F5344CB8AC3E}">
        <p14:creationId xmlns:p14="http://schemas.microsoft.com/office/powerpoint/2010/main" val="104767618"/>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212978963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02418446"/>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
            <a:ext cx="9144001" cy="3552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552825"/>
            <a:ext cx="4733925" cy="3305175"/>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33925" y="3552825"/>
            <a:ext cx="4410075" cy="3305175"/>
          </a:xfrm>
          <a:prstGeom prst="rect">
            <a:avLst/>
          </a:prstGeom>
        </p:spPr>
      </p:pic>
    </p:spTree>
    <p:extLst>
      <p:ext uri="{BB962C8B-B14F-4D97-AF65-F5344CB8AC3E}">
        <p14:creationId xmlns:p14="http://schemas.microsoft.com/office/powerpoint/2010/main" val="3229202256"/>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96866328"/>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85176350"/>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9866765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957392"/>
          </a:xfrm>
          <a:prstGeom prst="rect">
            <a:avLst/>
          </a:prstGeom>
        </p:spPr>
      </p:pic>
    </p:spTree>
    <p:extLst>
      <p:ext uri="{BB962C8B-B14F-4D97-AF65-F5344CB8AC3E}">
        <p14:creationId xmlns:p14="http://schemas.microsoft.com/office/powerpoint/2010/main" val="3248786001"/>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1522063"/>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2578757771"/>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t="23778" r="3333"/>
          <a:stretch/>
        </p:blipFill>
        <p:spPr>
          <a:xfrm>
            <a:off x="0" y="-99392"/>
            <a:ext cx="9252520" cy="6957392"/>
          </a:xfrm>
          <a:prstGeom prst="rect">
            <a:avLst/>
          </a:prstGeom>
        </p:spPr>
      </p:pic>
    </p:spTree>
    <p:extLst>
      <p:ext uri="{BB962C8B-B14F-4D97-AF65-F5344CB8AC3E}">
        <p14:creationId xmlns:p14="http://schemas.microsoft.com/office/powerpoint/2010/main" val="1721694738"/>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1"/>
          </a:xfrm>
          <a:prstGeom prst="rect">
            <a:avLst/>
          </a:prstGeom>
        </p:spPr>
      </p:pic>
    </p:spTree>
    <p:extLst>
      <p:ext uri="{BB962C8B-B14F-4D97-AF65-F5344CB8AC3E}">
        <p14:creationId xmlns:p14="http://schemas.microsoft.com/office/powerpoint/2010/main" val="2093309293"/>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1400"/>
            <a:ext cx="9144000" cy="7029400"/>
          </a:xfrm>
          <a:prstGeom prst="rect">
            <a:avLst/>
          </a:prstGeom>
        </p:spPr>
      </p:pic>
    </p:spTree>
    <p:extLst>
      <p:ext uri="{BB962C8B-B14F-4D97-AF65-F5344CB8AC3E}">
        <p14:creationId xmlns:p14="http://schemas.microsoft.com/office/powerpoint/2010/main" val="4059151257"/>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23172109"/>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807659218"/>
      </p:ext>
    </p:extLst>
  </p:cSld>
  <p:clrMapOvr>
    <a:masterClrMapping/>
  </p:clrMapOvr>
</p:sld>
</file>

<file path=ppt/theme/theme1.xml><?xml version="1.0" encoding="utf-8"?>
<a:theme xmlns:a="http://schemas.openxmlformats.org/drawingml/2006/main" name="Faceta">
  <a:themeElements>
    <a:clrScheme name="Faceta">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a">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a">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Facet</Template>
  <TotalTime>219</TotalTime>
  <Words>1940</Words>
  <Application>Microsoft Office PowerPoint</Application>
  <PresentationFormat>Presentación en pantalla (4:3)</PresentationFormat>
  <Paragraphs>267</Paragraphs>
  <Slides>127</Slides>
  <Notes>107</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127</vt:i4>
      </vt:variant>
    </vt:vector>
  </HeadingPairs>
  <TitlesOfParts>
    <vt:vector size="132" baseType="lpstr">
      <vt:lpstr>Arial</vt:lpstr>
      <vt:lpstr>Calibri</vt:lpstr>
      <vt:lpstr>Trebuchet MS</vt:lpstr>
      <vt:lpstr>Wingdings 3</vt:lpstr>
      <vt:lpstr>Faceta</vt:lpstr>
      <vt:lpstr>EUROPA.-LA VUELTA AL MUNDO EN 885 JARDINES.-RUMANIA.-A</vt:lpstr>
      <vt:lpstr>Dimitrie Brandza Botanical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Cluj Napoca Gradina Botanica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Gradina Botanica.-Anastasie Falu.</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EUROPA.-LA VUELTA AL MUNDO EN 385 JARDINES.-RUMANIA.-A</dc:title>
  <dc:creator>Josep</dc:creator>
  <cp:lastModifiedBy>Usuario</cp:lastModifiedBy>
  <cp:revision>15</cp:revision>
  <dcterms:created xsi:type="dcterms:W3CDTF">2014-01-14T09:00:07Z</dcterms:created>
  <dcterms:modified xsi:type="dcterms:W3CDTF">2018-03-09T07:36:55Z</dcterms:modified>
</cp:coreProperties>
</file>