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7"/>
  </p:notesMasterIdLst>
  <p:sldIdLst>
    <p:sldId id="256" r:id="rId2"/>
    <p:sldId id="257" r:id="rId3"/>
    <p:sldId id="366" r:id="rId4"/>
    <p:sldId id="261" r:id="rId5"/>
    <p:sldId id="262" r:id="rId6"/>
    <p:sldId id="291" r:id="rId7"/>
    <p:sldId id="292" r:id="rId8"/>
    <p:sldId id="296" r:id="rId9"/>
    <p:sldId id="290" r:id="rId10"/>
    <p:sldId id="293" r:id="rId11"/>
    <p:sldId id="367" r:id="rId12"/>
    <p:sldId id="263" r:id="rId13"/>
    <p:sldId id="272" r:id="rId14"/>
    <p:sldId id="278" r:id="rId15"/>
    <p:sldId id="274" r:id="rId16"/>
    <p:sldId id="279" r:id="rId17"/>
    <p:sldId id="369" r:id="rId18"/>
    <p:sldId id="259" r:id="rId19"/>
    <p:sldId id="370" r:id="rId20"/>
    <p:sldId id="368" r:id="rId21"/>
    <p:sldId id="265" r:id="rId22"/>
    <p:sldId id="266" r:id="rId23"/>
    <p:sldId id="267" r:id="rId24"/>
    <p:sldId id="264" r:id="rId25"/>
    <p:sldId id="268" r:id="rId26"/>
    <p:sldId id="269" r:id="rId27"/>
    <p:sldId id="270" r:id="rId28"/>
    <p:sldId id="275" r:id="rId29"/>
    <p:sldId id="273" r:id="rId30"/>
    <p:sldId id="288" r:id="rId31"/>
    <p:sldId id="276" r:id="rId32"/>
    <p:sldId id="277" r:id="rId33"/>
    <p:sldId id="280" r:id="rId34"/>
    <p:sldId id="289" r:id="rId35"/>
    <p:sldId id="294" r:id="rId36"/>
    <p:sldId id="284" r:id="rId37"/>
    <p:sldId id="285" r:id="rId38"/>
    <p:sldId id="295" r:id="rId39"/>
    <p:sldId id="281" r:id="rId40"/>
    <p:sldId id="297" r:id="rId41"/>
    <p:sldId id="371" r:id="rId42"/>
    <p:sldId id="298" r:id="rId43"/>
    <p:sldId id="299" r:id="rId44"/>
    <p:sldId id="300" r:id="rId45"/>
    <p:sldId id="301" r:id="rId46"/>
    <p:sldId id="302" r:id="rId47"/>
    <p:sldId id="303" r:id="rId48"/>
    <p:sldId id="304" r:id="rId49"/>
    <p:sldId id="305" r:id="rId50"/>
    <p:sldId id="306" r:id="rId51"/>
    <p:sldId id="307" r:id="rId52"/>
    <p:sldId id="308" r:id="rId53"/>
    <p:sldId id="372" r:id="rId54"/>
    <p:sldId id="373" r:id="rId55"/>
    <p:sldId id="374" r:id="rId56"/>
    <p:sldId id="376" r:id="rId57"/>
    <p:sldId id="377" r:id="rId58"/>
    <p:sldId id="379" r:id="rId59"/>
    <p:sldId id="309" r:id="rId60"/>
    <p:sldId id="318" r:id="rId61"/>
    <p:sldId id="310" r:id="rId62"/>
    <p:sldId id="352" r:id="rId63"/>
    <p:sldId id="353" r:id="rId64"/>
    <p:sldId id="354" r:id="rId65"/>
    <p:sldId id="357" r:id="rId66"/>
    <p:sldId id="312" r:id="rId67"/>
    <p:sldId id="314" r:id="rId68"/>
    <p:sldId id="316" r:id="rId69"/>
    <p:sldId id="319" r:id="rId70"/>
    <p:sldId id="320" r:id="rId71"/>
    <p:sldId id="317" r:id="rId72"/>
    <p:sldId id="331" r:id="rId73"/>
    <p:sldId id="321" r:id="rId74"/>
    <p:sldId id="327" r:id="rId75"/>
    <p:sldId id="322" r:id="rId76"/>
    <p:sldId id="323" r:id="rId77"/>
    <p:sldId id="330" r:id="rId78"/>
    <p:sldId id="324" r:id="rId79"/>
    <p:sldId id="326" r:id="rId80"/>
    <p:sldId id="334" r:id="rId81"/>
    <p:sldId id="328" r:id="rId82"/>
    <p:sldId id="333" r:id="rId83"/>
    <p:sldId id="335" r:id="rId84"/>
    <p:sldId id="344" r:id="rId85"/>
    <p:sldId id="347" r:id="rId86"/>
    <p:sldId id="348" r:id="rId87"/>
    <p:sldId id="341" r:id="rId88"/>
    <p:sldId id="340" r:id="rId89"/>
    <p:sldId id="329" r:id="rId90"/>
    <p:sldId id="332" r:id="rId91"/>
    <p:sldId id="336" r:id="rId92"/>
    <p:sldId id="337" r:id="rId93"/>
    <p:sldId id="338" r:id="rId94"/>
    <p:sldId id="339" r:id="rId95"/>
    <p:sldId id="343" r:id="rId96"/>
    <p:sldId id="356" r:id="rId97"/>
    <p:sldId id="349" r:id="rId98"/>
    <p:sldId id="350" r:id="rId99"/>
    <p:sldId id="355" r:id="rId100"/>
    <p:sldId id="358" r:id="rId101"/>
    <p:sldId id="386" r:id="rId102"/>
    <p:sldId id="387" r:id="rId103"/>
    <p:sldId id="365" r:id="rId104"/>
    <p:sldId id="384" r:id="rId105"/>
    <p:sldId id="359" r:id="rId106"/>
    <p:sldId id="360" r:id="rId107"/>
    <p:sldId id="361" r:id="rId108"/>
    <p:sldId id="362" r:id="rId109"/>
    <p:sldId id="363" r:id="rId110"/>
    <p:sldId id="382" r:id="rId111"/>
    <p:sldId id="364" r:id="rId112"/>
    <p:sldId id="380" r:id="rId113"/>
    <p:sldId id="381" r:id="rId114"/>
    <p:sldId id="383" r:id="rId115"/>
    <p:sldId id="385" r:id="rId1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C1430A-5E4C-4697-B37E-1260E6B9A143}"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E4E065-67A3-44F2-B618-2B53B72605F5}" type="slidenum">
              <a:rPr lang="es-ES" smtClean="0"/>
              <a:t>‹Nº›</a:t>
            </a:fld>
            <a:endParaRPr lang="es-ES" dirty="0"/>
          </a:p>
        </p:txBody>
      </p:sp>
    </p:spTree>
    <p:extLst>
      <p:ext uri="{BB962C8B-B14F-4D97-AF65-F5344CB8AC3E}">
        <p14:creationId xmlns:p14="http://schemas.microsoft.com/office/powerpoint/2010/main" val="733025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Jibou.-Castillo Wessenleyi</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a:t>
            </a:fld>
            <a:endParaRPr lang="es-ES" dirty="0"/>
          </a:p>
        </p:txBody>
      </p:sp>
    </p:spTree>
    <p:extLst>
      <p:ext uri="{BB962C8B-B14F-4D97-AF65-F5344CB8AC3E}">
        <p14:creationId xmlns:p14="http://schemas.microsoft.com/office/powerpoint/2010/main" val="1804784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 y Castillo Wesselenyi</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a:t>
            </a:fld>
            <a:endParaRPr lang="es-ES" dirty="0"/>
          </a:p>
        </p:txBody>
      </p:sp>
    </p:spTree>
    <p:extLst>
      <p:ext uri="{BB962C8B-B14F-4D97-AF65-F5344CB8AC3E}">
        <p14:creationId xmlns:p14="http://schemas.microsoft.com/office/powerpoint/2010/main" val="2441647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a:t>
            </a:fld>
            <a:endParaRPr lang="es-ES" dirty="0"/>
          </a:p>
        </p:txBody>
      </p:sp>
    </p:spTree>
    <p:extLst>
      <p:ext uri="{BB962C8B-B14F-4D97-AF65-F5344CB8AC3E}">
        <p14:creationId xmlns:p14="http://schemas.microsoft.com/office/powerpoint/2010/main" val="393921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a:t>
            </a:fld>
            <a:endParaRPr lang="es-ES" dirty="0"/>
          </a:p>
        </p:txBody>
      </p:sp>
    </p:spTree>
    <p:extLst>
      <p:ext uri="{BB962C8B-B14F-4D97-AF65-F5344CB8AC3E}">
        <p14:creationId xmlns:p14="http://schemas.microsoft.com/office/powerpoint/2010/main" val="407775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a:t>
            </a:fld>
            <a:endParaRPr lang="es-ES" dirty="0"/>
          </a:p>
        </p:txBody>
      </p:sp>
    </p:spTree>
    <p:extLst>
      <p:ext uri="{BB962C8B-B14F-4D97-AF65-F5344CB8AC3E}">
        <p14:creationId xmlns:p14="http://schemas.microsoft.com/office/powerpoint/2010/main" val="2748874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a:t>
            </a:fld>
            <a:endParaRPr lang="es-ES" dirty="0"/>
          </a:p>
        </p:txBody>
      </p:sp>
    </p:spTree>
    <p:extLst>
      <p:ext uri="{BB962C8B-B14F-4D97-AF65-F5344CB8AC3E}">
        <p14:creationId xmlns:p14="http://schemas.microsoft.com/office/powerpoint/2010/main" val="1102797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a:t>
            </a:fld>
            <a:endParaRPr lang="es-ES" dirty="0"/>
          </a:p>
        </p:txBody>
      </p:sp>
    </p:spTree>
    <p:extLst>
      <p:ext uri="{BB962C8B-B14F-4D97-AF65-F5344CB8AC3E}">
        <p14:creationId xmlns:p14="http://schemas.microsoft.com/office/powerpoint/2010/main" val="3431611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vi-VN" dirty="0"/>
              <a:t>Grădina Botanică din Jibou.-Gradina</a:t>
            </a:r>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a:t>
            </a:fld>
            <a:endParaRPr lang="es-ES" dirty="0"/>
          </a:p>
        </p:txBody>
      </p:sp>
    </p:spTree>
    <p:extLst>
      <p:ext uri="{BB962C8B-B14F-4D97-AF65-F5344CB8AC3E}">
        <p14:creationId xmlns:p14="http://schemas.microsoft.com/office/powerpoint/2010/main" val="3243446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12</a:t>
            </a:fld>
            <a:endParaRPr lang="es-ES" dirty="0"/>
          </a:p>
        </p:txBody>
      </p:sp>
    </p:spTree>
    <p:extLst>
      <p:ext uri="{BB962C8B-B14F-4D97-AF65-F5344CB8AC3E}">
        <p14:creationId xmlns:p14="http://schemas.microsoft.com/office/powerpoint/2010/main" val="2683008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13</a:t>
            </a:fld>
            <a:endParaRPr lang="es-ES" dirty="0"/>
          </a:p>
        </p:txBody>
      </p:sp>
    </p:spTree>
    <p:extLst>
      <p:ext uri="{BB962C8B-B14F-4D97-AF65-F5344CB8AC3E}">
        <p14:creationId xmlns:p14="http://schemas.microsoft.com/office/powerpoint/2010/main" val="3385865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14</a:t>
            </a:fld>
            <a:endParaRPr lang="es-ES" dirty="0"/>
          </a:p>
        </p:txBody>
      </p:sp>
    </p:spTree>
    <p:extLst>
      <p:ext uri="{BB962C8B-B14F-4D97-AF65-F5344CB8AC3E}">
        <p14:creationId xmlns:p14="http://schemas.microsoft.com/office/powerpoint/2010/main" val="316068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15</a:t>
            </a:fld>
            <a:endParaRPr lang="es-ES" dirty="0"/>
          </a:p>
        </p:txBody>
      </p:sp>
    </p:spTree>
    <p:extLst>
      <p:ext uri="{BB962C8B-B14F-4D97-AF65-F5344CB8AC3E}">
        <p14:creationId xmlns:p14="http://schemas.microsoft.com/office/powerpoint/2010/main" val="4292495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16</a:t>
            </a:fld>
            <a:endParaRPr lang="es-ES" dirty="0"/>
          </a:p>
        </p:txBody>
      </p:sp>
    </p:spTree>
    <p:extLst>
      <p:ext uri="{BB962C8B-B14F-4D97-AF65-F5344CB8AC3E}">
        <p14:creationId xmlns:p14="http://schemas.microsoft.com/office/powerpoint/2010/main" val="457865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17</a:t>
            </a:fld>
            <a:endParaRPr lang="es-ES" dirty="0"/>
          </a:p>
        </p:txBody>
      </p:sp>
    </p:spTree>
    <p:extLst>
      <p:ext uri="{BB962C8B-B14F-4D97-AF65-F5344CB8AC3E}">
        <p14:creationId xmlns:p14="http://schemas.microsoft.com/office/powerpoint/2010/main" val="562142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18</a:t>
            </a:fld>
            <a:endParaRPr lang="es-ES" dirty="0"/>
          </a:p>
        </p:txBody>
      </p:sp>
    </p:spTree>
    <p:extLst>
      <p:ext uri="{BB962C8B-B14F-4D97-AF65-F5344CB8AC3E}">
        <p14:creationId xmlns:p14="http://schemas.microsoft.com/office/powerpoint/2010/main" val="880072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19</a:t>
            </a:fld>
            <a:endParaRPr lang="es-ES" dirty="0"/>
          </a:p>
        </p:txBody>
      </p:sp>
    </p:spTree>
    <p:extLst>
      <p:ext uri="{BB962C8B-B14F-4D97-AF65-F5344CB8AC3E}">
        <p14:creationId xmlns:p14="http://schemas.microsoft.com/office/powerpoint/2010/main" val="888979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20</a:t>
            </a:fld>
            <a:endParaRPr lang="es-ES" dirty="0"/>
          </a:p>
        </p:txBody>
      </p:sp>
    </p:spTree>
    <p:extLst>
      <p:ext uri="{BB962C8B-B14F-4D97-AF65-F5344CB8AC3E}">
        <p14:creationId xmlns:p14="http://schemas.microsoft.com/office/powerpoint/2010/main" val="2632846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21</a:t>
            </a:fld>
            <a:endParaRPr lang="es-ES" dirty="0"/>
          </a:p>
        </p:txBody>
      </p:sp>
    </p:spTree>
    <p:extLst>
      <p:ext uri="{BB962C8B-B14F-4D97-AF65-F5344CB8AC3E}">
        <p14:creationId xmlns:p14="http://schemas.microsoft.com/office/powerpoint/2010/main" val="1653135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Jibou.-Plantas medicinales</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22</a:t>
            </a:fld>
            <a:endParaRPr lang="es-ES" dirty="0"/>
          </a:p>
        </p:txBody>
      </p:sp>
    </p:spTree>
    <p:extLst>
      <p:ext uri="{BB962C8B-B14F-4D97-AF65-F5344CB8AC3E}">
        <p14:creationId xmlns:p14="http://schemas.microsoft.com/office/powerpoint/2010/main" val="1903080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23</a:t>
            </a:fld>
            <a:endParaRPr lang="es-ES" dirty="0"/>
          </a:p>
        </p:txBody>
      </p:sp>
    </p:spTree>
    <p:extLst>
      <p:ext uri="{BB962C8B-B14F-4D97-AF65-F5344CB8AC3E}">
        <p14:creationId xmlns:p14="http://schemas.microsoft.com/office/powerpoint/2010/main" val="3244773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24</a:t>
            </a:fld>
            <a:endParaRPr lang="es-ES" dirty="0"/>
          </a:p>
        </p:txBody>
      </p:sp>
    </p:spTree>
    <p:extLst>
      <p:ext uri="{BB962C8B-B14F-4D97-AF65-F5344CB8AC3E}">
        <p14:creationId xmlns:p14="http://schemas.microsoft.com/office/powerpoint/2010/main" val="1849165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25</a:t>
            </a:fld>
            <a:endParaRPr lang="es-ES" dirty="0"/>
          </a:p>
        </p:txBody>
      </p:sp>
    </p:spTree>
    <p:extLst>
      <p:ext uri="{BB962C8B-B14F-4D97-AF65-F5344CB8AC3E}">
        <p14:creationId xmlns:p14="http://schemas.microsoft.com/office/powerpoint/2010/main" val="4027227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26</a:t>
            </a:fld>
            <a:endParaRPr lang="es-ES" dirty="0"/>
          </a:p>
        </p:txBody>
      </p:sp>
    </p:spTree>
    <p:extLst>
      <p:ext uri="{BB962C8B-B14F-4D97-AF65-F5344CB8AC3E}">
        <p14:creationId xmlns:p14="http://schemas.microsoft.com/office/powerpoint/2010/main" val="1984930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27</a:t>
            </a:fld>
            <a:endParaRPr lang="es-ES" dirty="0"/>
          </a:p>
        </p:txBody>
      </p:sp>
    </p:spTree>
    <p:extLst>
      <p:ext uri="{BB962C8B-B14F-4D97-AF65-F5344CB8AC3E}">
        <p14:creationId xmlns:p14="http://schemas.microsoft.com/office/powerpoint/2010/main" val="1377346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28</a:t>
            </a:fld>
            <a:endParaRPr lang="es-ES" dirty="0"/>
          </a:p>
        </p:txBody>
      </p:sp>
    </p:spTree>
    <p:extLst>
      <p:ext uri="{BB962C8B-B14F-4D97-AF65-F5344CB8AC3E}">
        <p14:creationId xmlns:p14="http://schemas.microsoft.com/office/powerpoint/2010/main" val="20600084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29</a:t>
            </a:fld>
            <a:endParaRPr lang="es-ES" dirty="0"/>
          </a:p>
        </p:txBody>
      </p:sp>
    </p:spTree>
    <p:extLst>
      <p:ext uri="{BB962C8B-B14F-4D97-AF65-F5344CB8AC3E}">
        <p14:creationId xmlns:p14="http://schemas.microsoft.com/office/powerpoint/2010/main" val="4447376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30</a:t>
            </a:fld>
            <a:endParaRPr lang="es-ES" dirty="0"/>
          </a:p>
        </p:txBody>
      </p:sp>
    </p:spTree>
    <p:extLst>
      <p:ext uri="{BB962C8B-B14F-4D97-AF65-F5344CB8AC3E}">
        <p14:creationId xmlns:p14="http://schemas.microsoft.com/office/powerpoint/2010/main" val="15714480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31</a:t>
            </a:fld>
            <a:endParaRPr lang="es-ES" dirty="0"/>
          </a:p>
        </p:txBody>
      </p:sp>
    </p:spTree>
    <p:extLst>
      <p:ext uri="{BB962C8B-B14F-4D97-AF65-F5344CB8AC3E}">
        <p14:creationId xmlns:p14="http://schemas.microsoft.com/office/powerpoint/2010/main" val="24158835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32</a:t>
            </a:fld>
            <a:endParaRPr lang="es-ES" dirty="0"/>
          </a:p>
        </p:txBody>
      </p:sp>
    </p:spTree>
    <p:extLst>
      <p:ext uri="{BB962C8B-B14F-4D97-AF65-F5344CB8AC3E}">
        <p14:creationId xmlns:p14="http://schemas.microsoft.com/office/powerpoint/2010/main" val="22218186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34</a:t>
            </a:fld>
            <a:endParaRPr lang="es-ES" dirty="0"/>
          </a:p>
        </p:txBody>
      </p:sp>
    </p:spTree>
    <p:extLst>
      <p:ext uri="{BB962C8B-B14F-4D97-AF65-F5344CB8AC3E}">
        <p14:creationId xmlns:p14="http://schemas.microsoft.com/office/powerpoint/2010/main" val="35790893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35</a:t>
            </a:fld>
            <a:endParaRPr lang="es-ES" dirty="0"/>
          </a:p>
        </p:txBody>
      </p:sp>
    </p:spTree>
    <p:extLst>
      <p:ext uri="{BB962C8B-B14F-4D97-AF65-F5344CB8AC3E}">
        <p14:creationId xmlns:p14="http://schemas.microsoft.com/office/powerpoint/2010/main" val="8168323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36</a:t>
            </a:fld>
            <a:endParaRPr lang="es-ES" dirty="0"/>
          </a:p>
        </p:txBody>
      </p:sp>
    </p:spTree>
    <p:extLst>
      <p:ext uri="{BB962C8B-B14F-4D97-AF65-F5344CB8AC3E}">
        <p14:creationId xmlns:p14="http://schemas.microsoft.com/office/powerpoint/2010/main" val="29504683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Jibou.-Victoria amazonica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37</a:t>
            </a:fld>
            <a:endParaRPr lang="es-ES" dirty="0"/>
          </a:p>
        </p:txBody>
      </p:sp>
    </p:spTree>
    <p:extLst>
      <p:ext uri="{BB962C8B-B14F-4D97-AF65-F5344CB8AC3E}">
        <p14:creationId xmlns:p14="http://schemas.microsoft.com/office/powerpoint/2010/main" val="26888588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38</a:t>
            </a:fld>
            <a:endParaRPr lang="es-ES" dirty="0"/>
          </a:p>
        </p:txBody>
      </p:sp>
    </p:spTree>
    <p:extLst>
      <p:ext uri="{BB962C8B-B14F-4D97-AF65-F5344CB8AC3E}">
        <p14:creationId xmlns:p14="http://schemas.microsoft.com/office/powerpoint/2010/main" val="32222912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Jibou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39</a:t>
            </a:fld>
            <a:endParaRPr lang="es-ES" dirty="0"/>
          </a:p>
        </p:txBody>
      </p:sp>
    </p:spTree>
    <p:extLst>
      <p:ext uri="{BB962C8B-B14F-4D97-AF65-F5344CB8AC3E}">
        <p14:creationId xmlns:p14="http://schemas.microsoft.com/office/powerpoint/2010/main" val="4218883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Botanica.Galati-Rumania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42</a:t>
            </a:fld>
            <a:endParaRPr lang="es-ES" dirty="0"/>
          </a:p>
        </p:txBody>
      </p:sp>
    </p:spTree>
    <p:extLst>
      <p:ext uri="{BB962C8B-B14F-4D97-AF65-F5344CB8AC3E}">
        <p14:creationId xmlns:p14="http://schemas.microsoft.com/office/powerpoint/2010/main" val="6195416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Botanica.Galati</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43</a:t>
            </a:fld>
            <a:endParaRPr lang="es-ES" dirty="0"/>
          </a:p>
        </p:txBody>
      </p:sp>
    </p:spTree>
    <p:extLst>
      <p:ext uri="{BB962C8B-B14F-4D97-AF65-F5344CB8AC3E}">
        <p14:creationId xmlns:p14="http://schemas.microsoft.com/office/powerpoint/2010/main" val="5382632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Botanica.Galati</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44</a:t>
            </a:fld>
            <a:endParaRPr lang="es-ES" dirty="0"/>
          </a:p>
        </p:txBody>
      </p:sp>
    </p:spTree>
    <p:extLst>
      <p:ext uri="{BB962C8B-B14F-4D97-AF65-F5344CB8AC3E}">
        <p14:creationId xmlns:p14="http://schemas.microsoft.com/office/powerpoint/2010/main" val="1947627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Botanica.Galati</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45</a:t>
            </a:fld>
            <a:endParaRPr lang="es-ES" dirty="0"/>
          </a:p>
        </p:txBody>
      </p:sp>
    </p:spTree>
    <p:extLst>
      <p:ext uri="{BB962C8B-B14F-4D97-AF65-F5344CB8AC3E}">
        <p14:creationId xmlns:p14="http://schemas.microsoft.com/office/powerpoint/2010/main" val="37727588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Botanica.Galati</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46</a:t>
            </a:fld>
            <a:endParaRPr lang="es-ES" dirty="0"/>
          </a:p>
        </p:txBody>
      </p:sp>
    </p:spTree>
    <p:extLst>
      <p:ext uri="{BB962C8B-B14F-4D97-AF65-F5344CB8AC3E}">
        <p14:creationId xmlns:p14="http://schemas.microsoft.com/office/powerpoint/2010/main" val="18253899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Botanica.Galati</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47</a:t>
            </a:fld>
            <a:endParaRPr lang="es-ES" dirty="0"/>
          </a:p>
        </p:txBody>
      </p:sp>
    </p:spTree>
    <p:extLst>
      <p:ext uri="{BB962C8B-B14F-4D97-AF65-F5344CB8AC3E}">
        <p14:creationId xmlns:p14="http://schemas.microsoft.com/office/powerpoint/2010/main" val="31764690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48</a:t>
            </a:fld>
            <a:endParaRPr lang="es-ES" dirty="0"/>
          </a:p>
        </p:txBody>
      </p:sp>
    </p:spTree>
    <p:extLst>
      <p:ext uri="{BB962C8B-B14F-4D97-AF65-F5344CB8AC3E}">
        <p14:creationId xmlns:p14="http://schemas.microsoft.com/office/powerpoint/2010/main" val="21245825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49</a:t>
            </a:fld>
            <a:endParaRPr lang="es-ES" dirty="0"/>
          </a:p>
        </p:txBody>
      </p:sp>
    </p:spTree>
    <p:extLst>
      <p:ext uri="{BB962C8B-B14F-4D97-AF65-F5344CB8AC3E}">
        <p14:creationId xmlns:p14="http://schemas.microsoft.com/office/powerpoint/2010/main" val="22376138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50</a:t>
            </a:fld>
            <a:endParaRPr lang="es-ES" dirty="0"/>
          </a:p>
        </p:txBody>
      </p:sp>
    </p:spTree>
    <p:extLst>
      <p:ext uri="{BB962C8B-B14F-4D97-AF65-F5344CB8AC3E}">
        <p14:creationId xmlns:p14="http://schemas.microsoft.com/office/powerpoint/2010/main" val="28713242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51</a:t>
            </a:fld>
            <a:endParaRPr lang="es-ES" dirty="0"/>
          </a:p>
        </p:txBody>
      </p:sp>
    </p:spTree>
    <p:extLst>
      <p:ext uri="{BB962C8B-B14F-4D97-AF65-F5344CB8AC3E}">
        <p14:creationId xmlns:p14="http://schemas.microsoft.com/office/powerpoint/2010/main" val="40960732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52</a:t>
            </a:fld>
            <a:endParaRPr lang="es-ES" dirty="0"/>
          </a:p>
        </p:txBody>
      </p:sp>
    </p:spTree>
    <p:extLst>
      <p:ext uri="{BB962C8B-B14F-4D97-AF65-F5344CB8AC3E}">
        <p14:creationId xmlns:p14="http://schemas.microsoft.com/office/powerpoint/2010/main" val="42425366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58</a:t>
            </a:fld>
            <a:endParaRPr lang="es-ES" dirty="0"/>
          </a:p>
        </p:txBody>
      </p:sp>
    </p:spTree>
    <p:extLst>
      <p:ext uri="{BB962C8B-B14F-4D97-AF65-F5344CB8AC3E}">
        <p14:creationId xmlns:p14="http://schemas.microsoft.com/office/powerpoint/2010/main" val="35087487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59</a:t>
            </a:fld>
            <a:endParaRPr lang="es-ES" dirty="0"/>
          </a:p>
        </p:txBody>
      </p:sp>
    </p:spTree>
    <p:extLst>
      <p:ext uri="{BB962C8B-B14F-4D97-AF65-F5344CB8AC3E}">
        <p14:creationId xmlns:p14="http://schemas.microsoft.com/office/powerpoint/2010/main" val="18346979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60</a:t>
            </a:fld>
            <a:endParaRPr lang="es-ES" dirty="0"/>
          </a:p>
        </p:txBody>
      </p:sp>
    </p:spTree>
    <p:extLst>
      <p:ext uri="{BB962C8B-B14F-4D97-AF65-F5344CB8AC3E}">
        <p14:creationId xmlns:p14="http://schemas.microsoft.com/office/powerpoint/2010/main" val="14641694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61</a:t>
            </a:fld>
            <a:endParaRPr lang="es-ES" dirty="0"/>
          </a:p>
        </p:txBody>
      </p:sp>
    </p:spTree>
    <p:extLst>
      <p:ext uri="{BB962C8B-B14F-4D97-AF65-F5344CB8AC3E}">
        <p14:creationId xmlns:p14="http://schemas.microsoft.com/office/powerpoint/2010/main" val="19125808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65</a:t>
            </a:fld>
            <a:endParaRPr lang="es-ES" dirty="0"/>
          </a:p>
        </p:txBody>
      </p:sp>
    </p:spTree>
    <p:extLst>
      <p:ext uri="{BB962C8B-B14F-4D97-AF65-F5344CB8AC3E}">
        <p14:creationId xmlns:p14="http://schemas.microsoft.com/office/powerpoint/2010/main" val="9713612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66</a:t>
            </a:fld>
            <a:endParaRPr lang="es-ES" dirty="0"/>
          </a:p>
        </p:txBody>
      </p:sp>
    </p:spTree>
    <p:extLst>
      <p:ext uri="{BB962C8B-B14F-4D97-AF65-F5344CB8AC3E}">
        <p14:creationId xmlns:p14="http://schemas.microsoft.com/office/powerpoint/2010/main" val="8208872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67</a:t>
            </a:fld>
            <a:endParaRPr lang="es-ES" dirty="0"/>
          </a:p>
        </p:txBody>
      </p:sp>
    </p:spTree>
    <p:extLst>
      <p:ext uri="{BB962C8B-B14F-4D97-AF65-F5344CB8AC3E}">
        <p14:creationId xmlns:p14="http://schemas.microsoft.com/office/powerpoint/2010/main" val="9207522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68</a:t>
            </a:fld>
            <a:endParaRPr lang="es-ES" dirty="0"/>
          </a:p>
        </p:txBody>
      </p:sp>
    </p:spTree>
    <p:extLst>
      <p:ext uri="{BB962C8B-B14F-4D97-AF65-F5344CB8AC3E}">
        <p14:creationId xmlns:p14="http://schemas.microsoft.com/office/powerpoint/2010/main" val="14275531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69</a:t>
            </a:fld>
            <a:endParaRPr lang="es-ES" dirty="0"/>
          </a:p>
        </p:txBody>
      </p:sp>
    </p:spTree>
    <p:extLst>
      <p:ext uri="{BB962C8B-B14F-4D97-AF65-F5344CB8AC3E}">
        <p14:creationId xmlns:p14="http://schemas.microsoft.com/office/powerpoint/2010/main" val="30066239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70</a:t>
            </a:fld>
            <a:endParaRPr lang="es-ES" dirty="0"/>
          </a:p>
        </p:txBody>
      </p:sp>
    </p:spTree>
    <p:extLst>
      <p:ext uri="{BB962C8B-B14F-4D97-AF65-F5344CB8AC3E}">
        <p14:creationId xmlns:p14="http://schemas.microsoft.com/office/powerpoint/2010/main" val="41951706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71</a:t>
            </a:fld>
            <a:endParaRPr lang="es-ES" dirty="0"/>
          </a:p>
        </p:txBody>
      </p:sp>
    </p:spTree>
    <p:extLst>
      <p:ext uri="{BB962C8B-B14F-4D97-AF65-F5344CB8AC3E}">
        <p14:creationId xmlns:p14="http://schemas.microsoft.com/office/powerpoint/2010/main" val="4709851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72</a:t>
            </a:fld>
            <a:endParaRPr lang="es-ES" dirty="0"/>
          </a:p>
        </p:txBody>
      </p:sp>
    </p:spTree>
    <p:extLst>
      <p:ext uri="{BB962C8B-B14F-4D97-AF65-F5344CB8AC3E}">
        <p14:creationId xmlns:p14="http://schemas.microsoft.com/office/powerpoint/2010/main" val="27941232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73</a:t>
            </a:fld>
            <a:endParaRPr lang="es-ES" dirty="0"/>
          </a:p>
        </p:txBody>
      </p:sp>
    </p:spTree>
    <p:extLst>
      <p:ext uri="{BB962C8B-B14F-4D97-AF65-F5344CB8AC3E}">
        <p14:creationId xmlns:p14="http://schemas.microsoft.com/office/powerpoint/2010/main" val="2778337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74</a:t>
            </a:fld>
            <a:endParaRPr lang="es-ES" dirty="0"/>
          </a:p>
        </p:txBody>
      </p:sp>
    </p:spTree>
    <p:extLst>
      <p:ext uri="{BB962C8B-B14F-4D97-AF65-F5344CB8AC3E}">
        <p14:creationId xmlns:p14="http://schemas.microsoft.com/office/powerpoint/2010/main" val="6963526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75</a:t>
            </a:fld>
            <a:endParaRPr lang="es-ES" dirty="0"/>
          </a:p>
        </p:txBody>
      </p:sp>
    </p:spTree>
    <p:extLst>
      <p:ext uri="{BB962C8B-B14F-4D97-AF65-F5344CB8AC3E}">
        <p14:creationId xmlns:p14="http://schemas.microsoft.com/office/powerpoint/2010/main" val="38010859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76</a:t>
            </a:fld>
            <a:endParaRPr lang="es-ES" dirty="0"/>
          </a:p>
        </p:txBody>
      </p:sp>
    </p:spTree>
    <p:extLst>
      <p:ext uri="{BB962C8B-B14F-4D97-AF65-F5344CB8AC3E}">
        <p14:creationId xmlns:p14="http://schemas.microsoft.com/office/powerpoint/2010/main" val="40553208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77</a:t>
            </a:fld>
            <a:endParaRPr lang="es-ES" dirty="0"/>
          </a:p>
        </p:txBody>
      </p:sp>
    </p:spTree>
    <p:extLst>
      <p:ext uri="{BB962C8B-B14F-4D97-AF65-F5344CB8AC3E}">
        <p14:creationId xmlns:p14="http://schemas.microsoft.com/office/powerpoint/2010/main" val="42875567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78</a:t>
            </a:fld>
            <a:endParaRPr lang="es-ES" dirty="0"/>
          </a:p>
        </p:txBody>
      </p:sp>
    </p:spTree>
    <p:extLst>
      <p:ext uri="{BB962C8B-B14F-4D97-AF65-F5344CB8AC3E}">
        <p14:creationId xmlns:p14="http://schemas.microsoft.com/office/powerpoint/2010/main" val="36961300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79</a:t>
            </a:fld>
            <a:endParaRPr lang="es-ES" dirty="0"/>
          </a:p>
        </p:txBody>
      </p:sp>
    </p:spTree>
    <p:extLst>
      <p:ext uri="{BB962C8B-B14F-4D97-AF65-F5344CB8AC3E}">
        <p14:creationId xmlns:p14="http://schemas.microsoft.com/office/powerpoint/2010/main" val="28631748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80</a:t>
            </a:fld>
            <a:endParaRPr lang="es-ES" dirty="0"/>
          </a:p>
        </p:txBody>
      </p:sp>
    </p:spTree>
    <p:extLst>
      <p:ext uri="{BB962C8B-B14F-4D97-AF65-F5344CB8AC3E}">
        <p14:creationId xmlns:p14="http://schemas.microsoft.com/office/powerpoint/2010/main" val="25167088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81</a:t>
            </a:fld>
            <a:endParaRPr lang="es-ES" dirty="0"/>
          </a:p>
        </p:txBody>
      </p:sp>
    </p:spTree>
    <p:extLst>
      <p:ext uri="{BB962C8B-B14F-4D97-AF65-F5344CB8AC3E}">
        <p14:creationId xmlns:p14="http://schemas.microsoft.com/office/powerpoint/2010/main" val="1254142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82</a:t>
            </a:fld>
            <a:endParaRPr lang="es-ES" dirty="0"/>
          </a:p>
        </p:txBody>
      </p:sp>
    </p:spTree>
    <p:extLst>
      <p:ext uri="{BB962C8B-B14F-4D97-AF65-F5344CB8AC3E}">
        <p14:creationId xmlns:p14="http://schemas.microsoft.com/office/powerpoint/2010/main" val="16425101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83</a:t>
            </a:fld>
            <a:endParaRPr lang="es-ES" dirty="0"/>
          </a:p>
        </p:txBody>
      </p:sp>
    </p:spTree>
    <p:extLst>
      <p:ext uri="{BB962C8B-B14F-4D97-AF65-F5344CB8AC3E}">
        <p14:creationId xmlns:p14="http://schemas.microsoft.com/office/powerpoint/2010/main" val="30148726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84</a:t>
            </a:fld>
            <a:endParaRPr lang="es-ES" dirty="0"/>
          </a:p>
        </p:txBody>
      </p:sp>
    </p:spTree>
    <p:extLst>
      <p:ext uri="{BB962C8B-B14F-4D97-AF65-F5344CB8AC3E}">
        <p14:creationId xmlns:p14="http://schemas.microsoft.com/office/powerpoint/2010/main" val="18812667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85</a:t>
            </a:fld>
            <a:endParaRPr lang="es-ES" dirty="0"/>
          </a:p>
        </p:txBody>
      </p:sp>
    </p:spTree>
    <p:extLst>
      <p:ext uri="{BB962C8B-B14F-4D97-AF65-F5344CB8AC3E}">
        <p14:creationId xmlns:p14="http://schemas.microsoft.com/office/powerpoint/2010/main" val="14144361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86</a:t>
            </a:fld>
            <a:endParaRPr lang="es-ES" dirty="0"/>
          </a:p>
        </p:txBody>
      </p:sp>
    </p:spTree>
    <p:extLst>
      <p:ext uri="{BB962C8B-B14F-4D97-AF65-F5344CB8AC3E}">
        <p14:creationId xmlns:p14="http://schemas.microsoft.com/office/powerpoint/2010/main" val="16844849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87</a:t>
            </a:fld>
            <a:endParaRPr lang="es-ES" dirty="0"/>
          </a:p>
        </p:txBody>
      </p:sp>
    </p:spTree>
    <p:extLst>
      <p:ext uri="{BB962C8B-B14F-4D97-AF65-F5344CB8AC3E}">
        <p14:creationId xmlns:p14="http://schemas.microsoft.com/office/powerpoint/2010/main" val="27116611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88</a:t>
            </a:fld>
            <a:endParaRPr lang="es-ES" dirty="0"/>
          </a:p>
        </p:txBody>
      </p:sp>
    </p:spTree>
    <p:extLst>
      <p:ext uri="{BB962C8B-B14F-4D97-AF65-F5344CB8AC3E}">
        <p14:creationId xmlns:p14="http://schemas.microsoft.com/office/powerpoint/2010/main" val="18658625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89</a:t>
            </a:fld>
            <a:endParaRPr lang="es-ES" dirty="0"/>
          </a:p>
        </p:txBody>
      </p:sp>
    </p:spTree>
    <p:extLst>
      <p:ext uri="{BB962C8B-B14F-4D97-AF65-F5344CB8AC3E}">
        <p14:creationId xmlns:p14="http://schemas.microsoft.com/office/powerpoint/2010/main" val="776420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90</a:t>
            </a:fld>
            <a:endParaRPr lang="es-ES" dirty="0"/>
          </a:p>
        </p:txBody>
      </p:sp>
    </p:spTree>
    <p:extLst>
      <p:ext uri="{BB962C8B-B14F-4D97-AF65-F5344CB8AC3E}">
        <p14:creationId xmlns:p14="http://schemas.microsoft.com/office/powerpoint/2010/main" val="29327253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91</a:t>
            </a:fld>
            <a:endParaRPr lang="es-ES" dirty="0"/>
          </a:p>
        </p:txBody>
      </p:sp>
    </p:spTree>
    <p:extLst>
      <p:ext uri="{BB962C8B-B14F-4D97-AF65-F5344CB8AC3E}">
        <p14:creationId xmlns:p14="http://schemas.microsoft.com/office/powerpoint/2010/main" val="26782195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92</a:t>
            </a:fld>
            <a:endParaRPr lang="es-ES" dirty="0"/>
          </a:p>
        </p:txBody>
      </p:sp>
    </p:spTree>
    <p:extLst>
      <p:ext uri="{BB962C8B-B14F-4D97-AF65-F5344CB8AC3E}">
        <p14:creationId xmlns:p14="http://schemas.microsoft.com/office/powerpoint/2010/main" val="17959678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93</a:t>
            </a:fld>
            <a:endParaRPr lang="es-ES" dirty="0"/>
          </a:p>
        </p:txBody>
      </p:sp>
    </p:spTree>
    <p:extLst>
      <p:ext uri="{BB962C8B-B14F-4D97-AF65-F5344CB8AC3E}">
        <p14:creationId xmlns:p14="http://schemas.microsoft.com/office/powerpoint/2010/main" val="12726563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94</a:t>
            </a:fld>
            <a:endParaRPr lang="es-ES" dirty="0"/>
          </a:p>
        </p:txBody>
      </p:sp>
    </p:spTree>
    <p:extLst>
      <p:ext uri="{BB962C8B-B14F-4D97-AF65-F5344CB8AC3E}">
        <p14:creationId xmlns:p14="http://schemas.microsoft.com/office/powerpoint/2010/main" val="607976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Nicolae Romanescu Park.-</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95</a:t>
            </a:fld>
            <a:endParaRPr lang="es-ES" dirty="0"/>
          </a:p>
        </p:txBody>
      </p:sp>
    </p:spTree>
    <p:extLst>
      <p:ext uri="{BB962C8B-B14F-4D97-AF65-F5344CB8AC3E}">
        <p14:creationId xmlns:p14="http://schemas.microsoft.com/office/powerpoint/2010/main" val="34691285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96</a:t>
            </a:fld>
            <a:endParaRPr lang="es-ES" dirty="0"/>
          </a:p>
        </p:txBody>
      </p:sp>
    </p:spTree>
    <p:extLst>
      <p:ext uri="{BB962C8B-B14F-4D97-AF65-F5344CB8AC3E}">
        <p14:creationId xmlns:p14="http://schemas.microsoft.com/office/powerpoint/2010/main" val="5367114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98</a:t>
            </a:fld>
            <a:endParaRPr lang="es-ES" dirty="0"/>
          </a:p>
        </p:txBody>
      </p:sp>
    </p:spTree>
    <p:extLst>
      <p:ext uri="{BB962C8B-B14F-4D97-AF65-F5344CB8AC3E}">
        <p14:creationId xmlns:p14="http://schemas.microsoft.com/office/powerpoint/2010/main" val="38134081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103</a:t>
            </a:fld>
            <a:endParaRPr lang="es-ES" dirty="0"/>
          </a:p>
        </p:txBody>
      </p:sp>
    </p:spTree>
    <p:extLst>
      <p:ext uri="{BB962C8B-B14F-4D97-AF65-F5344CB8AC3E}">
        <p14:creationId xmlns:p14="http://schemas.microsoft.com/office/powerpoint/2010/main" val="50492268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104</a:t>
            </a:fld>
            <a:endParaRPr lang="es-ES" dirty="0"/>
          </a:p>
        </p:txBody>
      </p:sp>
    </p:spTree>
    <p:extLst>
      <p:ext uri="{BB962C8B-B14F-4D97-AF65-F5344CB8AC3E}">
        <p14:creationId xmlns:p14="http://schemas.microsoft.com/office/powerpoint/2010/main" val="233320529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105</a:t>
            </a:fld>
            <a:endParaRPr lang="es-ES" dirty="0"/>
          </a:p>
        </p:txBody>
      </p:sp>
    </p:spTree>
    <p:extLst>
      <p:ext uri="{BB962C8B-B14F-4D97-AF65-F5344CB8AC3E}">
        <p14:creationId xmlns:p14="http://schemas.microsoft.com/office/powerpoint/2010/main" val="416875022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106</a:t>
            </a:fld>
            <a:endParaRPr lang="es-ES" dirty="0"/>
          </a:p>
        </p:txBody>
      </p:sp>
    </p:spTree>
    <p:extLst>
      <p:ext uri="{BB962C8B-B14F-4D97-AF65-F5344CB8AC3E}">
        <p14:creationId xmlns:p14="http://schemas.microsoft.com/office/powerpoint/2010/main" val="65592692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107</a:t>
            </a:fld>
            <a:endParaRPr lang="es-ES" dirty="0"/>
          </a:p>
        </p:txBody>
      </p:sp>
    </p:spTree>
    <p:extLst>
      <p:ext uri="{BB962C8B-B14F-4D97-AF65-F5344CB8AC3E}">
        <p14:creationId xmlns:p14="http://schemas.microsoft.com/office/powerpoint/2010/main" val="378877364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108</a:t>
            </a:fld>
            <a:endParaRPr lang="es-ES" dirty="0"/>
          </a:p>
        </p:txBody>
      </p:sp>
    </p:spTree>
    <p:extLst>
      <p:ext uri="{BB962C8B-B14F-4D97-AF65-F5344CB8AC3E}">
        <p14:creationId xmlns:p14="http://schemas.microsoft.com/office/powerpoint/2010/main" val="31584110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109</a:t>
            </a:fld>
            <a:endParaRPr lang="es-ES" dirty="0"/>
          </a:p>
        </p:txBody>
      </p:sp>
    </p:spTree>
    <p:extLst>
      <p:ext uri="{BB962C8B-B14F-4D97-AF65-F5344CB8AC3E}">
        <p14:creationId xmlns:p14="http://schemas.microsoft.com/office/powerpoint/2010/main" val="121642324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110</a:t>
            </a:fld>
            <a:endParaRPr lang="es-ES" dirty="0"/>
          </a:p>
        </p:txBody>
      </p:sp>
    </p:spTree>
    <p:extLst>
      <p:ext uri="{BB962C8B-B14F-4D97-AF65-F5344CB8AC3E}">
        <p14:creationId xmlns:p14="http://schemas.microsoft.com/office/powerpoint/2010/main" val="368823572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111</a:t>
            </a:fld>
            <a:endParaRPr lang="es-ES" dirty="0"/>
          </a:p>
        </p:txBody>
      </p:sp>
    </p:spTree>
    <p:extLst>
      <p:ext uri="{BB962C8B-B14F-4D97-AF65-F5344CB8AC3E}">
        <p14:creationId xmlns:p14="http://schemas.microsoft.com/office/powerpoint/2010/main" val="381049213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112</a:t>
            </a:fld>
            <a:endParaRPr lang="es-ES" dirty="0"/>
          </a:p>
        </p:txBody>
      </p:sp>
    </p:spTree>
    <p:extLst>
      <p:ext uri="{BB962C8B-B14F-4D97-AF65-F5344CB8AC3E}">
        <p14:creationId xmlns:p14="http://schemas.microsoft.com/office/powerpoint/2010/main" val="191185993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113</a:t>
            </a:fld>
            <a:endParaRPr lang="es-ES" dirty="0"/>
          </a:p>
        </p:txBody>
      </p:sp>
    </p:spTree>
    <p:extLst>
      <p:ext uri="{BB962C8B-B14F-4D97-AF65-F5344CB8AC3E}">
        <p14:creationId xmlns:p14="http://schemas.microsoft.com/office/powerpoint/2010/main" val="207283519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114</a:t>
            </a:fld>
            <a:endParaRPr lang="es-ES" dirty="0"/>
          </a:p>
        </p:txBody>
      </p:sp>
    </p:spTree>
    <p:extLst>
      <p:ext uri="{BB962C8B-B14F-4D97-AF65-F5344CB8AC3E}">
        <p14:creationId xmlns:p14="http://schemas.microsoft.com/office/powerpoint/2010/main" val="33128479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Parcul Alexandru Ioan Cuza.-Bucarest</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115</a:t>
            </a:fld>
            <a:endParaRPr lang="es-ES" dirty="0"/>
          </a:p>
        </p:txBody>
      </p:sp>
    </p:spTree>
    <p:extLst>
      <p:ext uri="{BB962C8B-B14F-4D97-AF65-F5344CB8AC3E}">
        <p14:creationId xmlns:p14="http://schemas.microsoft.com/office/powerpoint/2010/main" val="634350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606290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017978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193575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445196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855969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4265860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679020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64880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465604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41893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69093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561334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55036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730206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602469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198556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8748820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2.jpg"/></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7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80.jpg"/></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475656" y="1268760"/>
            <a:ext cx="5040560" cy="1872208"/>
          </a:xfrm>
        </p:spPr>
        <p:txBody>
          <a:bodyPr/>
          <a:lstStyle/>
          <a:p>
            <a:r>
              <a:rPr lang="es-ES" sz="3200" dirty="0"/>
              <a:t>EUROPA.-LA VUELTA AL MUNDO EN 885 JARDINES.-RUMANIA.-B</a:t>
            </a:r>
          </a:p>
        </p:txBody>
      </p:sp>
      <p:sp>
        <p:nvSpPr>
          <p:cNvPr id="3" name="2 Subtítulo"/>
          <p:cNvSpPr>
            <a:spLocks noGrp="1"/>
          </p:cNvSpPr>
          <p:nvPr>
            <p:ph type="subTitle" idx="1"/>
          </p:nvPr>
        </p:nvSpPr>
        <p:spPr>
          <a:xfrm>
            <a:off x="2286000" y="4725144"/>
            <a:ext cx="3942184" cy="1649778"/>
          </a:xfrm>
        </p:spPr>
        <p:txBody>
          <a:bodyPr>
            <a:normAutofit/>
          </a:bodyPr>
          <a:lstStyle/>
          <a:p>
            <a:r>
              <a:rPr lang="es-ES" dirty="0"/>
              <a:t>Selección de textos y fotografías por </a:t>
            </a:r>
          </a:p>
          <a:p>
            <a:r>
              <a:rPr lang="es-ES" sz="2800" dirty="0"/>
              <a:t>JOSE ELIAS BONELLS</a:t>
            </a:r>
          </a:p>
          <a:p>
            <a:r>
              <a:rPr lang="es-ES" sz="2800" dirty="0"/>
              <a:t> </a:t>
            </a:r>
          </a:p>
        </p:txBody>
      </p:sp>
    </p:spTree>
    <p:extLst>
      <p:ext uri="{BB962C8B-B14F-4D97-AF65-F5344CB8AC3E}">
        <p14:creationId xmlns:p14="http://schemas.microsoft.com/office/powerpoint/2010/main" val="630499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Botánico Jibou</a:t>
            </a:r>
          </a:p>
        </p:txBody>
      </p:sp>
      <p:sp>
        <p:nvSpPr>
          <p:cNvPr id="3" name="2 Marcador de contenido"/>
          <p:cNvSpPr>
            <a:spLocks noGrp="1"/>
          </p:cNvSpPr>
          <p:nvPr>
            <p:ph idx="1"/>
          </p:nvPr>
        </p:nvSpPr>
        <p:spPr>
          <a:xfrm>
            <a:off x="457200" y="1600200"/>
            <a:ext cx="6500112" cy="4873752"/>
          </a:xfrm>
        </p:spPr>
        <p:txBody>
          <a:bodyPr/>
          <a:lstStyle/>
          <a:p>
            <a:r>
              <a:rPr lang="es-ES" dirty="0"/>
              <a:t>El Jardín Botánico Jibou ( rumano : Gradina Botanica un Institutului de Cercetări Biologice din Jibou), que ahora lleva el nombre de su fundador, Vasile Fati (1932-2007), es un jardín botánico situado en Jibou , Rumania . </a:t>
            </a:r>
          </a:p>
          <a:p>
            <a:r>
              <a:rPr lang="es-ES" dirty="0"/>
              <a:t>El Jardín Botánico está situado en el lado noreste de Jibou, el segundo banco del río Somes .</a:t>
            </a:r>
          </a:p>
          <a:p>
            <a:r>
              <a:rPr lang="es-ES" dirty="0"/>
              <a:t> El Jardín Botánico tiene una superficie de  (10 ha) y se ha dispuesto dentro del conjunto arquitectónico en el residencial Wesselényi  a partir del año 1968.</a:t>
            </a:r>
          </a:p>
          <a:p>
            <a:endParaRPr lang="es-ES" dirty="0"/>
          </a:p>
        </p:txBody>
      </p:sp>
    </p:spTree>
    <p:extLst>
      <p:ext uri="{BB962C8B-B14F-4D97-AF65-F5344CB8AC3E}">
        <p14:creationId xmlns:p14="http://schemas.microsoft.com/office/powerpoint/2010/main" val="700725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75040" cy="5997280"/>
          </a:xfrm>
        </p:spPr>
        <p:txBody>
          <a:bodyPr>
            <a:normAutofit/>
          </a:bodyPr>
          <a:lstStyle/>
          <a:p>
            <a:r>
              <a:rPr lang="es-ES" dirty="0"/>
              <a:t>Los trabajos para la organización del Jardín Botánico de Jibou comenzaron entre los años 1959-1968, cuando Vasile Fati (1932-2007), un profesor de biología, con los alumnos y con los otros profesores se las arregla para demostrar que los parques alrededor del castillo Wesselényi donde la escuela secundaria estaba funcionando eran adecuados para un jardín botánico. </a:t>
            </a:r>
          </a:p>
          <a:p>
            <a:r>
              <a:rPr lang="es-ES" dirty="0"/>
              <a:t>Entre los años 1968-1970 el primer invernadero fue construido de 110 metros cuadrados.</a:t>
            </a:r>
          </a:p>
          <a:p>
            <a:r>
              <a:rPr lang="es-ES" dirty="0"/>
              <a:t> Entre los años 1978-1982, los dos invernaderos fueron construidos, el acuario y el palmar. El Jardín Botánico "Vasile Fati" en incorporada en la Asociación de Jardines Botánicos 'de Rumania (BGAR) con los otros jardines botánicos. </a:t>
            </a:r>
          </a:p>
          <a:p>
            <a:endParaRPr lang="es-ES" dirty="0"/>
          </a:p>
        </p:txBody>
      </p:sp>
    </p:spTree>
    <p:extLst>
      <p:ext uri="{BB962C8B-B14F-4D97-AF65-F5344CB8AC3E}">
        <p14:creationId xmlns:p14="http://schemas.microsoft.com/office/powerpoint/2010/main" val="1378178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9657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9781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0590" y="0"/>
            <a:ext cx="4286250" cy="6842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7336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07672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3193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58776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4607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0000" r="1333"/>
          <a:stretch/>
        </p:blipFill>
        <p:spPr>
          <a:xfrm>
            <a:off x="0" y="0"/>
            <a:ext cx="9144000" cy="6858000"/>
          </a:xfrm>
          <a:prstGeom prst="rect">
            <a:avLst/>
          </a:prstGeom>
        </p:spPr>
      </p:pic>
    </p:spTree>
    <p:extLst>
      <p:ext uri="{BB962C8B-B14F-4D97-AF65-F5344CB8AC3E}">
        <p14:creationId xmlns:p14="http://schemas.microsoft.com/office/powerpoint/2010/main" val="787119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840760"/>
          </a:xfrm>
          <a:prstGeom prst="rect">
            <a:avLst/>
          </a:prstGeom>
        </p:spPr>
      </p:pic>
    </p:spTree>
    <p:extLst>
      <p:ext uri="{BB962C8B-B14F-4D97-AF65-F5344CB8AC3E}">
        <p14:creationId xmlns:p14="http://schemas.microsoft.com/office/powerpoint/2010/main" val="3698860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0666"/>
          <a:stretch/>
        </p:blipFill>
        <p:spPr>
          <a:xfrm>
            <a:off x="0" y="0"/>
            <a:ext cx="9144000" cy="6858000"/>
          </a:xfrm>
          <a:prstGeom prst="rect">
            <a:avLst/>
          </a:prstGeom>
        </p:spPr>
      </p:pic>
    </p:spTree>
    <p:extLst>
      <p:ext uri="{BB962C8B-B14F-4D97-AF65-F5344CB8AC3E}">
        <p14:creationId xmlns:p14="http://schemas.microsoft.com/office/powerpoint/2010/main" val="3600027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778"/>
          <a:stretch/>
        </p:blipFill>
        <p:spPr>
          <a:xfrm>
            <a:off x="0" y="0"/>
            <a:ext cx="9144000" cy="6858000"/>
          </a:xfrm>
          <a:prstGeom prst="rect">
            <a:avLst/>
          </a:prstGeom>
        </p:spPr>
      </p:pic>
    </p:spTree>
    <p:extLst>
      <p:ext uri="{BB962C8B-B14F-4D97-AF65-F5344CB8AC3E}">
        <p14:creationId xmlns:p14="http://schemas.microsoft.com/office/powerpoint/2010/main" val="1449861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178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7206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9144000" cy="6858000"/>
          </a:xfrm>
          <a:prstGeom prst="rect">
            <a:avLst/>
          </a:prstGeom>
        </p:spPr>
      </p:pic>
    </p:spTree>
    <p:extLst>
      <p:ext uri="{BB962C8B-B14F-4D97-AF65-F5344CB8AC3E}">
        <p14:creationId xmlns:p14="http://schemas.microsoft.com/office/powerpoint/2010/main" val="1578873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5106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3594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3290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5075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59389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8185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3645024"/>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8063"/>
          <a:stretch/>
        </p:blipFill>
        <p:spPr>
          <a:xfrm>
            <a:off x="0" y="3645024"/>
            <a:ext cx="4783832"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3832" y="3645024"/>
            <a:ext cx="4360168" cy="3212976"/>
          </a:xfrm>
          <a:prstGeom prst="rect">
            <a:avLst/>
          </a:prstGeom>
        </p:spPr>
      </p:pic>
    </p:spTree>
    <p:extLst>
      <p:ext uri="{BB962C8B-B14F-4D97-AF65-F5344CB8AC3E}">
        <p14:creationId xmlns:p14="http://schemas.microsoft.com/office/powerpoint/2010/main" val="3138254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836758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4862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8480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2001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4902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3800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5409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0168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3085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5052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3505200"/>
            <a:ext cx="4680519" cy="335280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b="6819"/>
          <a:stretch/>
        </p:blipFill>
        <p:spPr>
          <a:xfrm>
            <a:off x="4572001" y="3505200"/>
            <a:ext cx="4572000" cy="3352800"/>
          </a:xfrm>
          <a:prstGeom prst="rect">
            <a:avLst/>
          </a:prstGeom>
        </p:spPr>
      </p:pic>
    </p:spTree>
    <p:extLst>
      <p:ext uri="{BB962C8B-B14F-4D97-AF65-F5344CB8AC3E}">
        <p14:creationId xmlns:p14="http://schemas.microsoft.com/office/powerpoint/2010/main" val="2189790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47764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0483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399"/>
          </a:xfrm>
          <a:prstGeom prst="rect">
            <a:avLst/>
          </a:prstGeom>
        </p:spPr>
      </p:pic>
    </p:spTree>
    <p:extLst>
      <p:ext uri="{BB962C8B-B14F-4D97-AF65-F5344CB8AC3E}">
        <p14:creationId xmlns:p14="http://schemas.microsoft.com/office/powerpoint/2010/main" val="3953293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8085942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53818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9" y="0"/>
            <a:ext cx="9128861" cy="6858000"/>
          </a:xfrm>
          <a:prstGeom prst="rect">
            <a:avLst/>
          </a:prstGeom>
        </p:spPr>
      </p:pic>
    </p:spTree>
    <p:extLst>
      <p:ext uri="{BB962C8B-B14F-4D97-AF65-F5344CB8AC3E}">
        <p14:creationId xmlns:p14="http://schemas.microsoft.com/office/powerpoint/2010/main" val="27919811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Gradina Botanica.Galati-Rumania</a:t>
            </a:r>
          </a:p>
        </p:txBody>
      </p:sp>
      <p:sp>
        <p:nvSpPr>
          <p:cNvPr id="3" name="2 Marcador de contenido"/>
          <p:cNvSpPr>
            <a:spLocks noGrp="1"/>
          </p:cNvSpPr>
          <p:nvPr>
            <p:ph idx="1"/>
          </p:nvPr>
        </p:nvSpPr>
        <p:spPr/>
        <p:txBody>
          <a:bodyPr/>
          <a:lstStyle/>
          <a:p>
            <a:r>
              <a:rPr lang="es-ES" dirty="0"/>
              <a:t>Jardín Botánico "Răsvan Angheluta" de Galati se encuentra en la orilla izquierda del Danubio .</a:t>
            </a:r>
          </a:p>
          <a:p>
            <a:r>
              <a:rPr lang="es-ES" dirty="0"/>
              <a:t> Fue establecido en 1992.</a:t>
            </a:r>
          </a:p>
          <a:p>
            <a:r>
              <a:rPr lang="es-ES" dirty="0"/>
              <a:t> Jardín Botánico forma parte del Complejo Museo de Ciencias Naturales. La primera plantación se realizó en 1994. </a:t>
            </a:r>
          </a:p>
          <a:p>
            <a:r>
              <a:rPr lang="es-ES" dirty="0"/>
              <a:t>Jardín Botánico se divide en seis sectores: </a:t>
            </a:r>
          </a:p>
          <a:p>
            <a:r>
              <a:rPr lang="es-ES" dirty="0"/>
              <a:t>1. Ornamental </a:t>
            </a:r>
          </a:p>
          <a:p>
            <a:r>
              <a:rPr lang="es-ES" dirty="0"/>
              <a:t>2. Invernaderos </a:t>
            </a:r>
          </a:p>
          <a:p>
            <a:r>
              <a:rPr lang="es-ES" dirty="0"/>
              <a:t>3. Plantas Útiles </a:t>
            </a:r>
          </a:p>
          <a:p>
            <a:endParaRPr lang="es-ES" dirty="0"/>
          </a:p>
          <a:p>
            <a:endParaRPr lang="es-ES" dirty="0"/>
          </a:p>
        </p:txBody>
      </p:sp>
    </p:spTree>
    <p:extLst>
      <p:ext uri="{BB962C8B-B14F-4D97-AF65-F5344CB8AC3E}">
        <p14:creationId xmlns:p14="http://schemas.microsoft.com/office/powerpoint/2010/main" val="42840856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5842992" cy="5853264"/>
          </a:xfrm>
        </p:spPr>
        <p:txBody>
          <a:bodyPr/>
          <a:lstStyle/>
          <a:p>
            <a:r>
              <a:rPr lang="es-ES" dirty="0"/>
              <a:t>4. Rosaleda </a:t>
            </a:r>
          </a:p>
          <a:p>
            <a:r>
              <a:rPr lang="es-ES" dirty="0"/>
              <a:t>5. Fauna y vegetación de Rumanía (5,3 ha) </a:t>
            </a:r>
          </a:p>
          <a:p>
            <a:r>
              <a:rPr lang="es-ES" dirty="0"/>
              <a:t>6. Fauna Mundial </a:t>
            </a:r>
          </a:p>
          <a:p>
            <a:r>
              <a:rPr lang="es-ES" dirty="0"/>
              <a:t>Hasta ahora  alberga más de 2.500 taxones.</a:t>
            </a:r>
          </a:p>
          <a:p>
            <a:r>
              <a:rPr lang="es-ES" dirty="0"/>
              <a:t> Se han organizado la recolección de los cítricos, la rosaleda y un jardín japonés.</a:t>
            </a:r>
          </a:p>
          <a:p>
            <a:r>
              <a:rPr lang="es-ES" dirty="0"/>
              <a:t> En 2002 se incluyeron en el público 25.000 m 2 emisiones por las palmeras . </a:t>
            </a:r>
          </a:p>
          <a:p>
            <a:r>
              <a:rPr lang="es-ES" dirty="0"/>
              <a:t>En 1996 se redactó e imprimió el primer catálogo aporte semilla de especialistas en esta institución.</a:t>
            </a:r>
          </a:p>
          <a:p>
            <a:r>
              <a:rPr lang="es-ES" dirty="0"/>
              <a:t>Galati Patrimonio Jardín Botánico consta de 260 846 ejemplares de árboles, arbustos y flores. La Rosaleda cuenta con 5.517 rosales con cerca de 300 variedades de rosas.</a:t>
            </a:r>
          </a:p>
        </p:txBody>
      </p:sp>
    </p:spTree>
    <p:extLst>
      <p:ext uri="{BB962C8B-B14F-4D97-AF65-F5344CB8AC3E}">
        <p14:creationId xmlns:p14="http://schemas.microsoft.com/office/powerpoint/2010/main" val="32155175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7494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44148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24334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0"/>
            <a:ext cx="9433048"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15876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663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848673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649226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5501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5744786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3660"/>
            <a:ext cx="9144000" cy="6784340"/>
          </a:xfrm>
          <a:prstGeom prst="rect">
            <a:avLst/>
          </a:prstGeom>
        </p:spPr>
      </p:pic>
    </p:spTree>
    <p:extLst>
      <p:ext uri="{BB962C8B-B14F-4D97-AF65-F5344CB8AC3E}">
        <p14:creationId xmlns:p14="http://schemas.microsoft.com/office/powerpoint/2010/main" val="28511767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461651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Nicolae Romanescu  Park..</a:t>
            </a:r>
            <a:br>
              <a:rPr lang="es-ES" dirty="0"/>
            </a:br>
            <a:endParaRPr lang="es-ES" dirty="0"/>
          </a:p>
        </p:txBody>
      </p:sp>
      <p:sp>
        <p:nvSpPr>
          <p:cNvPr id="3" name="2 Marcador de contenido"/>
          <p:cNvSpPr>
            <a:spLocks noGrp="1"/>
          </p:cNvSpPr>
          <p:nvPr>
            <p:ph idx="1"/>
          </p:nvPr>
        </p:nvSpPr>
        <p:spPr>
          <a:xfrm>
            <a:off x="609599" y="2160590"/>
            <a:ext cx="6050633" cy="3880773"/>
          </a:xfrm>
        </p:spPr>
        <p:txBody>
          <a:bodyPr>
            <a:normAutofit lnSpcReduction="10000"/>
          </a:bodyPr>
          <a:lstStyle/>
          <a:p>
            <a:r>
              <a:rPr lang="es-ES" dirty="0"/>
              <a:t>Romanescu Park, conocido en tiempo como el Parque Bibescu, Parque de la Independencia y Parque del Pueblo se sitúa en la mitad del siglo XIX en la finca de la familia Bibescu </a:t>
            </a:r>
          </a:p>
          <a:p>
            <a:r>
              <a:rPr lang="es-ES" dirty="0"/>
              <a:t> El jardín, diseñado por un jardinero alemán, por iniciativa del gran canciller Ioan (Iancu) Bibescu estaba decorado con pabellones, bancos, invernaderos. </a:t>
            </a:r>
          </a:p>
          <a:p>
            <a:r>
              <a:rPr lang="es-ES" dirty="0"/>
              <a:t>Después de 1848, se encuentra en un avanzado estado de descomposición, el jardín fue comprado por la ciudad magistrado del gran canciller John Bibescu orden de compra es de transformarlo en un verdadero parque público para recreacion de los residentes de la ciudad. </a:t>
            </a:r>
          </a:p>
        </p:txBody>
      </p:sp>
    </p:spTree>
    <p:extLst>
      <p:ext uri="{BB962C8B-B14F-4D97-AF65-F5344CB8AC3E}">
        <p14:creationId xmlns:p14="http://schemas.microsoft.com/office/powerpoint/2010/main" val="1602848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563072" cy="5925272"/>
          </a:xfrm>
        </p:spPr>
        <p:txBody>
          <a:bodyPr>
            <a:normAutofit lnSpcReduction="10000"/>
          </a:bodyPr>
          <a:lstStyle/>
          <a:p>
            <a:r>
              <a:rPr lang="es-ES" dirty="0"/>
              <a:t>Eventos realizados internamente llevaron a los gobernantes de la Unión a no poder realizar este deseo del príncipe Barbu Ştirbei . </a:t>
            </a:r>
          </a:p>
          <a:p>
            <a:r>
              <a:rPr lang="es-ES" dirty="0"/>
              <a:t>Al final del siglo, después de más de 50 años después de la compra por la ciudad jardín del escriba Iancu Bibescu el antiguo jardín se convirtió en una de las zonas más insalubres de la ciudad. El lago era una infección yen  uno de sus bordes se construyeron establos. En verano la familia Bibescu también lo convirtieron en un asilo  residencia de  discapacitados.</a:t>
            </a:r>
          </a:p>
          <a:p>
            <a:r>
              <a:rPr lang="es-ES" dirty="0"/>
              <a:t>En 1898, después de su nombramiento como alcalde Romanescu, aprobaron un proyecto de modernización de la ciudad, uno de los objetivos del programa era establecer parques y jardines. Con el fin de poner en práctica la idea de decorar  la ciudad.</a:t>
            </a:r>
          </a:p>
          <a:p>
            <a:r>
              <a:rPr lang="es-ES" dirty="0"/>
              <a:t> La construcción del parque se inició en 1897 y fue inaugurado en 1903 en presencia del rey Carol. Edouard Redont llevó Romanescu propuso un nuevo parque en la Exposición Internacional de París (1900), y el proyecto fue galardonado con una medalla de oro </a:t>
            </a:r>
          </a:p>
          <a:p>
            <a:endParaRPr lang="es-ES" dirty="0"/>
          </a:p>
        </p:txBody>
      </p:sp>
    </p:spTree>
    <p:extLst>
      <p:ext uri="{BB962C8B-B14F-4D97-AF65-F5344CB8AC3E}">
        <p14:creationId xmlns:p14="http://schemas.microsoft.com/office/powerpoint/2010/main" val="34765544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131024" cy="5997280"/>
          </a:xfrm>
        </p:spPr>
        <p:txBody>
          <a:bodyPr>
            <a:normAutofit/>
          </a:bodyPr>
          <a:lstStyle/>
          <a:p>
            <a:r>
              <a:rPr lang="es-ES" dirty="0"/>
              <a:t>El parque fue desarrollado en el estilo, una síntesis de la arquitectura y la pintura paisajística. Contenía fragmentos de pinturas impresionistas francesas de los siglos XVII-XIX y pintores holandeses.</a:t>
            </a:r>
          </a:p>
          <a:p>
            <a:r>
              <a:rPr lang="es-ES" dirty="0"/>
              <a:t> Redont mostró genio en el momento del diseño del proyecto, la creación de ideas muy audaces: fueron aclimatadas cientos de especies de árboles, los árboles que crecen normalmente en las condiciones climáticas de Rumania, el lago rediseñado diseñado puente colgante, diseñado castillo colinas improvisados ​​y valles, carreteras, caminos y senderos por un total de más de 35 kilómetros de largo se estuvo trabajando en el más mínimo detalle.</a:t>
            </a:r>
          </a:p>
          <a:p>
            <a:r>
              <a:rPr lang="es-ES" dirty="0"/>
              <a:t>Un castillo Encantado fue imaginado ingeniosa mente de una ropa Redont enormes charcos de agua se utilizaron para regar el parque en los años en los que fue diseñado para tener un aspecto perfecto en más de 100 años. </a:t>
            </a:r>
          </a:p>
          <a:p>
            <a:endParaRPr lang="es-ES" dirty="0"/>
          </a:p>
        </p:txBody>
      </p:sp>
    </p:spTree>
    <p:extLst>
      <p:ext uri="{BB962C8B-B14F-4D97-AF65-F5344CB8AC3E}">
        <p14:creationId xmlns:p14="http://schemas.microsoft.com/office/powerpoint/2010/main" val="22844604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6131024" cy="5853264"/>
          </a:xfrm>
        </p:spPr>
        <p:txBody>
          <a:bodyPr/>
          <a:lstStyle/>
          <a:p>
            <a:r>
              <a:rPr lang="es-ES" dirty="0"/>
              <a:t>El zoológico fue construido a lo largo del siglo. Cerca - el muelle y cerca de ellos es el kiosco de la banda, kiosco se  ordenó a unos talleres en Viena. Cerca  esta el teatro de verano. </a:t>
            </a:r>
          </a:p>
          <a:p>
            <a:r>
              <a:rPr lang="es-ES" dirty="0"/>
              <a:t>En el sur-este del parque se encuentra el Hipódromo, repartidos en una superficie de 20 hectáreas, el más grande del país en el comienzo. Inaugurado en 1903, fue utilizado para el trote y galope.</a:t>
            </a:r>
          </a:p>
          <a:p>
            <a:r>
              <a:rPr lang="es-ES" dirty="0"/>
              <a:t> Después de la tribuna frente Segunda Guerra Mundial se convirtió en la tierra para las competiciones de salto. </a:t>
            </a:r>
          </a:p>
          <a:p>
            <a:r>
              <a:rPr lang="es-ES" dirty="0"/>
              <a:t>Desde el año 2000 nunca se ha llevado a cabo ninguna actividad en el circuito de carreras. </a:t>
            </a:r>
          </a:p>
        </p:txBody>
      </p:sp>
    </p:spTree>
    <p:extLst>
      <p:ext uri="{BB962C8B-B14F-4D97-AF65-F5344CB8AC3E}">
        <p14:creationId xmlns:p14="http://schemas.microsoft.com/office/powerpoint/2010/main" val="3448179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563072" cy="6141296"/>
          </a:xfrm>
        </p:spPr>
        <p:txBody>
          <a:bodyPr>
            <a:normAutofit/>
          </a:bodyPr>
          <a:lstStyle/>
          <a:p>
            <a:r>
              <a:rPr lang="es-ES" dirty="0"/>
              <a:t>En 1943, como un homenaje a los que trató de cerca la realización del parque, la entrada principal, se erigió un busto de N. Romanescu. </a:t>
            </a:r>
          </a:p>
          <a:p>
            <a:r>
              <a:rPr lang="es-ES" dirty="0"/>
              <a:t>En este tiempo se ejecutaron muchas obras que realzan la belleza del parque.</a:t>
            </a:r>
          </a:p>
          <a:p>
            <a:r>
              <a:rPr lang="es-ES" dirty="0"/>
              <a:t> Entre 1954-1956 el portal existente hoy fue construido en la entrada principal, se logró con postes para cercas y la base y el alambre de hormigón muelle malla fue reconstruida y ampliada. </a:t>
            </a:r>
          </a:p>
          <a:p>
            <a:r>
              <a:rPr lang="es-ES" dirty="0"/>
              <a:t>En 1964 se actualizó el alumbrado público y construyó un invernadero de 1.050 metros cuadrados, prestigiosos artistas rumanos contribuye a numerosas obras de arte de la belleza de este lugar. </a:t>
            </a:r>
          </a:p>
          <a:p>
            <a:r>
              <a:rPr lang="es-ES" dirty="0"/>
              <a:t>Parque natural más grande Park "Romanescu 'en el este de Europa, que se extiende es el segundo en Rumania, alrededor de 90 hectáreas, después de Herăstrău, áreas verdes, calles y zonas boscosas, dándole el estatus de área más grande verde urbano en Rumanía. </a:t>
            </a:r>
          </a:p>
          <a:p>
            <a:endParaRPr lang="es-ES" dirty="0"/>
          </a:p>
        </p:txBody>
      </p:sp>
    </p:spTree>
    <p:extLst>
      <p:ext uri="{BB962C8B-B14F-4D97-AF65-F5344CB8AC3E}">
        <p14:creationId xmlns:p14="http://schemas.microsoft.com/office/powerpoint/2010/main" val="20070598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01504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69627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4009338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0578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66840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78473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40174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2905"/>
            <a:ext cx="9144000" cy="6092190"/>
          </a:xfrm>
          <a:prstGeom prst="rect">
            <a:avLst/>
          </a:prstGeom>
        </p:spPr>
      </p:pic>
    </p:spTree>
    <p:extLst>
      <p:ext uri="{BB962C8B-B14F-4D97-AF65-F5344CB8AC3E}">
        <p14:creationId xmlns:p14="http://schemas.microsoft.com/office/powerpoint/2010/main" val="21412677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84625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43804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8293475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270168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293688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20759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4374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76773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707672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29344316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1955415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9307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675767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2231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1"/>
          </a:xfrm>
          <a:prstGeom prst="rect">
            <a:avLst/>
          </a:prstGeom>
        </p:spPr>
      </p:pic>
    </p:spTree>
    <p:extLst>
      <p:ext uri="{BB962C8B-B14F-4D97-AF65-F5344CB8AC3E}">
        <p14:creationId xmlns:p14="http://schemas.microsoft.com/office/powerpoint/2010/main" val="3159820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887794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20216"/>
            <a:ext cx="4679816" cy="6858000"/>
          </a:xfrm>
          <a:prstGeom prst="rect">
            <a:avLst/>
          </a:prstGeom>
        </p:spPr>
      </p:pic>
    </p:spTree>
    <p:extLst>
      <p:ext uri="{BB962C8B-B14F-4D97-AF65-F5344CB8AC3E}">
        <p14:creationId xmlns:p14="http://schemas.microsoft.com/office/powerpoint/2010/main" val="687310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69900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55992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72513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3979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813090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447553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1194108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939553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9465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23243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83316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0" y="0"/>
            <a:ext cx="9108420" cy="6858000"/>
          </a:xfrm>
          <a:prstGeom prst="rect">
            <a:avLst/>
          </a:prstGeom>
        </p:spPr>
      </p:pic>
    </p:spTree>
    <p:extLst>
      <p:ext uri="{BB962C8B-B14F-4D97-AF65-F5344CB8AC3E}">
        <p14:creationId xmlns:p14="http://schemas.microsoft.com/office/powerpoint/2010/main" val="4360986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5" y="0"/>
            <a:ext cx="9132109" cy="6858000"/>
          </a:xfrm>
          <a:prstGeom prst="rect">
            <a:avLst/>
          </a:prstGeom>
        </p:spPr>
      </p:pic>
    </p:spTree>
    <p:extLst>
      <p:ext uri="{BB962C8B-B14F-4D97-AF65-F5344CB8AC3E}">
        <p14:creationId xmlns:p14="http://schemas.microsoft.com/office/powerpoint/2010/main" val="42527911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725498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18884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35170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22300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5881369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Parcul Alexandru Ioan Cuza.-Bucarest.</a:t>
            </a:r>
          </a:p>
        </p:txBody>
      </p:sp>
      <p:sp>
        <p:nvSpPr>
          <p:cNvPr id="4" name="3 Marcador de contenido"/>
          <p:cNvSpPr>
            <a:spLocks noGrp="1"/>
          </p:cNvSpPr>
          <p:nvPr>
            <p:ph idx="1"/>
          </p:nvPr>
        </p:nvSpPr>
        <p:spPr/>
        <p:txBody>
          <a:bodyPr>
            <a:normAutofit/>
          </a:bodyPr>
          <a:lstStyle/>
          <a:p>
            <a:r>
              <a:rPr lang="es-ES" dirty="0"/>
              <a:t>Alexandru Ioan Cuza Park (también conocido como Parque de Titan o IOR Park) es un parque en Bucarest , en el Sector 3 . Acrónimo de uno de nombre alternativo del parque, IOR, proviene del nombre de la fábrica compañía rumana Óptica , situado en las proximidades.</a:t>
            </a:r>
          </a:p>
          <a:p>
            <a:r>
              <a:rPr lang="es-ES" dirty="0"/>
              <a:t>Con una superficie de aproximadamente 85 hectáreas, es uno de los parques más grandes de Bucarest. </a:t>
            </a:r>
          </a:p>
          <a:p>
            <a:r>
              <a:rPr lang="es-ES" dirty="0"/>
              <a:t>Paisaje del parque se inició en 1965 y terminó cinco años después. Antes del montaje, la sección de Str.Baba Novac fue llamado "Reconstrucción" y desde el Bd.Camil Ressu (antes Ion Sulea) fue llamado "Lino". </a:t>
            </a:r>
          </a:p>
          <a:p>
            <a:endParaRPr lang="es-ES" dirty="0"/>
          </a:p>
          <a:p>
            <a:endParaRPr lang="es-ES" dirty="0"/>
          </a:p>
        </p:txBody>
      </p:sp>
    </p:spTree>
    <p:extLst>
      <p:ext uri="{BB962C8B-B14F-4D97-AF65-F5344CB8AC3E}">
        <p14:creationId xmlns:p14="http://schemas.microsoft.com/office/powerpoint/2010/main" val="284868598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6131024" cy="5709248"/>
          </a:xfrm>
        </p:spPr>
        <p:txBody>
          <a:bodyPr/>
          <a:lstStyle/>
          <a:p>
            <a:r>
              <a:rPr lang="es-ES" dirty="0"/>
              <a:t>En este parque esta la iglesia construida en  madera de Maramures estilo "Pentecostés"  construida entre 1994-1996.</a:t>
            </a:r>
          </a:p>
          <a:p>
            <a:r>
              <a:rPr lang="es-ES" dirty="0"/>
              <a:t> El parque del lago es el lago Titan de origen natural  el puente Liviu Rebreanu lo rompe en dos segmentos, llamados Lago Titan 1 y 2. En el lago hay cinco islas, llamadas "La isla de los pensionistas", "IOR Island", "Isla de los Perros", "Isla de las Rosas" y "Sunken Island".</a:t>
            </a:r>
          </a:p>
          <a:p>
            <a:endParaRPr lang="es-ES" dirty="0"/>
          </a:p>
          <a:p>
            <a:endParaRPr lang="es-ES" dirty="0"/>
          </a:p>
        </p:txBody>
      </p:sp>
    </p:spTree>
    <p:extLst>
      <p:ext uri="{BB962C8B-B14F-4D97-AF65-F5344CB8AC3E}">
        <p14:creationId xmlns:p14="http://schemas.microsoft.com/office/powerpoint/2010/main" val="15482682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565536" cy="6867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11180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217971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10224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67714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56172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58557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9333"/>
          <a:stretch/>
        </p:blipFill>
        <p:spPr>
          <a:xfrm>
            <a:off x="-108520" y="0"/>
            <a:ext cx="9252520" cy="6858000"/>
          </a:xfrm>
          <a:prstGeom prst="rect">
            <a:avLst/>
          </a:prstGeom>
        </p:spPr>
      </p:pic>
    </p:spTree>
    <p:extLst>
      <p:ext uri="{BB962C8B-B14F-4D97-AF65-F5344CB8AC3E}">
        <p14:creationId xmlns:p14="http://schemas.microsoft.com/office/powerpoint/2010/main" val="13162046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2423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94180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05533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5899661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58424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000"/>
          <a:stretch/>
        </p:blipFill>
        <p:spPr>
          <a:xfrm>
            <a:off x="0" y="0"/>
            <a:ext cx="9252520" cy="6858000"/>
          </a:xfrm>
          <a:prstGeom prst="rect">
            <a:avLst/>
          </a:prstGeom>
        </p:spPr>
      </p:pic>
    </p:spTree>
    <p:extLst>
      <p:ext uri="{BB962C8B-B14F-4D97-AF65-F5344CB8AC3E}">
        <p14:creationId xmlns:p14="http://schemas.microsoft.com/office/powerpoint/2010/main" val="38286161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1476878"/>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230</TotalTime>
  <Words>1783</Words>
  <Application>Microsoft Office PowerPoint</Application>
  <PresentationFormat>Presentación en pantalla (4:3)</PresentationFormat>
  <Paragraphs>235</Paragraphs>
  <Slides>115</Slides>
  <Notes>96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115</vt:i4>
      </vt:variant>
    </vt:vector>
  </HeadingPairs>
  <TitlesOfParts>
    <vt:vector size="120" baseType="lpstr">
      <vt:lpstr>Arial</vt:lpstr>
      <vt:lpstr>Calibri</vt:lpstr>
      <vt:lpstr>Trebuchet MS</vt:lpstr>
      <vt:lpstr>Wingdings 3</vt:lpstr>
      <vt:lpstr>Faceta</vt:lpstr>
      <vt:lpstr>EUROPA.-LA VUELTA AL MUNDO EN 885 JARDINES.-RUMANIA.-B</vt:lpstr>
      <vt:lpstr>Jardín Botánico Jibou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Gradina Botanica.Galati-Rumania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Nicolae Romanescu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Parcul Alexandru Ioan Cuza.-Bucarest.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JARDINES.-RUMANIA.-A</dc:title>
  <dc:creator>Josep</dc:creator>
  <cp:lastModifiedBy>Usuario</cp:lastModifiedBy>
  <cp:revision>25</cp:revision>
  <dcterms:created xsi:type="dcterms:W3CDTF">2014-01-14T09:00:07Z</dcterms:created>
  <dcterms:modified xsi:type="dcterms:W3CDTF">2018-03-09T07:32:03Z</dcterms:modified>
</cp:coreProperties>
</file>