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5"/>
  </p:notesMasterIdLst>
  <p:sldIdLst>
    <p:sldId id="256" r:id="rId2"/>
    <p:sldId id="258" r:id="rId3"/>
    <p:sldId id="259" r:id="rId4"/>
    <p:sldId id="423" r:id="rId5"/>
    <p:sldId id="260" r:id="rId6"/>
    <p:sldId id="261" r:id="rId7"/>
    <p:sldId id="262" r:id="rId8"/>
    <p:sldId id="263" r:id="rId9"/>
    <p:sldId id="264" r:id="rId10"/>
    <p:sldId id="265" r:id="rId11"/>
    <p:sldId id="427" r:id="rId12"/>
    <p:sldId id="426" r:id="rId13"/>
    <p:sldId id="266" r:id="rId14"/>
    <p:sldId id="267" r:id="rId15"/>
    <p:sldId id="269" r:id="rId16"/>
    <p:sldId id="271" r:id="rId17"/>
    <p:sldId id="424" r:id="rId18"/>
    <p:sldId id="428" r:id="rId19"/>
    <p:sldId id="429" r:id="rId20"/>
    <p:sldId id="435" r:id="rId21"/>
    <p:sldId id="432" r:id="rId22"/>
    <p:sldId id="434" r:id="rId23"/>
    <p:sldId id="272" r:id="rId24"/>
    <p:sldId id="273" r:id="rId25"/>
    <p:sldId id="274" r:id="rId26"/>
    <p:sldId id="438" r:id="rId27"/>
    <p:sldId id="275" r:id="rId28"/>
    <p:sldId id="276" r:id="rId29"/>
    <p:sldId id="277" r:id="rId30"/>
    <p:sldId id="283" r:id="rId31"/>
    <p:sldId id="284" r:id="rId32"/>
    <p:sldId id="278" r:id="rId33"/>
    <p:sldId id="279" r:id="rId34"/>
    <p:sldId id="280" r:id="rId35"/>
    <p:sldId id="281" r:id="rId36"/>
    <p:sldId id="282" r:id="rId37"/>
    <p:sldId id="285" r:id="rId38"/>
    <p:sldId id="439" r:id="rId39"/>
    <p:sldId id="440" r:id="rId40"/>
    <p:sldId id="441" r:id="rId41"/>
    <p:sldId id="443" r:id="rId42"/>
    <p:sldId id="444" r:id="rId43"/>
    <p:sldId id="442" r:id="rId44"/>
    <p:sldId id="445" r:id="rId45"/>
    <p:sldId id="446" r:id="rId46"/>
    <p:sldId id="447" r:id="rId47"/>
    <p:sldId id="448" r:id="rId48"/>
    <p:sldId id="286" r:id="rId49"/>
    <p:sldId id="464" r:id="rId50"/>
    <p:sldId id="515" r:id="rId51"/>
    <p:sldId id="449" r:id="rId52"/>
    <p:sldId id="287" r:id="rId53"/>
    <p:sldId id="288" r:id="rId54"/>
    <p:sldId id="289" r:id="rId55"/>
    <p:sldId id="290" r:id="rId56"/>
    <p:sldId id="291" r:id="rId57"/>
    <p:sldId id="292" r:id="rId58"/>
    <p:sldId id="293" r:id="rId59"/>
    <p:sldId id="450" r:id="rId60"/>
    <p:sldId id="451" r:id="rId61"/>
    <p:sldId id="452" r:id="rId62"/>
    <p:sldId id="453" r:id="rId63"/>
    <p:sldId id="454" r:id="rId64"/>
    <p:sldId id="455" r:id="rId65"/>
    <p:sldId id="456" r:id="rId66"/>
    <p:sldId id="457" r:id="rId67"/>
    <p:sldId id="458" r:id="rId68"/>
    <p:sldId id="459" r:id="rId69"/>
    <p:sldId id="460" r:id="rId70"/>
    <p:sldId id="461" r:id="rId71"/>
    <p:sldId id="462" r:id="rId72"/>
    <p:sldId id="463" r:id="rId73"/>
    <p:sldId id="465" r:id="rId74"/>
    <p:sldId id="466" r:id="rId75"/>
    <p:sldId id="467" r:id="rId76"/>
    <p:sldId id="468" r:id="rId77"/>
    <p:sldId id="469" r:id="rId78"/>
    <p:sldId id="470" r:id="rId79"/>
    <p:sldId id="471" r:id="rId80"/>
    <p:sldId id="472" r:id="rId81"/>
    <p:sldId id="473" r:id="rId82"/>
    <p:sldId id="474" r:id="rId83"/>
    <p:sldId id="475" r:id="rId84"/>
    <p:sldId id="476" r:id="rId85"/>
    <p:sldId id="477" r:id="rId86"/>
    <p:sldId id="478" r:id="rId87"/>
    <p:sldId id="479" r:id="rId88"/>
    <p:sldId id="480" r:id="rId89"/>
    <p:sldId id="481" r:id="rId90"/>
    <p:sldId id="482" r:id="rId91"/>
    <p:sldId id="483" r:id="rId92"/>
    <p:sldId id="484" r:id="rId93"/>
    <p:sldId id="485" r:id="rId94"/>
    <p:sldId id="486" r:id="rId95"/>
    <p:sldId id="487" r:id="rId96"/>
    <p:sldId id="489" r:id="rId97"/>
    <p:sldId id="490" r:id="rId98"/>
    <p:sldId id="491" r:id="rId99"/>
    <p:sldId id="492" r:id="rId100"/>
    <p:sldId id="493" r:id="rId101"/>
    <p:sldId id="494" r:id="rId102"/>
    <p:sldId id="495" r:id="rId103"/>
    <p:sldId id="496" r:id="rId104"/>
    <p:sldId id="497" r:id="rId105"/>
    <p:sldId id="498" r:id="rId106"/>
    <p:sldId id="499" r:id="rId107"/>
    <p:sldId id="500" r:id="rId108"/>
    <p:sldId id="501" r:id="rId109"/>
    <p:sldId id="502" r:id="rId110"/>
    <p:sldId id="503" r:id="rId111"/>
    <p:sldId id="504" r:id="rId112"/>
    <p:sldId id="505" r:id="rId113"/>
    <p:sldId id="507" r:id="rId114"/>
    <p:sldId id="508" r:id="rId115"/>
    <p:sldId id="509" r:id="rId116"/>
    <p:sldId id="510" r:id="rId117"/>
    <p:sldId id="511" r:id="rId118"/>
    <p:sldId id="512" r:id="rId119"/>
    <p:sldId id="513" r:id="rId120"/>
    <p:sldId id="514" r:id="rId121"/>
    <p:sldId id="516" r:id="rId122"/>
    <p:sldId id="517" r:id="rId123"/>
    <p:sldId id="518"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BEE660-BF53-4F6A-85D3-C2A2CAB15138}"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2D4A2B-249E-40D1-A9FE-59914A4C1FBF}" type="slidenum">
              <a:rPr lang="es-ES" smtClean="0"/>
              <a:t>‹Nº›</a:t>
            </a:fld>
            <a:endParaRPr lang="es-ES" dirty="0"/>
          </a:p>
        </p:txBody>
      </p:sp>
    </p:spTree>
    <p:extLst>
      <p:ext uri="{BB962C8B-B14F-4D97-AF65-F5344CB8AC3E}">
        <p14:creationId xmlns:p14="http://schemas.microsoft.com/office/powerpoint/2010/main" val="2179503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Achter den Linden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4</a:t>
            </a:fld>
            <a:endParaRPr lang="es-ES" dirty="0"/>
          </a:p>
        </p:txBody>
      </p:sp>
    </p:spTree>
    <p:extLst>
      <p:ext uri="{BB962C8B-B14F-4D97-AF65-F5344CB8AC3E}">
        <p14:creationId xmlns:p14="http://schemas.microsoft.com/office/powerpoint/2010/main" val="587260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Achter den Linden</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ADF759-50BC-42B3-879F-BEE91593B0CE}"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Achter den LInden</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53CB77-0FD5-418C-ADEF-F5EAD681D605}"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Achter den Linden</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DAD3EF-021E-4518-9FFC-27AB5A6D02F6}"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Achter den Linden</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E98573-23A9-4355-9D48-CCC6F705B1CB}"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Achten den Linden</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867426-8CDE-4C6D-99F4-A802DAEDD3C5}"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Achter den Linden</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89FA64-57F3-40DC-9F50-C781B7FD0842}"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Achter den Linden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11</a:t>
            </a:fld>
            <a:endParaRPr lang="es-ES" dirty="0"/>
          </a:p>
        </p:txBody>
      </p:sp>
    </p:spTree>
    <p:extLst>
      <p:ext uri="{BB962C8B-B14F-4D97-AF65-F5344CB8AC3E}">
        <p14:creationId xmlns:p14="http://schemas.microsoft.com/office/powerpoint/2010/main" val="3315725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Achter den Linden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12</a:t>
            </a:fld>
            <a:endParaRPr lang="es-ES" dirty="0"/>
          </a:p>
        </p:txBody>
      </p:sp>
    </p:spTree>
    <p:extLst>
      <p:ext uri="{BB962C8B-B14F-4D97-AF65-F5344CB8AC3E}">
        <p14:creationId xmlns:p14="http://schemas.microsoft.com/office/powerpoint/2010/main" val="3760344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Achter den Linden</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C0ADFD-1DA0-40CE-BE96-B3F8B7FF25F1}"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Achten den Linden</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912041-A843-4356-A4D7-67A0091534BB}"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Achter den Linden</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DB900D-EB47-4467-AE92-40A5857D2A3D}"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Achter den Linden</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87E192-0EBF-4644-AFEA-A271C6BE66A8}"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Achter den Linden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17</a:t>
            </a:fld>
            <a:endParaRPr lang="es-ES" dirty="0"/>
          </a:p>
        </p:txBody>
      </p:sp>
    </p:spTree>
    <p:extLst>
      <p:ext uri="{BB962C8B-B14F-4D97-AF65-F5344CB8AC3E}">
        <p14:creationId xmlns:p14="http://schemas.microsoft.com/office/powerpoint/2010/main" val="5072144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Achter den Linden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18</a:t>
            </a:fld>
            <a:endParaRPr lang="es-ES" dirty="0"/>
          </a:p>
        </p:txBody>
      </p:sp>
    </p:spTree>
    <p:extLst>
      <p:ext uri="{BB962C8B-B14F-4D97-AF65-F5344CB8AC3E}">
        <p14:creationId xmlns:p14="http://schemas.microsoft.com/office/powerpoint/2010/main" val="700725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Achter den Linden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19</a:t>
            </a:fld>
            <a:endParaRPr lang="es-ES" dirty="0"/>
          </a:p>
        </p:txBody>
      </p:sp>
    </p:spTree>
    <p:extLst>
      <p:ext uri="{BB962C8B-B14F-4D97-AF65-F5344CB8AC3E}">
        <p14:creationId xmlns:p14="http://schemas.microsoft.com/office/powerpoint/2010/main" val="741633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Achter den Linden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20</a:t>
            </a:fld>
            <a:endParaRPr lang="es-ES" dirty="0"/>
          </a:p>
        </p:txBody>
      </p:sp>
    </p:spTree>
    <p:extLst>
      <p:ext uri="{BB962C8B-B14F-4D97-AF65-F5344CB8AC3E}">
        <p14:creationId xmlns:p14="http://schemas.microsoft.com/office/powerpoint/2010/main" val="1627728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Achter den Linden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21</a:t>
            </a:fld>
            <a:endParaRPr lang="es-ES" dirty="0"/>
          </a:p>
        </p:txBody>
      </p:sp>
    </p:spTree>
    <p:extLst>
      <p:ext uri="{BB962C8B-B14F-4D97-AF65-F5344CB8AC3E}">
        <p14:creationId xmlns:p14="http://schemas.microsoft.com/office/powerpoint/2010/main" val="3306221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Achter den Linden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22</a:t>
            </a:fld>
            <a:endParaRPr lang="es-ES" dirty="0"/>
          </a:p>
        </p:txBody>
      </p:sp>
    </p:spTree>
    <p:extLst>
      <p:ext uri="{BB962C8B-B14F-4D97-AF65-F5344CB8AC3E}">
        <p14:creationId xmlns:p14="http://schemas.microsoft.com/office/powerpoint/2010/main" val="2854853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Annahofke</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530ECF-E6B5-4EBF-82EB-9209E3F8C185}"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Annahofke</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26</a:t>
            </a:fld>
            <a:endParaRPr lang="es-ES" dirty="0"/>
          </a:p>
        </p:txBody>
      </p:sp>
    </p:spTree>
    <p:extLst>
      <p:ext uri="{BB962C8B-B14F-4D97-AF65-F5344CB8AC3E}">
        <p14:creationId xmlns:p14="http://schemas.microsoft.com/office/powerpoint/2010/main" val="35148072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Annahofke</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1BC3A7-9E62-4B92-A484-29744A76C3C9}"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Annahofke</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36EDC1-AEAC-4688-95DA-0E8C0075402D}"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Annahofke</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C25713-7A76-404A-87E2-C93C06FED0AC}"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Annahofke</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01C4B1-216C-4F39-8447-DDB6D2EFD988}"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Annahofke</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EE6473-7B99-4DDA-8C7F-E35B6A052611}"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Annahofke</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92952F-8995-4482-9FBE-0A92FBFDB4F4}"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Annahofke</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44F8BF-29F4-43C4-B04D-594DE2B40934}"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Annahofke</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2CD70F-DD7F-4A49-97DC-F41D8647C9D5}"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Annahofke</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51E5C2-1432-487E-BAC4-FFDEEE274F88}"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Annahofke</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7FF341-2C2E-4CEC-812F-A93C6C3B6530}"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Annahofke</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CC51DE-B370-4934-833D-949AB20DD4B7}"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Annahofke</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38</a:t>
            </a:fld>
            <a:endParaRPr lang="es-ES" dirty="0"/>
          </a:p>
        </p:txBody>
      </p:sp>
    </p:spTree>
    <p:extLst>
      <p:ext uri="{BB962C8B-B14F-4D97-AF65-F5344CB8AC3E}">
        <p14:creationId xmlns:p14="http://schemas.microsoft.com/office/powerpoint/2010/main" val="6544870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Annahofke</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39</a:t>
            </a:fld>
            <a:endParaRPr lang="es-ES" dirty="0"/>
          </a:p>
        </p:txBody>
      </p:sp>
    </p:spTree>
    <p:extLst>
      <p:ext uri="{BB962C8B-B14F-4D97-AF65-F5344CB8AC3E}">
        <p14:creationId xmlns:p14="http://schemas.microsoft.com/office/powerpoint/2010/main" val="4126164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Annahofke</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40</a:t>
            </a:fld>
            <a:endParaRPr lang="es-ES" dirty="0"/>
          </a:p>
        </p:txBody>
      </p:sp>
    </p:spTree>
    <p:extLst>
      <p:ext uri="{BB962C8B-B14F-4D97-AF65-F5344CB8AC3E}">
        <p14:creationId xmlns:p14="http://schemas.microsoft.com/office/powerpoint/2010/main" val="5205864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Annahofke</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42</a:t>
            </a:fld>
            <a:endParaRPr lang="es-ES" dirty="0"/>
          </a:p>
        </p:txBody>
      </p:sp>
    </p:spTree>
    <p:extLst>
      <p:ext uri="{BB962C8B-B14F-4D97-AF65-F5344CB8AC3E}">
        <p14:creationId xmlns:p14="http://schemas.microsoft.com/office/powerpoint/2010/main" val="38519350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Annahofke</a:t>
            </a:r>
          </a:p>
          <a:p>
            <a:endParaRPr lang="es-ES" dirty="0"/>
          </a:p>
        </p:txBody>
      </p:sp>
      <p:sp>
        <p:nvSpPr>
          <p:cNvPr id="4" name="3 Marcador de número de diapositiva"/>
          <p:cNvSpPr>
            <a:spLocks noGrp="1"/>
          </p:cNvSpPr>
          <p:nvPr>
            <p:ph type="sldNum" sz="quarter" idx="10"/>
          </p:nvPr>
        </p:nvSpPr>
        <p:spPr/>
        <p:txBody>
          <a:bodyPr/>
          <a:lstStyle/>
          <a:p>
            <a:fld id="{7E2D4A2B-249E-40D1-A9FE-59914A4C1FBF}" type="slidenum">
              <a:rPr lang="es-ES" smtClean="0"/>
              <a:t>43</a:t>
            </a:fld>
            <a:endParaRPr lang="es-ES" dirty="0"/>
          </a:p>
        </p:txBody>
      </p:sp>
    </p:spTree>
    <p:extLst>
      <p:ext uri="{BB962C8B-B14F-4D97-AF65-F5344CB8AC3E}">
        <p14:creationId xmlns:p14="http://schemas.microsoft.com/office/powerpoint/2010/main" val="40848600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Annahofke</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44</a:t>
            </a:fld>
            <a:endParaRPr lang="es-ES" dirty="0"/>
          </a:p>
        </p:txBody>
      </p:sp>
    </p:spTree>
    <p:extLst>
      <p:ext uri="{BB962C8B-B14F-4D97-AF65-F5344CB8AC3E}">
        <p14:creationId xmlns:p14="http://schemas.microsoft.com/office/powerpoint/2010/main" val="42456978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Annahofke</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45</a:t>
            </a:fld>
            <a:endParaRPr lang="es-ES" dirty="0"/>
          </a:p>
        </p:txBody>
      </p:sp>
    </p:spTree>
    <p:extLst>
      <p:ext uri="{BB962C8B-B14F-4D97-AF65-F5344CB8AC3E}">
        <p14:creationId xmlns:p14="http://schemas.microsoft.com/office/powerpoint/2010/main" val="27958591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Annahofke</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46</a:t>
            </a:fld>
            <a:endParaRPr lang="es-ES" dirty="0"/>
          </a:p>
        </p:txBody>
      </p:sp>
    </p:spTree>
    <p:extLst>
      <p:ext uri="{BB962C8B-B14F-4D97-AF65-F5344CB8AC3E}">
        <p14:creationId xmlns:p14="http://schemas.microsoft.com/office/powerpoint/2010/main" val="16654580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Annahofke</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47</a:t>
            </a:fld>
            <a:endParaRPr lang="es-ES" dirty="0"/>
          </a:p>
        </p:txBody>
      </p:sp>
    </p:spTree>
    <p:extLst>
      <p:ext uri="{BB962C8B-B14F-4D97-AF65-F5344CB8AC3E}">
        <p14:creationId xmlns:p14="http://schemas.microsoft.com/office/powerpoint/2010/main" val="9811792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50</a:t>
            </a:fld>
            <a:endParaRPr lang="es-ES" dirty="0"/>
          </a:p>
        </p:txBody>
      </p:sp>
    </p:spTree>
    <p:extLst>
      <p:ext uri="{BB962C8B-B14F-4D97-AF65-F5344CB8AC3E}">
        <p14:creationId xmlns:p14="http://schemas.microsoft.com/office/powerpoint/2010/main" val="22638335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51</a:t>
            </a:fld>
            <a:endParaRPr lang="es-ES" dirty="0"/>
          </a:p>
        </p:txBody>
      </p:sp>
    </p:spTree>
    <p:extLst>
      <p:ext uri="{BB962C8B-B14F-4D97-AF65-F5344CB8AC3E}">
        <p14:creationId xmlns:p14="http://schemas.microsoft.com/office/powerpoint/2010/main" val="27176635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Appeltern</a:t>
            </a:r>
          </a:p>
        </p:txBody>
      </p:sp>
      <p:sp>
        <p:nvSpPr>
          <p:cNvPr id="4" name="3 Marcador de número de diapositiva"/>
          <p:cNvSpPr>
            <a:spLocks noGrp="1"/>
          </p:cNvSpPr>
          <p:nvPr>
            <p:ph type="sldNum" sz="quarter" idx="5"/>
          </p:nvPr>
        </p:nvSpPr>
        <p:spPr/>
        <p:txBody>
          <a:bodyPr/>
          <a:lstStyle/>
          <a:p>
            <a:pPr>
              <a:defRPr/>
            </a:pPr>
            <a:fld id="{A26228E7-E016-47F0-8D4C-D01E723D17A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Appeltern</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89D312-495A-4FCB-8EB3-ACD4F6489ED8}"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Appeltern</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06DF09-4C36-483E-8CE4-5156736E479E}"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Appeltern</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58BAAD-59B1-408A-94D8-835014A1A915}"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Appeltern</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9311D3-8F46-4FE3-9EAC-61B17019674B}"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Appeltern</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4DEC44-B4EC-46E5-9133-EE85785C006A}"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Appeltern</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29AD4F-B0DA-4D37-9805-B93026A1AC5D}"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59</a:t>
            </a:fld>
            <a:endParaRPr lang="es-ES" dirty="0"/>
          </a:p>
        </p:txBody>
      </p:sp>
    </p:spTree>
    <p:extLst>
      <p:ext uri="{BB962C8B-B14F-4D97-AF65-F5344CB8AC3E}">
        <p14:creationId xmlns:p14="http://schemas.microsoft.com/office/powerpoint/2010/main" val="28242303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60</a:t>
            </a:fld>
            <a:endParaRPr lang="es-ES" dirty="0"/>
          </a:p>
        </p:txBody>
      </p:sp>
    </p:spTree>
    <p:extLst>
      <p:ext uri="{BB962C8B-B14F-4D97-AF65-F5344CB8AC3E}">
        <p14:creationId xmlns:p14="http://schemas.microsoft.com/office/powerpoint/2010/main" val="9401216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a:t>
            </a:r>
          </a:p>
          <a:p>
            <a:endParaRPr lang="es-ES" dirty="0"/>
          </a:p>
        </p:txBody>
      </p:sp>
      <p:sp>
        <p:nvSpPr>
          <p:cNvPr id="4" name="3 Marcador de número de diapositiva"/>
          <p:cNvSpPr>
            <a:spLocks noGrp="1"/>
          </p:cNvSpPr>
          <p:nvPr>
            <p:ph type="sldNum" sz="quarter" idx="10"/>
          </p:nvPr>
        </p:nvSpPr>
        <p:spPr/>
        <p:txBody>
          <a:bodyPr/>
          <a:lstStyle/>
          <a:p>
            <a:fld id="{7E2D4A2B-249E-40D1-A9FE-59914A4C1FBF}" type="slidenum">
              <a:rPr lang="es-ES" smtClean="0"/>
              <a:t>61</a:t>
            </a:fld>
            <a:endParaRPr lang="es-ES" dirty="0"/>
          </a:p>
        </p:txBody>
      </p:sp>
    </p:spTree>
    <p:extLst>
      <p:ext uri="{BB962C8B-B14F-4D97-AF65-F5344CB8AC3E}">
        <p14:creationId xmlns:p14="http://schemas.microsoft.com/office/powerpoint/2010/main" val="1854263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62</a:t>
            </a:fld>
            <a:endParaRPr lang="es-ES" dirty="0"/>
          </a:p>
        </p:txBody>
      </p:sp>
    </p:spTree>
    <p:extLst>
      <p:ext uri="{BB962C8B-B14F-4D97-AF65-F5344CB8AC3E}">
        <p14:creationId xmlns:p14="http://schemas.microsoft.com/office/powerpoint/2010/main" val="28876837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a:t>
            </a:r>
          </a:p>
          <a:p>
            <a:endParaRPr lang="es-ES" dirty="0"/>
          </a:p>
        </p:txBody>
      </p:sp>
      <p:sp>
        <p:nvSpPr>
          <p:cNvPr id="4" name="3 Marcador de número de diapositiva"/>
          <p:cNvSpPr>
            <a:spLocks noGrp="1"/>
          </p:cNvSpPr>
          <p:nvPr>
            <p:ph type="sldNum" sz="quarter" idx="10"/>
          </p:nvPr>
        </p:nvSpPr>
        <p:spPr/>
        <p:txBody>
          <a:bodyPr/>
          <a:lstStyle/>
          <a:p>
            <a:fld id="{7E2D4A2B-249E-40D1-A9FE-59914A4C1FBF}" type="slidenum">
              <a:rPr lang="es-ES" smtClean="0"/>
              <a:t>63</a:t>
            </a:fld>
            <a:endParaRPr lang="es-ES" dirty="0"/>
          </a:p>
        </p:txBody>
      </p:sp>
    </p:spTree>
    <p:extLst>
      <p:ext uri="{BB962C8B-B14F-4D97-AF65-F5344CB8AC3E}">
        <p14:creationId xmlns:p14="http://schemas.microsoft.com/office/powerpoint/2010/main" val="29744623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a:t>
            </a:r>
          </a:p>
          <a:p>
            <a:endParaRPr lang="es-ES" dirty="0"/>
          </a:p>
        </p:txBody>
      </p:sp>
      <p:sp>
        <p:nvSpPr>
          <p:cNvPr id="4" name="3 Marcador de número de diapositiva"/>
          <p:cNvSpPr>
            <a:spLocks noGrp="1"/>
          </p:cNvSpPr>
          <p:nvPr>
            <p:ph type="sldNum" sz="quarter" idx="10"/>
          </p:nvPr>
        </p:nvSpPr>
        <p:spPr/>
        <p:txBody>
          <a:bodyPr/>
          <a:lstStyle/>
          <a:p>
            <a:fld id="{7E2D4A2B-249E-40D1-A9FE-59914A4C1FBF}" type="slidenum">
              <a:rPr lang="es-ES" smtClean="0"/>
              <a:t>64</a:t>
            </a:fld>
            <a:endParaRPr lang="es-ES" dirty="0"/>
          </a:p>
        </p:txBody>
      </p:sp>
    </p:spTree>
    <p:extLst>
      <p:ext uri="{BB962C8B-B14F-4D97-AF65-F5344CB8AC3E}">
        <p14:creationId xmlns:p14="http://schemas.microsoft.com/office/powerpoint/2010/main" val="14965733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65</a:t>
            </a:fld>
            <a:endParaRPr lang="es-ES" dirty="0"/>
          </a:p>
        </p:txBody>
      </p:sp>
    </p:spTree>
    <p:extLst>
      <p:ext uri="{BB962C8B-B14F-4D97-AF65-F5344CB8AC3E}">
        <p14:creationId xmlns:p14="http://schemas.microsoft.com/office/powerpoint/2010/main" val="40513437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a:t>
            </a:r>
          </a:p>
          <a:p>
            <a:endParaRPr lang="es-ES" dirty="0"/>
          </a:p>
        </p:txBody>
      </p:sp>
      <p:sp>
        <p:nvSpPr>
          <p:cNvPr id="4" name="3 Marcador de número de diapositiva"/>
          <p:cNvSpPr>
            <a:spLocks noGrp="1"/>
          </p:cNvSpPr>
          <p:nvPr>
            <p:ph type="sldNum" sz="quarter" idx="10"/>
          </p:nvPr>
        </p:nvSpPr>
        <p:spPr/>
        <p:txBody>
          <a:bodyPr/>
          <a:lstStyle/>
          <a:p>
            <a:fld id="{7E2D4A2B-249E-40D1-A9FE-59914A4C1FBF}" type="slidenum">
              <a:rPr lang="es-ES" smtClean="0"/>
              <a:t>66</a:t>
            </a:fld>
            <a:endParaRPr lang="es-ES" dirty="0"/>
          </a:p>
        </p:txBody>
      </p:sp>
    </p:spTree>
    <p:extLst>
      <p:ext uri="{BB962C8B-B14F-4D97-AF65-F5344CB8AC3E}">
        <p14:creationId xmlns:p14="http://schemas.microsoft.com/office/powerpoint/2010/main" val="20416736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67</a:t>
            </a:fld>
            <a:endParaRPr lang="es-ES" dirty="0"/>
          </a:p>
        </p:txBody>
      </p:sp>
    </p:spTree>
    <p:extLst>
      <p:ext uri="{BB962C8B-B14F-4D97-AF65-F5344CB8AC3E}">
        <p14:creationId xmlns:p14="http://schemas.microsoft.com/office/powerpoint/2010/main" val="3806419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a:t>
            </a:r>
          </a:p>
          <a:p>
            <a:endParaRPr lang="es-ES" dirty="0"/>
          </a:p>
        </p:txBody>
      </p:sp>
      <p:sp>
        <p:nvSpPr>
          <p:cNvPr id="4" name="3 Marcador de número de diapositiva"/>
          <p:cNvSpPr>
            <a:spLocks noGrp="1"/>
          </p:cNvSpPr>
          <p:nvPr>
            <p:ph type="sldNum" sz="quarter" idx="10"/>
          </p:nvPr>
        </p:nvSpPr>
        <p:spPr/>
        <p:txBody>
          <a:bodyPr/>
          <a:lstStyle/>
          <a:p>
            <a:fld id="{7E2D4A2B-249E-40D1-A9FE-59914A4C1FBF}" type="slidenum">
              <a:rPr lang="es-ES" smtClean="0"/>
              <a:t>68</a:t>
            </a:fld>
            <a:endParaRPr lang="es-ES" dirty="0"/>
          </a:p>
        </p:txBody>
      </p:sp>
    </p:spTree>
    <p:extLst>
      <p:ext uri="{BB962C8B-B14F-4D97-AF65-F5344CB8AC3E}">
        <p14:creationId xmlns:p14="http://schemas.microsoft.com/office/powerpoint/2010/main" val="6416944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69</a:t>
            </a:fld>
            <a:endParaRPr lang="es-ES" dirty="0"/>
          </a:p>
        </p:txBody>
      </p:sp>
    </p:spTree>
    <p:extLst>
      <p:ext uri="{BB962C8B-B14F-4D97-AF65-F5344CB8AC3E}">
        <p14:creationId xmlns:p14="http://schemas.microsoft.com/office/powerpoint/2010/main" val="34690503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70</a:t>
            </a:fld>
            <a:endParaRPr lang="es-ES" dirty="0"/>
          </a:p>
        </p:txBody>
      </p:sp>
    </p:spTree>
    <p:extLst>
      <p:ext uri="{BB962C8B-B14F-4D97-AF65-F5344CB8AC3E}">
        <p14:creationId xmlns:p14="http://schemas.microsoft.com/office/powerpoint/2010/main" val="3364000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71</a:t>
            </a:fld>
            <a:endParaRPr lang="es-ES" dirty="0"/>
          </a:p>
        </p:txBody>
      </p:sp>
    </p:spTree>
    <p:extLst>
      <p:ext uri="{BB962C8B-B14F-4D97-AF65-F5344CB8AC3E}">
        <p14:creationId xmlns:p14="http://schemas.microsoft.com/office/powerpoint/2010/main" val="30192471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72</a:t>
            </a:fld>
            <a:endParaRPr lang="es-ES" dirty="0"/>
          </a:p>
        </p:txBody>
      </p:sp>
    </p:spTree>
    <p:extLst>
      <p:ext uri="{BB962C8B-B14F-4D97-AF65-F5344CB8AC3E}">
        <p14:creationId xmlns:p14="http://schemas.microsoft.com/office/powerpoint/2010/main" val="14862443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73</a:t>
            </a:fld>
            <a:endParaRPr lang="es-ES" dirty="0"/>
          </a:p>
        </p:txBody>
      </p:sp>
    </p:spTree>
    <p:extLst>
      <p:ext uri="{BB962C8B-B14F-4D97-AF65-F5344CB8AC3E}">
        <p14:creationId xmlns:p14="http://schemas.microsoft.com/office/powerpoint/2010/main" val="19351239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74</a:t>
            </a:fld>
            <a:endParaRPr lang="es-ES" dirty="0"/>
          </a:p>
        </p:txBody>
      </p:sp>
    </p:spTree>
    <p:extLst>
      <p:ext uri="{BB962C8B-B14F-4D97-AF65-F5344CB8AC3E}">
        <p14:creationId xmlns:p14="http://schemas.microsoft.com/office/powerpoint/2010/main" val="19629015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75</a:t>
            </a:fld>
            <a:endParaRPr lang="es-ES" dirty="0"/>
          </a:p>
        </p:txBody>
      </p:sp>
    </p:spTree>
    <p:extLst>
      <p:ext uri="{BB962C8B-B14F-4D97-AF65-F5344CB8AC3E}">
        <p14:creationId xmlns:p14="http://schemas.microsoft.com/office/powerpoint/2010/main" val="3258497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76</a:t>
            </a:fld>
            <a:endParaRPr lang="es-ES" dirty="0"/>
          </a:p>
        </p:txBody>
      </p:sp>
    </p:spTree>
    <p:extLst>
      <p:ext uri="{BB962C8B-B14F-4D97-AF65-F5344CB8AC3E}">
        <p14:creationId xmlns:p14="http://schemas.microsoft.com/office/powerpoint/2010/main" val="17822958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77</a:t>
            </a:fld>
            <a:endParaRPr lang="es-ES" dirty="0"/>
          </a:p>
        </p:txBody>
      </p:sp>
    </p:spTree>
    <p:extLst>
      <p:ext uri="{BB962C8B-B14F-4D97-AF65-F5344CB8AC3E}">
        <p14:creationId xmlns:p14="http://schemas.microsoft.com/office/powerpoint/2010/main" val="25080462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78</a:t>
            </a:fld>
            <a:endParaRPr lang="es-ES" dirty="0"/>
          </a:p>
        </p:txBody>
      </p:sp>
    </p:spTree>
    <p:extLst>
      <p:ext uri="{BB962C8B-B14F-4D97-AF65-F5344CB8AC3E}">
        <p14:creationId xmlns:p14="http://schemas.microsoft.com/office/powerpoint/2010/main" val="23763494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79</a:t>
            </a:fld>
            <a:endParaRPr lang="es-ES" dirty="0"/>
          </a:p>
        </p:txBody>
      </p:sp>
    </p:spTree>
    <p:extLst>
      <p:ext uri="{BB962C8B-B14F-4D97-AF65-F5344CB8AC3E}">
        <p14:creationId xmlns:p14="http://schemas.microsoft.com/office/powerpoint/2010/main" val="779465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80</a:t>
            </a:fld>
            <a:endParaRPr lang="es-ES" dirty="0"/>
          </a:p>
        </p:txBody>
      </p:sp>
    </p:spTree>
    <p:extLst>
      <p:ext uri="{BB962C8B-B14F-4D97-AF65-F5344CB8AC3E}">
        <p14:creationId xmlns:p14="http://schemas.microsoft.com/office/powerpoint/2010/main" val="408431468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81</a:t>
            </a:fld>
            <a:endParaRPr lang="es-ES" dirty="0"/>
          </a:p>
        </p:txBody>
      </p:sp>
    </p:spTree>
    <p:extLst>
      <p:ext uri="{BB962C8B-B14F-4D97-AF65-F5344CB8AC3E}">
        <p14:creationId xmlns:p14="http://schemas.microsoft.com/office/powerpoint/2010/main" val="19132349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82</a:t>
            </a:fld>
            <a:endParaRPr lang="es-ES" dirty="0"/>
          </a:p>
        </p:txBody>
      </p:sp>
    </p:spTree>
    <p:extLst>
      <p:ext uri="{BB962C8B-B14F-4D97-AF65-F5344CB8AC3E}">
        <p14:creationId xmlns:p14="http://schemas.microsoft.com/office/powerpoint/2010/main" val="115367906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83</a:t>
            </a:fld>
            <a:endParaRPr lang="es-ES" dirty="0"/>
          </a:p>
        </p:txBody>
      </p:sp>
    </p:spTree>
    <p:extLst>
      <p:ext uri="{BB962C8B-B14F-4D97-AF65-F5344CB8AC3E}">
        <p14:creationId xmlns:p14="http://schemas.microsoft.com/office/powerpoint/2010/main" val="14823706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84</a:t>
            </a:fld>
            <a:endParaRPr lang="es-ES" dirty="0"/>
          </a:p>
        </p:txBody>
      </p:sp>
    </p:spTree>
    <p:extLst>
      <p:ext uri="{BB962C8B-B14F-4D97-AF65-F5344CB8AC3E}">
        <p14:creationId xmlns:p14="http://schemas.microsoft.com/office/powerpoint/2010/main" val="621217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85</a:t>
            </a:fld>
            <a:endParaRPr lang="es-ES" dirty="0"/>
          </a:p>
        </p:txBody>
      </p:sp>
    </p:spTree>
    <p:extLst>
      <p:ext uri="{BB962C8B-B14F-4D97-AF65-F5344CB8AC3E}">
        <p14:creationId xmlns:p14="http://schemas.microsoft.com/office/powerpoint/2010/main" val="20379896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86</a:t>
            </a:fld>
            <a:endParaRPr lang="es-ES" dirty="0"/>
          </a:p>
        </p:txBody>
      </p:sp>
    </p:spTree>
    <p:extLst>
      <p:ext uri="{BB962C8B-B14F-4D97-AF65-F5344CB8AC3E}">
        <p14:creationId xmlns:p14="http://schemas.microsoft.com/office/powerpoint/2010/main" val="31951239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87</a:t>
            </a:fld>
            <a:endParaRPr lang="es-ES" dirty="0"/>
          </a:p>
        </p:txBody>
      </p:sp>
    </p:spTree>
    <p:extLst>
      <p:ext uri="{BB962C8B-B14F-4D97-AF65-F5344CB8AC3E}">
        <p14:creationId xmlns:p14="http://schemas.microsoft.com/office/powerpoint/2010/main" val="334447108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88</a:t>
            </a:fld>
            <a:endParaRPr lang="es-ES" dirty="0"/>
          </a:p>
        </p:txBody>
      </p:sp>
    </p:spTree>
    <p:extLst>
      <p:ext uri="{BB962C8B-B14F-4D97-AF65-F5344CB8AC3E}">
        <p14:creationId xmlns:p14="http://schemas.microsoft.com/office/powerpoint/2010/main" val="38977009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89</a:t>
            </a:fld>
            <a:endParaRPr lang="es-ES" dirty="0"/>
          </a:p>
        </p:txBody>
      </p:sp>
    </p:spTree>
    <p:extLst>
      <p:ext uri="{BB962C8B-B14F-4D97-AF65-F5344CB8AC3E}">
        <p14:creationId xmlns:p14="http://schemas.microsoft.com/office/powerpoint/2010/main" val="38114876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90</a:t>
            </a:fld>
            <a:endParaRPr lang="es-ES" dirty="0"/>
          </a:p>
        </p:txBody>
      </p:sp>
    </p:spTree>
    <p:extLst>
      <p:ext uri="{BB962C8B-B14F-4D97-AF65-F5344CB8AC3E}">
        <p14:creationId xmlns:p14="http://schemas.microsoft.com/office/powerpoint/2010/main" val="17300719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91</a:t>
            </a:fld>
            <a:endParaRPr lang="es-ES" dirty="0"/>
          </a:p>
        </p:txBody>
      </p:sp>
    </p:spTree>
    <p:extLst>
      <p:ext uri="{BB962C8B-B14F-4D97-AF65-F5344CB8AC3E}">
        <p14:creationId xmlns:p14="http://schemas.microsoft.com/office/powerpoint/2010/main" val="60849858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92</a:t>
            </a:fld>
            <a:endParaRPr lang="es-ES" dirty="0"/>
          </a:p>
        </p:txBody>
      </p:sp>
    </p:spTree>
    <p:extLst>
      <p:ext uri="{BB962C8B-B14F-4D97-AF65-F5344CB8AC3E}">
        <p14:creationId xmlns:p14="http://schemas.microsoft.com/office/powerpoint/2010/main" val="23797868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93</a:t>
            </a:fld>
            <a:endParaRPr lang="es-ES" dirty="0"/>
          </a:p>
        </p:txBody>
      </p:sp>
    </p:spTree>
    <p:extLst>
      <p:ext uri="{BB962C8B-B14F-4D97-AF65-F5344CB8AC3E}">
        <p14:creationId xmlns:p14="http://schemas.microsoft.com/office/powerpoint/2010/main" val="341411553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94</a:t>
            </a:fld>
            <a:endParaRPr lang="es-ES" dirty="0"/>
          </a:p>
        </p:txBody>
      </p:sp>
    </p:spTree>
    <p:extLst>
      <p:ext uri="{BB962C8B-B14F-4D97-AF65-F5344CB8AC3E}">
        <p14:creationId xmlns:p14="http://schemas.microsoft.com/office/powerpoint/2010/main" val="22503541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95</a:t>
            </a:fld>
            <a:endParaRPr lang="es-ES" dirty="0"/>
          </a:p>
        </p:txBody>
      </p:sp>
    </p:spTree>
    <p:extLst>
      <p:ext uri="{BB962C8B-B14F-4D97-AF65-F5344CB8AC3E}">
        <p14:creationId xmlns:p14="http://schemas.microsoft.com/office/powerpoint/2010/main" val="17892431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96</a:t>
            </a:fld>
            <a:endParaRPr lang="es-ES" dirty="0"/>
          </a:p>
        </p:txBody>
      </p:sp>
    </p:spTree>
    <p:extLst>
      <p:ext uri="{BB962C8B-B14F-4D97-AF65-F5344CB8AC3E}">
        <p14:creationId xmlns:p14="http://schemas.microsoft.com/office/powerpoint/2010/main" val="266318646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97</a:t>
            </a:fld>
            <a:endParaRPr lang="es-ES" dirty="0"/>
          </a:p>
        </p:txBody>
      </p:sp>
    </p:spTree>
    <p:extLst>
      <p:ext uri="{BB962C8B-B14F-4D97-AF65-F5344CB8AC3E}">
        <p14:creationId xmlns:p14="http://schemas.microsoft.com/office/powerpoint/2010/main" val="422803543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98</a:t>
            </a:fld>
            <a:endParaRPr lang="es-ES" dirty="0"/>
          </a:p>
        </p:txBody>
      </p:sp>
    </p:spTree>
    <p:extLst>
      <p:ext uri="{BB962C8B-B14F-4D97-AF65-F5344CB8AC3E}">
        <p14:creationId xmlns:p14="http://schemas.microsoft.com/office/powerpoint/2010/main" val="190103040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99</a:t>
            </a:fld>
            <a:endParaRPr lang="es-ES" dirty="0"/>
          </a:p>
        </p:txBody>
      </p:sp>
    </p:spTree>
    <p:extLst>
      <p:ext uri="{BB962C8B-B14F-4D97-AF65-F5344CB8AC3E}">
        <p14:creationId xmlns:p14="http://schemas.microsoft.com/office/powerpoint/2010/main" val="109573021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100</a:t>
            </a:fld>
            <a:endParaRPr lang="es-ES" dirty="0"/>
          </a:p>
        </p:txBody>
      </p:sp>
    </p:spTree>
    <p:extLst>
      <p:ext uri="{BB962C8B-B14F-4D97-AF65-F5344CB8AC3E}">
        <p14:creationId xmlns:p14="http://schemas.microsoft.com/office/powerpoint/2010/main" val="59127203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101</a:t>
            </a:fld>
            <a:endParaRPr lang="es-ES" dirty="0"/>
          </a:p>
        </p:txBody>
      </p:sp>
    </p:spTree>
    <p:extLst>
      <p:ext uri="{BB962C8B-B14F-4D97-AF65-F5344CB8AC3E}">
        <p14:creationId xmlns:p14="http://schemas.microsoft.com/office/powerpoint/2010/main" val="16635318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102</a:t>
            </a:fld>
            <a:endParaRPr lang="es-ES" dirty="0"/>
          </a:p>
        </p:txBody>
      </p:sp>
    </p:spTree>
    <p:extLst>
      <p:ext uri="{BB962C8B-B14F-4D97-AF65-F5344CB8AC3E}">
        <p14:creationId xmlns:p14="http://schemas.microsoft.com/office/powerpoint/2010/main" val="69501093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103</a:t>
            </a:fld>
            <a:endParaRPr lang="es-ES" dirty="0"/>
          </a:p>
        </p:txBody>
      </p:sp>
    </p:spTree>
    <p:extLst>
      <p:ext uri="{BB962C8B-B14F-4D97-AF65-F5344CB8AC3E}">
        <p14:creationId xmlns:p14="http://schemas.microsoft.com/office/powerpoint/2010/main" val="206510316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104</a:t>
            </a:fld>
            <a:endParaRPr lang="es-ES" dirty="0"/>
          </a:p>
        </p:txBody>
      </p:sp>
    </p:spTree>
    <p:extLst>
      <p:ext uri="{BB962C8B-B14F-4D97-AF65-F5344CB8AC3E}">
        <p14:creationId xmlns:p14="http://schemas.microsoft.com/office/powerpoint/2010/main" val="92815453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105</a:t>
            </a:fld>
            <a:endParaRPr lang="es-ES" dirty="0"/>
          </a:p>
        </p:txBody>
      </p:sp>
    </p:spTree>
    <p:extLst>
      <p:ext uri="{BB962C8B-B14F-4D97-AF65-F5344CB8AC3E}">
        <p14:creationId xmlns:p14="http://schemas.microsoft.com/office/powerpoint/2010/main" val="76150826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106</a:t>
            </a:fld>
            <a:endParaRPr lang="es-ES" dirty="0"/>
          </a:p>
        </p:txBody>
      </p:sp>
    </p:spTree>
    <p:extLst>
      <p:ext uri="{BB962C8B-B14F-4D97-AF65-F5344CB8AC3E}">
        <p14:creationId xmlns:p14="http://schemas.microsoft.com/office/powerpoint/2010/main" val="322825063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107</a:t>
            </a:fld>
            <a:endParaRPr lang="es-ES" dirty="0"/>
          </a:p>
        </p:txBody>
      </p:sp>
    </p:spTree>
    <p:extLst>
      <p:ext uri="{BB962C8B-B14F-4D97-AF65-F5344CB8AC3E}">
        <p14:creationId xmlns:p14="http://schemas.microsoft.com/office/powerpoint/2010/main" val="180409564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108</a:t>
            </a:fld>
            <a:endParaRPr lang="es-ES" dirty="0"/>
          </a:p>
        </p:txBody>
      </p:sp>
    </p:spTree>
    <p:extLst>
      <p:ext uri="{BB962C8B-B14F-4D97-AF65-F5344CB8AC3E}">
        <p14:creationId xmlns:p14="http://schemas.microsoft.com/office/powerpoint/2010/main" val="29473291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109</a:t>
            </a:fld>
            <a:endParaRPr lang="es-ES" dirty="0"/>
          </a:p>
        </p:txBody>
      </p:sp>
    </p:spTree>
    <p:extLst>
      <p:ext uri="{BB962C8B-B14F-4D97-AF65-F5344CB8AC3E}">
        <p14:creationId xmlns:p14="http://schemas.microsoft.com/office/powerpoint/2010/main" val="155403280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110</a:t>
            </a:fld>
            <a:endParaRPr lang="es-ES" dirty="0"/>
          </a:p>
        </p:txBody>
      </p:sp>
    </p:spTree>
    <p:extLst>
      <p:ext uri="{BB962C8B-B14F-4D97-AF65-F5344CB8AC3E}">
        <p14:creationId xmlns:p14="http://schemas.microsoft.com/office/powerpoint/2010/main" val="260674615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111</a:t>
            </a:fld>
            <a:endParaRPr lang="es-ES" dirty="0"/>
          </a:p>
        </p:txBody>
      </p:sp>
    </p:spTree>
    <p:extLst>
      <p:ext uri="{BB962C8B-B14F-4D97-AF65-F5344CB8AC3E}">
        <p14:creationId xmlns:p14="http://schemas.microsoft.com/office/powerpoint/2010/main" val="399338412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112</a:t>
            </a:fld>
            <a:endParaRPr lang="es-ES" dirty="0"/>
          </a:p>
        </p:txBody>
      </p:sp>
    </p:spTree>
    <p:extLst>
      <p:ext uri="{BB962C8B-B14F-4D97-AF65-F5344CB8AC3E}">
        <p14:creationId xmlns:p14="http://schemas.microsoft.com/office/powerpoint/2010/main" val="364919147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113</a:t>
            </a:fld>
            <a:endParaRPr lang="es-ES" dirty="0"/>
          </a:p>
        </p:txBody>
      </p:sp>
    </p:spTree>
    <p:extLst>
      <p:ext uri="{BB962C8B-B14F-4D97-AF65-F5344CB8AC3E}">
        <p14:creationId xmlns:p14="http://schemas.microsoft.com/office/powerpoint/2010/main" val="214836339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114</a:t>
            </a:fld>
            <a:endParaRPr lang="es-ES" dirty="0"/>
          </a:p>
        </p:txBody>
      </p:sp>
    </p:spTree>
    <p:extLst>
      <p:ext uri="{BB962C8B-B14F-4D97-AF65-F5344CB8AC3E}">
        <p14:creationId xmlns:p14="http://schemas.microsoft.com/office/powerpoint/2010/main" val="127661573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115</a:t>
            </a:fld>
            <a:endParaRPr lang="es-ES" dirty="0"/>
          </a:p>
        </p:txBody>
      </p:sp>
    </p:spTree>
    <p:extLst>
      <p:ext uri="{BB962C8B-B14F-4D97-AF65-F5344CB8AC3E}">
        <p14:creationId xmlns:p14="http://schemas.microsoft.com/office/powerpoint/2010/main" val="95483849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116</a:t>
            </a:fld>
            <a:endParaRPr lang="es-ES" dirty="0"/>
          </a:p>
        </p:txBody>
      </p:sp>
    </p:spTree>
    <p:extLst>
      <p:ext uri="{BB962C8B-B14F-4D97-AF65-F5344CB8AC3E}">
        <p14:creationId xmlns:p14="http://schemas.microsoft.com/office/powerpoint/2010/main" val="267001074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117</a:t>
            </a:fld>
            <a:endParaRPr lang="es-ES" dirty="0"/>
          </a:p>
        </p:txBody>
      </p:sp>
    </p:spTree>
    <p:extLst>
      <p:ext uri="{BB962C8B-B14F-4D97-AF65-F5344CB8AC3E}">
        <p14:creationId xmlns:p14="http://schemas.microsoft.com/office/powerpoint/2010/main" val="388482703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119</a:t>
            </a:fld>
            <a:endParaRPr lang="es-ES" dirty="0"/>
          </a:p>
        </p:txBody>
      </p:sp>
    </p:spTree>
    <p:extLst>
      <p:ext uri="{BB962C8B-B14F-4D97-AF65-F5344CB8AC3E}">
        <p14:creationId xmlns:p14="http://schemas.microsoft.com/office/powerpoint/2010/main" val="29751255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120</a:t>
            </a:fld>
            <a:endParaRPr lang="es-ES" dirty="0"/>
          </a:p>
        </p:txBody>
      </p:sp>
    </p:spTree>
    <p:extLst>
      <p:ext uri="{BB962C8B-B14F-4D97-AF65-F5344CB8AC3E}">
        <p14:creationId xmlns:p14="http://schemas.microsoft.com/office/powerpoint/2010/main" val="404636220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121</a:t>
            </a:fld>
            <a:endParaRPr lang="es-ES" dirty="0"/>
          </a:p>
        </p:txBody>
      </p:sp>
    </p:spTree>
    <p:extLst>
      <p:ext uri="{BB962C8B-B14F-4D97-AF65-F5344CB8AC3E}">
        <p14:creationId xmlns:p14="http://schemas.microsoft.com/office/powerpoint/2010/main" val="125943361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122</a:t>
            </a:fld>
            <a:endParaRPr lang="es-ES" dirty="0"/>
          </a:p>
        </p:txBody>
      </p:sp>
    </p:spTree>
    <p:extLst>
      <p:ext uri="{BB962C8B-B14F-4D97-AF65-F5344CB8AC3E}">
        <p14:creationId xmlns:p14="http://schemas.microsoft.com/office/powerpoint/2010/main" val="173068056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Appeltern </a:t>
            </a:r>
          </a:p>
        </p:txBody>
      </p:sp>
      <p:sp>
        <p:nvSpPr>
          <p:cNvPr id="4" name="3 Marcador de número de diapositiva"/>
          <p:cNvSpPr>
            <a:spLocks noGrp="1"/>
          </p:cNvSpPr>
          <p:nvPr>
            <p:ph type="sldNum" sz="quarter" idx="10"/>
          </p:nvPr>
        </p:nvSpPr>
        <p:spPr/>
        <p:txBody>
          <a:bodyPr/>
          <a:lstStyle/>
          <a:p>
            <a:fld id="{7E2D4A2B-249E-40D1-A9FE-59914A4C1FBF}" type="slidenum">
              <a:rPr lang="es-ES" smtClean="0"/>
              <a:t>123</a:t>
            </a:fld>
            <a:endParaRPr lang="es-ES" dirty="0"/>
          </a:p>
        </p:txBody>
      </p:sp>
    </p:spTree>
    <p:extLst>
      <p:ext uri="{BB962C8B-B14F-4D97-AF65-F5344CB8AC3E}">
        <p14:creationId xmlns:p14="http://schemas.microsoft.com/office/powerpoint/2010/main" val="4070784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77.jpg"/></Relationships>
</file>

<file path=ppt/slides/_rels/slide8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462464" cy="2880320"/>
          </a:xfrm>
        </p:spPr>
        <p:txBody>
          <a:bodyPr>
            <a:noAutofit/>
          </a:bodyPr>
          <a:lstStyle/>
          <a:p>
            <a:r>
              <a:rPr lang="es-ES" sz="3200" dirty="0"/>
              <a:t>EUROPA.-LA VUELTA AL MUNDO EN 885 JARDINES.-SUR DE HOLANDA</a:t>
            </a:r>
            <a:r>
              <a:rPr lang="es-ES" sz="3600" dirty="0"/>
              <a:t>.-</a:t>
            </a:r>
            <a:r>
              <a:rPr lang="es-ES" sz="2800" dirty="0"/>
              <a:t>Achter den Linden.-´t Annahofke.-Appeltern.</a:t>
            </a:r>
          </a:p>
        </p:txBody>
      </p:sp>
      <p:sp>
        <p:nvSpPr>
          <p:cNvPr id="3" name="2 Subtítulo"/>
          <p:cNvSpPr>
            <a:spLocks noGrp="1"/>
          </p:cNvSpPr>
          <p:nvPr>
            <p:ph type="subTitle" idx="1"/>
          </p:nvPr>
        </p:nvSpPr>
        <p:spPr>
          <a:xfrm>
            <a:off x="2771800" y="5003322"/>
            <a:ext cx="4248472"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Achter den Linden</a:t>
            </a:r>
          </a:p>
        </p:txBody>
      </p:sp>
      <p:sp>
        <p:nvSpPr>
          <p:cNvPr id="3075"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Detrás de los tilos es el nombre del jardín. </a:t>
            </a:r>
          </a:p>
          <a:p>
            <a:pPr marL="274320" indent="-274320" eaLnBrk="1" fontAlgn="auto" hangingPunct="1">
              <a:spcBef>
                <a:spcPts val="580"/>
              </a:spcBef>
              <a:spcAft>
                <a:spcPts val="0"/>
              </a:spcAft>
              <a:buFont typeface="Wingdings 2"/>
              <a:buChar char=""/>
              <a:defRPr/>
            </a:pPr>
            <a:r>
              <a:rPr lang="es-ES" dirty="0"/>
              <a:t> Una finca con un techo de paja está situado detrás de los tilos. </a:t>
            </a:r>
            <a:br>
              <a:rPr lang="es-ES" dirty="0"/>
            </a:br>
            <a:r>
              <a:rPr lang="es-ES" dirty="0"/>
              <a:t>Dick y Jannie de Vries han creado aquí un hermoso jardín. </a:t>
            </a:r>
            <a:br>
              <a:rPr lang="es-ES" dirty="0"/>
            </a:br>
            <a:r>
              <a:rPr lang="es-ES" dirty="0"/>
              <a:t>En frente de la casa hay grandes laureles no resistentes tamaño. </a:t>
            </a:r>
            <a:br>
              <a:rPr lang="es-ES" dirty="0"/>
            </a:br>
            <a:r>
              <a:rPr lang="es-ES" dirty="0"/>
              <a:t>El jardín de la cabaña se encuentra detrás de la casa y se encuentra cerca de 1 hectárea. </a:t>
            </a:r>
            <a:br>
              <a:rPr lang="es-ES" dirty="0"/>
            </a:br>
            <a:r>
              <a:rPr lang="es-ES" dirty="0"/>
              <a:t>Desde la terraza con rosales trepadores hay magníficas vistas sobre el jardín. </a:t>
            </a:r>
            <a:br>
              <a:rPr lang="es-ES" dirty="0"/>
            </a:br>
            <a:endParaRPr lang="es-ES" dirty="0"/>
          </a:p>
        </p:txBody>
      </p:sp>
    </p:spTree>
    <p:extLst>
      <p:ext uri="{BB962C8B-B14F-4D97-AF65-F5344CB8AC3E}">
        <p14:creationId xmlns:p14="http://schemas.microsoft.com/office/powerpoint/2010/main" val="2883190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772400" cy="5470525"/>
          </a:xfrm>
        </p:spPr>
        <p:txBody>
          <a:bodyPr/>
          <a:lstStyle/>
          <a:p>
            <a:pPr eaLnBrk="1" hangingPunct="1"/>
            <a:r>
              <a:rPr lang="es-ES" dirty="0"/>
              <a:t>Alrededor del césped son buenas las borduras de color y un montón de árboles especiales. </a:t>
            </a:r>
            <a:br>
              <a:rPr lang="es-ES" dirty="0"/>
            </a:br>
            <a:r>
              <a:rPr lang="es-ES" dirty="0"/>
              <a:t>Un estanque en el fondo del jardín tiene una plantación natural. </a:t>
            </a:r>
            <a:br>
              <a:rPr lang="es-ES" dirty="0"/>
            </a:br>
            <a:r>
              <a:rPr lang="es-ES" dirty="0"/>
              <a:t>Alrededor de la laguna un sinuoso camino tiene bonitas vistas a la casa. </a:t>
            </a:r>
            <a:br>
              <a:rPr lang="es-ES" dirty="0"/>
            </a:br>
            <a:r>
              <a:rPr lang="es-ES" dirty="0"/>
              <a:t>Un llamativo en un estanque escondido es el Tropaeolum speciosum. </a:t>
            </a:r>
            <a:br>
              <a:rPr lang="es-ES" dirty="0"/>
            </a:br>
            <a:r>
              <a:rPr lang="es-ES" dirty="0"/>
              <a:t>Dos enormes rosales trepadores, son llamativos en el jardín. </a:t>
            </a:r>
            <a:br>
              <a:rPr lang="es-ES" dirty="0"/>
            </a:br>
            <a:r>
              <a:rPr lang="es-ES" dirty="0"/>
              <a:t>Árboles agradables son los Liriodendron tulipifera, </a:t>
            </a:r>
            <a:br>
              <a:rPr lang="es-ES" dirty="0"/>
            </a:br>
            <a:r>
              <a:rPr lang="es-ES" dirty="0"/>
              <a:t>Pterocarya fraxinifolia y Liquidambar styraciflua.</a:t>
            </a:r>
          </a:p>
        </p:txBody>
      </p:sp>
    </p:spTree>
    <p:extLst>
      <p:ext uri="{BB962C8B-B14F-4D97-AF65-F5344CB8AC3E}">
        <p14:creationId xmlns:p14="http://schemas.microsoft.com/office/powerpoint/2010/main" val="1716939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93" y="-17140"/>
            <a:ext cx="5148943"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1910" y="0"/>
            <a:ext cx="5148943" cy="6858000"/>
          </a:xfrm>
          <a:prstGeom prst="rect">
            <a:avLst/>
          </a:prstGeom>
        </p:spPr>
      </p:pic>
    </p:spTree>
    <p:extLst>
      <p:ext uri="{BB962C8B-B14F-4D97-AF65-F5344CB8AC3E}">
        <p14:creationId xmlns:p14="http://schemas.microsoft.com/office/powerpoint/2010/main" val="3372884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Achter den Lin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209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Achter de Lin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8648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chter de Lin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0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chter de Lin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8738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chter de Lind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864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chter de Lind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772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34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3462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chter de Linde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9297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chter de Linden.-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3065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Achter de Linden.-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068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cxhter de Lind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0256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9178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6169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649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1185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956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2460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a:xfrm>
            <a:off x="323528" y="476672"/>
            <a:ext cx="7467600" cy="1143000"/>
          </a:xfrm>
        </p:spPr>
        <p:txBody>
          <a:bodyPr/>
          <a:lstStyle/>
          <a:p>
            <a:pPr eaLnBrk="1" hangingPunct="1"/>
            <a:r>
              <a:rPr lang="es-ES" dirty="0"/>
              <a:t>´t Annahofke</a:t>
            </a:r>
          </a:p>
        </p:txBody>
      </p:sp>
      <p:sp>
        <p:nvSpPr>
          <p:cNvPr id="21507" name="2 Marcador de contenido"/>
          <p:cNvSpPr>
            <a:spLocks noGrp="1"/>
          </p:cNvSpPr>
          <p:nvPr>
            <p:ph sz="quarter" idx="1"/>
          </p:nvPr>
        </p:nvSpPr>
        <p:spPr/>
        <p:txBody>
          <a:bodyPr>
            <a:normAutofit lnSpcReduction="10000"/>
          </a:bodyPr>
          <a:lstStyle/>
          <a:p>
            <a:pPr eaLnBrk="1" hangingPunct="1"/>
            <a:r>
              <a:rPr lang="es-ES" dirty="0"/>
              <a:t>Cerca de Breda en Strijbeek se encuentra el jardín de Loes y Bastiaansen Koos. </a:t>
            </a:r>
            <a:br>
              <a:rPr lang="es-ES" dirty="0"/>
            </a:br>
            <a:r>
              <a:rPr lang="es-ES" dirty="0"/>
              <a:t> En 1965  comenzó con la creación de su jardín de la casa. </a:t>
            </a:r>
            <a:br>
              <a:rPr lang="es-ES" dirty="0"/>
            </a:br>
            <a:r>
              <a:rPr lang="es-ES" dirty="0"/>
              <a:t>En ese momento no tenia más de 200 m2. </a:t>
            </a:r>
            <a:br>
              <a:rPr lang="es-ES" dirty="0"/>
            </a:br>
            <a:r>
              <a:rPr lang="es-ES" dirty="0"/>
              <a:t>Parte por parte el jardín se agrando. </a:t>
            </a:r>
            <a:br>
              <a:rPr lang="es-ES" dirty="0"/>
            </a:br>
            <a:r>
              <a:rPr lang="es-ES" dirty="0"/>
              <a:t>La última ampliación fue en 2002. </a:t>
            </a:r>
          </a:p>
          <a:p>
            <a:pPr eaLnBrk="1" hangingPunct="1"/>
            <a:r>
              <a:rPr lang="es-ES" dirty="0"/>
              <a:t>En ese momento un pedazo de tierra se convirtió en un terreno en pendiente, con un estanque de casi 1000 m2. </a:t>
            </a:r>
            <a:br>
              <a:rPr lang="es-ES" dirty="0"/>
            </a:br>
            <a:r>
              <a:rPr lang="es-ES" dirty="0"/>
              <a:t>En esta parte del jardín hay una cascada y un arroyo con una longitud de 165 metros. </a:t>
            </a:r>
            <a:br>
              <a:rPr lang="es-ES" dirty="0"/>
            </a:br>
            <a:endParaRPr lang="es-ES" dirty="0"/>
          </a:p>
        </p:txBody>
      </p:sp>
    </p:spTree>
    <p:extLst>
      <p:ext uri="{BB962C8B-B14F-4D97-AF65-F5344CB8AC3E}">
        <p14:creationId xmlns:p14="http://schemas.microsoft.com/office/powerpoint/2010/main" val="262029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p:txBody>
          <a:bodyPr/>
          <a:lstStyle/>
          <a:p>
            <a:pPr eaLnBrk="1" hangingPunct="1"/>
            <a:r>
              <a:rPr lang="es-ES" dirty="0"/>
              <a:t>Todo el jardín se ha creado y construido por Koos . </a:t>
            </a:r>
            <a:br>
              <a:rPr lang="es-ES" dirty="0"/>
            </a:br>
            <a:r>
              <a:rPr lang="es-ES" dirty="0"/>
              <a:t>El jardín total cumple ahora 17.000 m2. </a:t>
            </a:r>
            <a:br>
              <a:rPr lang="es-ES" dirty="0"/>
            </a:br>
            <a:r>
              <a:rPr lang="es-ES" dirty="0"/>
              <a:t>Hay muchas buenas vistas y el florecimiento los lirios de agua es una fiesta para los ojos. </a:t>
            </a:r>
            <a:br>
              <a:rPr lang="es-ES" dirty="0"/>
            </a:br>
            <a:r>
              <a:rPr lang="es-ES" dirty="0"/>
              <a:t>En la primavera de los rododendros y azaleas son de floración y en junio las borduras están con el colorido de las floraciones. </a:t>
            </a:r>
            <a:br>
              <a:rPr lang="es-ES" dirty="0"/>
            </a:br>
            <a:r>
              <a:rPr lang="es-ES" dirty="0"/>
              <a:t>Hay muchos Acers, helechos, herbáceas y árboles raros. </a:t>
            </a:r>
            <a:br>
              <a:rPr lang="es-ES" dirty="0"/>
            </a:br>
            <a:r>
              <a:rPr lang="es-ES" dirty="0"/>
              <a:t>El jardín es tan interesante, que la televisión japonesa </a:t>
            </a:r>
            <a:br>
              <a:rPr lang="es-ES" dirty="0"/>
            </a:br>
            <a:r>
              <a:rPr lang="es-ES" dirty="0"/>
              <a:t> hizo una documental sobre este jardín.</a:t>
            </a:r>
          </a:p>
        </p:txBody>
      </p:sp>
    </p:spTree>
    <p:extLst>
      <p:ext uri="{BB962C8B-B14F-4D97-AF65-F5344CB8AC3E}">
        <p14:creationId xmlns:p14="http://schemas.microsoft.com/office/powerpoint/2010/main" val="1153412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Annahofk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0657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259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Annahofk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016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Annahofk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784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2 Imagen" descr="Annahofk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8314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Annahofke.-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9675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Annahofke.-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3026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Annahofk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9085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Annahofk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2067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nnahofke.-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6993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Annahofk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6181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Annahofk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4988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Annahofke.-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0702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2821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84590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0698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76862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64557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5354806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145016" cy="6858000"/>
          </a:xfrm>
          <a:prstGeom prst="rect">
            <a:avLst/>
          </a:prstGeom>
        </p:spPr>
      </p:pic>
    </p:spTree>
    <p:extLst>
      <p:ext uri="{BB962C8B-B14F-4D97-AF65-F5344CB8AC3E}">
        <p14:creationId xmlns:p14="http://schemas.microsoft.com/office/powerpoint/2010/main" val="31495091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53533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6596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125724"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25724" y="116632"/>
            <a:ext cx="6018276" cy="6741368"/>
          </a:xfrm>
          <a:prstGeom prst="rect">
            <a:avLst/>
          </a:prstGeom>
        </p:spPr>
      </p:pic>
    </p:spTree>
    <p:extLst>
      <p:ext uri="{BB962C8B-B14F-4D97-AF65-F5344CB8AC3E}">
        <p14:creationId xmlns:p14="http://schemas.microsoft.com/office/powerpoint/2010/main" val="37536332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lstStyle/>
          <a:p>
            <a:pPr eaLnBrk="1" hangingPunct="1"/>
            <a:r>
              <a:rPr lang="es-ES" dirty="0"/>
              <a:t>Appeltern</a:t>
            </a:r>
          </a:p>
        </p:txBody>
      </p:sp>
      <p:sp>
        <p:nvSpPr>
          <p:cNvPr id="35843" name="2 Marcador de contenido"/>
          <p:cNvSpPr>
            <a:spLocks noGrp="1"/>
          </p:cNvSpPr>
          <p:nvPr>
            <p:ph sz="quarter" idx="1"/>
          </p:nvPr>
        </p:nvSpPr>
        <p:spPr/>
        <p:txBody>
          <a:bodyPr/>
          <a:lstStyle/>
          <a:p>
            <a:pPr eaLnBrk="1" hangingPunct="1"/>
            <a:endParaRPr lang="es-ES" dirty="0"/>
          </a:p>
          <a:p>
            <a:pPr eaLnBrk="1" hangingPunct="1"/>
            <a:r>
              <a:rPr lang="es-ES" dirty="0"/>
              <a:t>Appeltern es un lugar difícil de describir. </a:t>
            </a:r>
          </a:p>
          <a:p>
            <a:pPr eaLnBrk="1" hangingPunct="1"/>
            <a:r>
              <a:rPr lang="es-ES" dirty="0"/>
              <a:t>Básicamente, es un parque de exposición permanente para muestras de los jardines que a partir de 2009, contó con la asombrosa cantidad de 190 modelos de  jardines .</a:t>
            </a:r>
          </a:p>
          <a:p>
            <a:pPr eaLnBrk="1" hangingPunct="1"/>
            <a:r>
              <a:rPr lang="es-ES" dirty="0"/>
              <a:t>Los expositores van desde los grandes proveedores de  horticultura y la industria de la construcción, a las empresas más pequeñas del paisaje, los creadores particulares.</a:t>
            </a:r>
          </a:p>
          <a:p>
            <a:pPr eaLnBrk="1" hangingPunct="1"/>
            <a:r>
              <a:rPr lang="es-ES" dirty="0"/>
              <a:t> A primera vista, el concepto suena increíble.</a:t>
            </a:r>
          </a:p>
          <a:p>
            <a:pPr eaLnBrk="1" hangingPunct="1"/>
            <a:endParaRPr lang="es-ES" dirty="0"/>
          </a:p>
        </p:txBody>
      </p:sp>
    </p:spTree>
    <p:extLst>
      <p:ext uri="{BB962C8B-B14F-4D97-AF65-F5344CB8AC3E}">
        <p14:creationId xmlns:p14="http://schemas.microsoft.com/office/powerpoint/2010/main" val="15363793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Appeltern ofrece una exposición cambiante de diseño de jardines . Hay una gran colección y ejemplos de diseño de conocidos diseñadores de jardines, paisajistas holandeses y los viveristas de la planta.</a:t>
            </a:r>
          </a:p>
          <a:p>
            <a:r>
              <a:rPr lang="es-ES" dirty="0"/>
              <a:t>Los jardines de Appeltern es el parque más grande de Holanda para las ideas de jardinería. Con más de 200 diferentes jardines modelo, este es el lugar para mantenerse al día con las últimas tendencias y novedades de jardinería. Un punto culminante anual es la Appeltern Gardenfestival. El tema de la fiesta de jardinería para 2015 fue "Un jardín para Vicente '.</a:t>
            </a:r>
          </a:p>
        </p:txBody>
      </p:sp>
    </p:spTree>
    <p:extLst>
      <p:ext uri="{BB962C8B-B14F-4D97-AF65-F5344CB8AC3E}">
        <p14:creationId xmlns:p14="http://schemas.microsoft.com/office/powerpoint/2010/main" val="38151858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611729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4168" y="0"/>
            <a:ext cx="3059832" cy="6858000"/>
          </a:xfrm>
          <a:prstGeom prst="rect">
            <a:avLst/>
          </a:prstGeom>
        </p:spPr>
      </p:pic>
    </p:spTree>
    <p:extLst>
      <p:ext uri="{BB962C8B-B14F-4D97-AF65-F5344CB8AC3E}">
        <p14:creationId xmlns:p14="http://schemas.microsoft.com/office/powerpoint/2010/main" val="30968033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466762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Marcador de contenido"/>
          <p:cNvSpPr>
            <a:spLocks noGrp="1"/>
          </p:cNvSpPr>
          <p:nvPr>
            <p:ph sz="quarter" idx="1"/>
          </p:nvPr>
        </p:nvSpPr>
        <p:spPr>
          <a:xfrm>
            <a:off x="914400" y="620713"/>
            <a:ext cx="7772400" cy="5399087"/>
          </a:xfrm>
        </p:spPr>
        <p:txBody>
          <a:bodyPr/>
          <a:lstStyle/>
          <a:p>
            <a:pPr eaLnBrk="1" hangingPunct="1"/>
            <a:endParaRPr lang="es-ES" dirty="0"/>
          </a:p>
        </p:txBody>
      </p:sp>
      <p:pic>
        <p:nvPicPr>
          <p:cNvPr id="36867" name="Picture 2" descr="[Appeltern+Japane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8" y="-136525"/>
            <a:ext cx="9324975" cy="699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3395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Appeltern.-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6567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Appeltern.-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7765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Appeltern.-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8879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Appeltern.-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57896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Appeltern.-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88873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Appeltern.-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1152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94774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14494646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22559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77325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34725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47008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81275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46570"/>
          </a:xfrm>
          <a:prstGeom prst="rect">
            <a:avLst/>
          </a:prstGeom>
        </p:spPr>
      </p:pic>
    </p:spTree>
    <p:extLst>
      <p:ext uri="{BB962C8B-B14F-4D97-AF65-F5344CB8AC3E}">
        <p14:creationId xmlns:p14="http://schemas.microsoft.com/office/powerpoint/2010/main" val="33638666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42387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32266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977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9798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96080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55132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38204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01833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2369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3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13654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00835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98152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862778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40416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4756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7568" y="0"/>
            <a:ext cx="4396432" cy="6858000"/>
          </a:xfrm>
          <a:prstGeom prst="rect">
            <a:avLst/>
          </a:prstGeom>
        </p:spPr>
      </p:pic>
    </p:spTree>
    <p:extLst>
      <p:ext uri="{BB962C8B-B14F-4D97-AF65-F5344CB8AC3E}">
        <p14:creationId xmlns:p14="http://schemas.microsoft.com/office/powerpoint/2010/main" val="9887139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41939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7"/>
            <a:ext cx="9144000" cy="6855665"/>
          </a:xfrm>
          <a:prstGeom prst="rect">
            <a:avLst/>
          </a:prstGeom>
        </p:spPr>
      </p:pic>
    </p:spTree>
    <p:extLst>
      <p:ext uri="{BB962C8B-B14F-4D97-AF65-F5344CB8AC3E}">
        <p14:creationId xmlns:p14="http://schemas.microsoft.com/office/powerpoint/2010/main" val="40368061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09655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7"/>
            <a:ext cx="9144000" cy="6855665"/>
          </a:xfrm>
          <a:prstGeom prst="rect">
            <a:avLst/>
          </a:prstGeom>
        </p:spPr>
      </p:pic>
    </p:spTree>
    <p:extLst>
      <p:ext uri="{BB962C8B-B14F-4D97-AF65-F5344CB8AC3E}">
        <p14:creationId xmlns:p14="http://schemas.microsoft.com/office/powerpoint/2010/main" val="8216828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7"/>
            <a:ext cx="9144000" cy="6855665"/>
          </a:xfrm>
          <a:prstGeom prst="rect">
            <a:avLst/>
          </a:prstGeom>
        </p:spPr>
      </p:pic>
    </p:spTree>
    <p:extLst>
      <p:ext uri="{BB962C8B-B14F-4D97-AF65-F5344CB8AC3E}">
        <p14:creationId xmlns:p14="http://schemas.microsoft.com/office/powerpoint/2010/main" val="7458465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7"/>
            <a:ext cx="9144000" cy="6855665"/>
          </a:xfrm>
          <a:prstGeom prst="rect">
            <a:avLst/>
          </a:prstGeom>
        </p:spPr>
      </p:pic>
    </p:spTree>
    <p:extLst>
      <p:ext uri="{BB962C8B-B14F-4D97-AF65-F5344CB8AC3E}">
        <p14:creationId xmlns:p14="http://schemas.microsoft.com/office/powerpoint/2010/main" val="374033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9818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69040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183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24" y="0"/>
            <a:ext cx="9121775" cy="6858000"/>
          </a:xfrm>
          <a:prstGeom prst="rect">
            <a:avLst/>
          </a:prstGeom>
        </p:spPr>
      </p:pic>
    </p:spTree>
    <p:extLst>
      <p:ext uri="{BB962C8B-B14F-4D97-AF65-F5344CB8AC3E}">
        <p14:creationId xmlns:p14="http://schemas.microsoft.com/office/powerpoint/2010/main" val="27760583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17991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20914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04943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28996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70948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46557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75088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44374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66455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84341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64167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744297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54792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303858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42258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94366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437" b="10208"/>
          <a:stretch/>
        </p:blipFill>
        <p:spPr>
          <a:xfrm>
            <a:off x="0" y="0"/>
            <a:ext cx="9144000" cy="6858000"/>
          </a:xfrm>
          <a:prstGeom prst="rect">
            <a:avLst/>
          </a:prstGeom>
        </p:spPr>
      </p:pic>
    </p:spTree>
    <p:extLst>
      <p:ext uri="{BB962C8B-B14F-4D97-AF65-F5344CB8AC3E}">
        <p14:creationId xmlns:p14="http://schemas.microsoft.com/office/powerpoint/2010/main" val="40299392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250"/>
          <a:stretch/>
        </p:blipFill>
        <p:spPr>
          <a:xfrm>
            <a:off x="0" y="0"/>
            <a:ext cx="9144000" cy="6858000"/>
          </a:xfrm>
          <a:prstGeom prst="rect">
            <a:avLst/>
          </a:prstGeom>
        </p:spPr>
      </p:pic>
    </p:spTree>
    <p:extLst>
      <p:ext uri="{BB962C8B-B14F-4D97-AF65-F5344CB8AC3E}">
        <p14:creationId xmlns:p14="http://schemas.microsoft.com/office/powerpoint/2010/main" val="3699874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473268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804318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7"/>
            <a:ext cx="9144000" cy="6855665"/>
          </a:xfrm>
          <a:prstGeom prst="rect">
            <a:avLst/>
          </a:prstGeom>
        </p:spPr>
      </p:pic>
    </p:spTree>
    <p:extLst>
      <p:ext uri="{BB962C8B-B14F-4D97-AF65-F5344CB8AC3E}">
        <p14:creationId xmlns:p14="http://schemas.microsoft.com/office/powerpoint/2010/main" val="421087211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9088911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7"/>
            <a:ext cx="9144000" cy="6855665"/>
          </a:xfrm>
          <a:prstGeom prst="rect">
            <a:avLst/>
          </a:prstGeom>
        </p:spPr>
      </p:pic>
    </p:spTree>
    <p:extLst>
      <p:ext uri="{BB962C8B-B14F-4D97-AF65-F5344CB8AC3E}">
        <p14:creationId xmlns:p14="http://schemas.microsoft.com/office/powerpoint/2010/main" val="2809555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036871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06" b="8750"/>
          <a:stretch/>
        </p:blipFill>
        <p:spPr>
          <a:xfrm>
            <a:off x="0" y="0"/>
            <a:ext cx="9272588" cy="7029400"/>
          </a:xfrm>
          <a:prstGeom prst="rect">
            <a:avLst/>
          </a:prstGeom>
        </p:spPr>
      </p:pic>
    </p:spTree>
    <p:extLst>
      <p:ext uri="{BB962C8B-B14F-4D97-AF65-F5344CB8AC3E}">
        <p14:creationId xmlns:p14="http://schemas.microsoft.com/office/powerpoint/2010/main" val="445357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8542"/>
          <a:stretch/>
        </p:blipFill>
        <p:spPr>
          <a:xfrm>
            <a:off x="0" y="0"/>
            <a:ext cx="9144000" cy="6858000"/>
          </a:xfrm>
          <a:prstGeom prst="rect">
            <a:avLst/>
          </a:prstGeom>
        </p:spPr>
      </p:pic>
    </p:spTree>
    <p:extLst>
      <p:ext uri="{BB962C8B-B14F-4D97-AF65-F5344CB8AC3E}">
        <p14:creationId xmlns:p14="http://schemas.microsoft.com/office/powerpoint/2010/main" val="298253474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049921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7"/>
            <a:ext cx="9144000" cy="6855665"/>
          </a:xfrm>
          <a:prstGeom prst="rect">
            <a:avLst/>
          </a:prstGeom>
        </p:spPr>
      </p:pic>
    </p:spTree>
    <p:extLst>
      <p:ext uri="{BB962C8B-B14F-4D97-AF65-F5344CB8AC3E}">
        <p14:creationId xmlns:p14="http://schemas.microsoft.com/office/powerpoint/2010/main" val="415225650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104719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757013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20534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307</TotalTime>
  <Words>549</Words>
  <Application>Microsoft Office PowerPoint</Application>
  <PresentationFormat>Presentación en pantalla (4:3)</PresentationFormat>
  <Paragraphs>247</Paragraphs>
  <Slides>123</Slides>
  <Notes>114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123</vt:i4>
      </vt:variant>
    </vt:vector>
  </HeadingPairs>
  <TitlesOfParts>
    <vt:vector size="128" baseType="lpstr">
      <vt:lpstr>Calibri</vt:lpstr>
      <vt:lpstr>Century Schoolbook</vt:lpstr>
      <vt:lpstr>Wingdings</vt:lpstr>
      <vt:lpstr>Wingdings 2</vt:lpstr>
      <vt:lpstr>Default Theme</vt:lpstr>
      <vt:lpstr>EUROPA.-LA VUELTA AL MUNDO EN 885 JARDINES.-SUR DE HOLANDA.-Achter den Linden.-´t Annahofke.-Appeltern.</vt:lpstr>
      <vt:lpstr>Achter den Linden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 Annahofke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Appeltern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20</cp:revision>
  <dcterms:created xsi:type="dcterms:W3CDTF">2013-08-24T06:13:10Z</dcterms:created>
  <dcterms:modified xsi:type="dcterms:W3CDTF">2018-03-09T05:54:50Z</dcterms:modified>
</cp:coreProperties>
</file>