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8" r:id="rId142"/>
    <p:sldId id="399" r:id="rId143"/>
    <p:sldId id="400" r:id="rId144"/>
    <p:sldId id="401" r:id="rId145"/>
    <p:sldId id="402" r:id="rId146"/>
    <p:sldId id="403" r:id="rId147"/>
    <p:sldId id="404" r:id="rId148"/>
    <p:sldId id="405" r:id="rId149"/>
    <p:sldId id="406" r:id="rId150"/>
    <p:sldId id="407" r:id="rId151"/>
    <p:sldId id="408" r:id="rId152"/>
    <p:sldId id="409" r:id="rId153"/>
    <p:sldId id="410" r:id="rId154"/>
    <p:sldId id="411" r:id="rId155"/>
    <p:sldId id="412" r:id="rId156"/>
    <p:sldId id="413" r:id="rId157"/>
    <p:sldId id="414" r:id="rId158"/>
    <p:sldId id="415" r:id="rId159"/>
    <p:sldId id="416" r:id="rId160"/>
    <p:sldId id="417" r:id="rId161"/>
    <p:sldId id="418" r:id="rId162"/>
    <p:sldId id="419" r:id="rId163"/>
    <p:sldId id="420" r:id="rId164"/>
    <p:sldId id="421" r:id="rId165"/>
    <p:sldId id="422" r:id="rId166"/>
    <p:sldId id="423" r:id="rId167"/>
    <p:sldId id="424" r:id="rId168"/>
    <p:sldId id="425" r:id="rId169"/>
    <p:sldId id="426" r:id="rId170"/>
    <p:sldId id="427" r:id="rId17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2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g"/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270812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JARDINES.-SUR DE HOLANDA.-E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38564" y="4581128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Kasteeltuinen Arcen.-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"Kasteeltuinen Arcen» abarca 8 hectáreas. </a:t>
            </a:r>
          </a:p>
          <a:p>
            <a:r>
              <a:rPr lang="es-ES" dirty="0"/>
              <a:t>Hay que planear un día entero para este jardín, porque lo que se ve aquí es realmente fenomenal. </a:t>
            </a:r>
          </a:p>
          <a:p>
            <a:r>
              <a:rPr lang="es-ES" dirty="0"/>
              <a:t>El castillo, construido en el siglo XVII es un centro de exposiciones. </a:t>
            </a:r>
          </a:p>
          <a:p>
            <a:r>
              <a:rPr lang="es-ES" dirty="0"/>
              <a:t>El jardín diseñado por Niek Roozen que fue comisionado en 1986, para crear un jardín y un  parque paisajístico alrededor del castillo. </a:t>
            </a:r>
          </a:p>
          <a:p>
            <a:r>
              <a:rPr lang="es-ES" dirty="0"/>
              <a:t>En 1988, el castillo restaurado y el parque se abrieron para el público. </a:t>
            </a:r>
          </a:p>
        </p:txBody>
      </p:sp>
    </p:spTree>
    <p:extLst>
      <p:ext uri="{BB962C8B-B14F-4D97-AF65-F5344CB8AC3E}">
        <p14:creationId xmlns:p14="http://schemas.microsoft.com/office/powerpoint/2010/main" val="3563813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4704"/>
            <a:ext cx="6825952" cy="5255096"/>
          </a:xfrm>
        </p:spPr>
        <p:txBody>
          <a:bodyPr/>
          <a:lstStyle/>
          <a:p>
            <a:r>
              <a:rPr lang="es-ES" dirty="0"/>
              <a:t>Dado que la calidad de los jardines , el parque ha madurado y mejorado y hoy en día ha alcanzado la perfección. </a:t>
            </a:r>
          </a:p>
          <a:p>
            <a:r>
              <a:rPr lang="es-ES" dirty="0"/>
              <a:t>El rosario es realmente grande, pero también la "Casa Verde", los jardines modelo, el valle y la Madera de abeto son dignas de mención. </a:t>
            </a:r>
          </a:p>
          <a:p>
            <a:r>
              <a:rPr lang="es-ES" dirty="0"/>
              <a:t>Hay más de 25 tipos diferentes de animales y 3 islas con monos. </a:t>
            </a:r>
          </a:p>
          <a:p>
            <a:r>
              <a:rPr lang="es-ES" dirty="0"/>
              <a:t>Realmente vale la pena una visita.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107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107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617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44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22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374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921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9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1317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910" y="67235"/>
            <a:ext cx="47060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159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865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830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070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469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389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256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469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774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675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0279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4434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018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296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6267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971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268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137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Bastide Blanche..-France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jardín de algunas hectáreas  está situado cerca de Breda y cuenta con bonitas vistas a la Vloeiweide . </a:t>
            </a:r>
          </a:p>
          <a:p>
            <a:r>
              <a:rPr lang="es-ES" dirty="0"/>
              <a:t>El jardín frontal es formal con un parterre . </a:t>
            </a:r>
          </a:p>
          <a:p>
            <a:r>
              <a:rPr lang="es-ES" dirty="0"/>
              <a:t>Detrás de la casa hay un jardín en un parque de estilo inglés con bonitas vistas. </a:t>
            </a:r>
          </a:p>
          <a:p>
            <a:r>
              <a:rPr lang="es-ES" dirty="0"/>
              <a:t>Aquí está también la piscina y en el extremo del jardín un pequeño estanque natural. </a:t>
            </a:r>
          </a:p>
          <a:p>
            <a:r>
              <a:rPr lang="es-ES" dirty="0"/>
              <a:t>Los árboles grandes, perennes y arbustos se pueden ver aquí.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86950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6426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17928" y="0"/>
            <a:ext cx="9234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8721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2785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5882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475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8817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1206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471" b="6666"/>
          <a:stretch/>
        </p:blipFill>
        <p:spPr>
          <a:xfrm>
            <a:off x="-1" y="0"/>
            <a:ext cx="9278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1640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1817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3661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6068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255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54" b="5459"/>
          <a:stretch/>
        </p:blipFill>
        <p:spPr>
          <a:xfrm>
            <a:off x="-180528" y="0"/>
            <a:ext cx="94321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3773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7586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0501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8561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909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3364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5539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4057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9735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7058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4864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02"/>
          <a:stretch/>
        </p:blipFill>
        <p:spPr>
          <a:xfrm>
            <a:off x="0" y="-12612"/>
            <a:ext cx="9144000" cy="687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942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607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218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0278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9406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0254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Laura Dingemans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Este jardín en Heerle, en la parte occidental de la provincia de Brabante del Norte consta de 7000 m2. </a:t>
            </a:r>
          </a:p>
          <a:p>
            <a:r>
              <a:rPr lang="es-ES" dirty="0"/>
              <a:t>El jardín que rodea la casa original, tiene pequeños senderos con bordes en ambos lados. </a:t>
            </a:r>
          </a:p>
          <a:p>
            <a:r>
              <a:rPr lang="es-ES" dirty="0"/>
              <a:t>A principios de los años 80 Laura comenzó con el lay-out. </a:t>
            </a:r>
          </a:p>
          <a:p>
            <a:r>
              <a:rPr lang="es-ES" dirty="0"/>
              <a:t>Laura comenzó con el diseño de un jardín completamente nuevo, que fue creado junto a la casa a principios de los años 80. </a:t>
            </a:r>
          </a:p>
        </p:txBody>
      </p:sp>
    </p:spTree>
    <p:extLst>
      <p:ext uri="{BB962C8B-B14F-4D97-AF65-F5344CB8AC3E}">
        <p14:creationId xmlns:p14="http://schemas.microsoft.com/office/powerpoint/2010/main" val="21528115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6969968" cy="5543128"/>
          </a:xfrm>
        </p:spPr>
        <p:txBody>
          <a:bodyPr/>
          <a:lstStyle/>
          <a:p>
            <a:r>
              <a:rPr lang="es-ES" dirty="0"/>
              <a:t>Bert Vermijden diseñó la disposición y Laura el programa de plantación. </a:t>
            </a:r>
          </a:p>
          <a:p>
            <a:r>
              <a:rPr lang="es-ES" dirty="0"/>
              <a:t>El nuevo jardín fue creado con muchas "salas"; hay jardines con hierbas, rosas, un jardín púrpura y una inigualable bordura Bouble agradable. </a:t>
            </a:r>
          </a:p>
          <a:p>
            <a:r>
              <a:rPr lang="es-ES" dirty="0"/>
              <a:t>El jardín está muy bien cuidado y una visita al mismo es recomendada.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88931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456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112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18" b="5294"/>
          <a:stretch/>
        </p:blipFill>
        <p:spPr>
          <a:xfrm>
            <a:off x="0" y="0"/>
            <a:ext cx="9291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5803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34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2271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8890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612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029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62599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6182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7255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645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4783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6079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7182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7218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862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3579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471" b="6666"/>
          <a:stretch/>
        </p:blipFill>
        <p:spPr>
          <a:xfrm>
            <a:off x="-1" y="0"/>
            <a:ext cx="9278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35511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7973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274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0791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43477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92666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74229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04628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4466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31376" y="0"/>
            <a:ext cx="9112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02767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9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26520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07029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88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404664"/>
            <a:ext cx="7467600" cy="1143000"/>
          </a:xfrm>
        </p:spPr>
        <p:txBody>
          <a:bodyPr/>
          <a:lstStyle/>
          <a:p>
            <a:r>
              <a:rPr lang="es-ES" dirty="0"/>
              <a:t>Lotjeshaof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Lotjeshaof en Neer se reúne alrededor de 2 hectáreas. </a:t>
            </a:r>
          </a:p>
          <a:p>
            <a:r>
              <a:rPr lang="es-ES" dirty="0"/>
              <a:t>Lowie en Riet Delissen se trasladaron en 1984 a esta casa de campo que fue construida en 1927. </a:t>
            </a:r>
          </a:p>
          <a:p>
            <a:r>
              <a:rPr lang="es-ES" dirty="0"/>
              <a:t>Su afición por la jardinería cambio una huerta a un cultivado-jardín. </a:t>
            </a:r>
          </a:p>
          <a:p>
            <a:r>
              <a:rPr lang="es-ES" dirty="0"/>
              <a:t>Delante de la casa hay un parterre de rosas. </a:t>
            </a:r>
          </a:p>
          <a:p>
            <a:r>
              <a:rPr lang="es-ES" dirty="0"/>
              <a:t>Casi todos los años se convirtió en una parte nueva añadida al jardín.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404747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7041976" cy="5111080"/>
          </a:xfrm>
        </p:spPr>
        <p:txBody>
          <a:bodyPr/>
          <a:lstStyle/>
          <a:p>
            <a:r>
              <a:rPr lang="es-ES" dirty="0"/>
              <a:t>Hoy en día la Lotjeshaef es un sorprendente jardín con varias salas separadas por setos. </a:t>
            </a:r>
          </a:p>
          <a:p>
            <a:r>
              <a:rPr lang="es-ES" dirty="0"/>
              <a:t>Excelente es un jardín de color amarillo-naranja. </a:t>
            </a:r>
          </a:p>
          <a:p>
            <a:r>
              <a:rPr lang="es-ES" dirty="0"/>
              <a:t>Especial es una  jardín de herbáceas perennes con  setos de tejo. </a:t>
            </a:r>
          </a:p>
          <a:p>
            <a:r>
              <a:rPr lang="es-ES" dirty="0"/>
              <a:t>En la parte posterior del jardín paisajista hay un estanque grande con árboles y arbustos. </a:t>
            </a:r>
          </a:p>
          <a:p>
            <a:r>
              <a:rPr lang="es-ES" dirty="0"/>
              <a:t>Un granero viejo cubierto de rosas y clematis muestra una colección de herramientas agrícolas antiguas de hace mucho tiempo.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768084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0008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23267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11017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31882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8139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00914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18" b="6470"/>
          <a:stretch/>
        </p:blipFill>
        <p:spPr>
          <a:xfrm>
            <a:off x="0" y="0"/>
            <a:ext cx="9291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99775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38435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>
          <a:xfrm>
            <a:off x="0" y="0"/>
            <a:ext cx="47012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2"/>
          <a:stretch/>
        </p:blipFill>
        <p:spPr>
          <a:xfrm>
            <a:off x="4701208" y="0"/>
            <a:ext cx="44427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58573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2"/>
          <a:stretch/>
        </p:blipFill>
        <p:spPr>
          <a:xfrm>
            <a:off x="0" y="-99392"/>
            <a:ext cx="4788024" cy="69573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4868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5522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99"/>
          <a:stretch/>
        </p:blipFill>
        <p:spPr>
          <a:xfrm>
            <a:off x="8221" y="-99392"/>
            <a:ext cx="932452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76280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84094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471" b="6079"/>
          <a:stretch/>
        </p:blipFill>
        <p:spPr>
          <a:xfrm>
            <a:off x="-1" y="0"/>
            <a:ext cx="9278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9253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84324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6086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86683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6400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3102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079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97147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64269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059" b="5882"/>
          <a:stretch/>
        </p:blipFill>
        <p:spPr>
          <a:xfrm>
            <a:off x="-1" y="0"/>
            <a:ext cx="93322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29318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6193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0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81862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4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7"/>
          <a:stretch/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52502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81019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4112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4742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02169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41100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308" b="6666"/>
          <a:stretch/>
        </p:blipFill>
        <p:spPr>
          <a:xfrm>
            <a:off x="-108520" y="0"/>
            <a:ext cx="93735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68502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18093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8989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5785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03494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00862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26384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89398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78488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8070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73963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05677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Mondo Verde.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4861520"/>
          </a:xfrm>
        </p:spPr>
        <p:txBody>
          <a:bodyPr>
            <a:normAutofit/>
          </a:bodyPr>
          <a:lstStyle/>
          <a:p>
            <a:r>
              <a:rPr lang="es-ES" dirty="0"/>
              <a:t>El creador de este parque temático fue el Señor de Strijthagen, que vivió en el castillo un par de siglos atrás. </a:t>
            </a:r>
          </a:p>
          <a:p>
            <a:r>
              <a:rPr lang="es-ES" dirty="0"/>
              <a:t>Durante sus muchos viajes visitó un montón de jardines y edificios y dejó sus impresiones en dibujos. </a:t>
            </a:r>
          </a:p>
          <a:p>
            <a:r>
              <a:rPr lang="es-ES" dirty="0"/>
              <a:t>Por desgracia murió sin transponer sus ideas en realidad. </a:t>
            </a:r>
          </a:p>
          <a:p>
            <a:r>
              <a:rPr lang="es-ES" dirty="0"/>
              <a:t>Después de su muerte los bocetos originales fueron encontrados en 1997 y con base en los dibujos las ideas más hermosas fueron realizadas, hacer su sueño hecho realidad.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245700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6825952" cy="5543128"/>
          </a:xfrm>
        </p:spPr>
        <p:txBody>
          <a:bodyPr/>
          <a:lstStyle/>
          <a:p>
            <a:r>
              <a:rPr lang="es-ES" dirty="0"/>
              <a:t>El parque y los jardines han recibido mucha atención. </a:t>
            </a:r>
          </a:p>
          <a:p>
            <a:r>
              <a:rPr lang="es-ES" dirty="0"/>
              <a:t>Algunos países representados en el parque temático son: Japón, China, Austria, Rusia y Australia. </a:t>
            </a:r>
          </a:p>
          <a:p>
            <a:r>
              <a:rPr lang="es-ES" dirty="0"/>
              <a:t>También hay un jardín y un huerto  de paisaje inglés. </a:t>
            </a:r>
          </a:p>
          <a:p>
            <a:r>
              <a:rPr lang="es-ES" dirty="0"/>
              <a:t>Se aconseja una visita prolongada para visitar todo el jardín..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588629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42019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23815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09781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55505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98881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2647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64518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2645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20741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84698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601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27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92400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05710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54219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02923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1871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Ons Paradijs.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Este es el jardín de Anita y Nijssen Theo en Someren. </a:t>
            </a:r>
          </a:p>
          <a:p>
            <a:r>
              <a:rPr lang="es-ES" dirty="0"/>
              <a:t>En el año 2003 se detuvieron a ejecutar su cría de cerdos. </a:t>
            </a:r>
          </a:p>
          <a:p>
            <a:r>
              <a:rPr lang="es-ES" dirty="0"/>
              <a:t>Todos los establos fueron desmanteladas y Theo empezó a trabajar en un vivero. </a:t>
            </a:r>
          </a:p>
          <a:p>
            <a:r>
              <a:rPr lang="es-ES" dirty="0"/>
              <a:t>Anita encontró trabajo con un arquitecto paisajista. </a:t>
            </a:r>
          </a:p>
          <a:p>
            <a:r>
              <a:rPr lang="es-ES" dirty="0"/>
              <a:t>El interés por la jardinería nació y Anita creó su propio jardín. </a:t>
            </a:r>
          </a:p>
        </p:txBody>
      </p:sp>
    </p:spTree>
    <p:extLst>
      <p:ext uri="{BB962C8B-B14F-4D97-AF65-F5344CB8AC3E}">
        <p14:creationId xmlns:p14="http://schemas.microsoft.com/office/powerpoint/2010/main" val="3406489183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712"/>
            <a:ext cx="7113984" cy="5183088"/>
          </a:xfrm>
        </p:spPr>
        <p:txBody>
          <a:bodyPr/>
          <a:lstStyle/>
          <a:p>
            <a:r>
              <a:rPr lang="es-ES" dirty="0"/>
              <a:t>Parte por parte el jardín fue ampliado y hoy en día se encuentra con un poco más de 2 hectáreas. </a:t>
            </a:r>
          </a:p>
          <a:p>
            <a:r>
              <a:rPr lang="es-ES" dirty="0"/>
              <a:t>En el jardín hay muchos jardines con círculos de plantas perennes </a:t>
            </a:r>
          </a:p>
          <a:p>
            <a:r>
              <a:rPr lang="es-ES" dirty="0"/>
              <a:t>Podemos encontrar aquí una parterres y el jardín rojo-amarillo. </a:t>
            </a:r>
          </a:p>
          <a:p>
            <a:r>
              <a:rPr lang="es-ES" dirty="0"/>
              <a:t>Destaca un Liquidambar, podado en forma de una sombrilla. </a:t>
            </a:r>
          </a:p>
          <a:p>
            <a:r>
              <a:rPr lang="es-ES" dirty="0"/>
              <a:t>Al final del jardín hay un estanque con un pequeño arroyo. </a:t>
            </a:r>
          </a:p>
          <a:p>
            <a:r>
              <a:rPr lang="es-ES" dirty="0"/>
              <a:t>Otra laguna se encuentra cerca de la casa.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819492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548961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70334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686"/>
          <a:stretch/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2390" b="4117"/>
          <a:stretch/>
        </p:blipFill>
        <p:spPr>
          <a:xfrm>
            <a:off x="4644008" y="0"/>
            <a:ext cx="4607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64877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471" b="6079"/>
          <a:stretch/>
        </p:blipFill>
        <p:spPr>
          <a:xfrm>
            <a:off x="-1" y="0"/>
            <a:ext cx="9278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7790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96484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7058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366303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7843"/>
          <a:stretch/>
        </p:blipFill>
        <p:spPr>
          <a:xfrm>
            <a:off x="0" y="0"/>
            <a:ext cx="9265024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68791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3562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18391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2106992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44874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497586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6274"/>
          <a:stretch/>
        </p:blipFill>
        <p:spPr>
          <a:xfrm>
            <a:off x="0" y="0"/>
            <a:ext cx="926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79622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912" b="6518"/>
          <a:stretch/>
        </p:blipFill>
        <p:spPr>
          <a:xfrm>
            <a:off x="0" y="49866"/>
            <a:ext cx="9318812" cy="680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267416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4"/>
          <a:stretch/>
        </p:blipFill>
        <p:spPr>
          <a:xfrm>
            <a:off x="0" y="0"/>
            <a:ext cx="500404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5004048" y="0"/>
            <a:ext cx="4139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579808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27625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92021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960119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767689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83"/>
          <a:stretch/>
        </p:blipFill>
        <p:spPr>
          <a:xfrm>
            <a:off x="0" y="13446"/>
            <a:ext cx="9144000" cy="684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171376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6274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171739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3858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9016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801</Words>
  <Application>Microsoft Office PowerPoint</Application>
  <PresentationFormat>Presentación en pantalla (4:3)</PresentationFormat>
  <Paragraphs>59</Paragraphs>
  <Slides>170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170</vt:i4>
      </vt:variant>
    </vt:vector>
  </HeadingPairs>
  <TitlesOfParts>
    <vt:vector size="174" baseType="lpstr">
      <vt:lpstr>Century Schoolbook</vt:lpstr>
      <vt:lpstr>Wingdings</vt:lpstr>
      <vt:lpstr>Wingdings 2</vt:lpstr>
      <vt:lpstr>Default Theme</vt:lpstr>
      <vt:lpstr>EUROPA.-LA VUELTA AL MUNDO EN 885 JARDINES.-SUR DE HOLANDA.-E</vt:lpstr>
      <vt:lpstr>Kasteeltuinen Arcen.-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 Bastide Blanche..-France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Laura Dingemans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Lotjeshaof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Mondo Verde.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Ons Paradijs.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15</cp:revision>
  <dcterms:created xsi:type="dcterms:W3CDTF">2013-08-24T06:13:10Z</dcterms:created>
  <dcterms:modified xsi:type="dcterms:W3CDTF">2018-03-09T05:50:04Z</dcterms:modified>
</cp:coreProperties>
</file>