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  <p:sldId id="419" r:id="rId164"/>
    <p:sldId id="420" r:id="rId165"/>
    <p:sldId id="421" r:id="rId166"/>
    <p:sldId id="422" r:id="rId167"/>
    <p:sldId id="423" r:id="rId168"/>
    <p:sldId id="424" r:id="rId169"/>
    <p:sldId id="425" r:id="rId170"/>
    <p:sldId id="426" r:id="rId171"/>
    <p:sldId id="427" r:id="rId172"/>
    <p:sldId id="428" r:id="rId173"/>
    <p:sldId id="429" r:id="rId1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heme" Target="theme/theme1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viewProps" Target="view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318448" cy="216024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JARDINES.-SUR DE HOLANDA.-F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Rozannies Hof.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832"/>
            <a:ext cx="7041976" cy="4102968"/>
          </a:xfrm>
        </p:spPr>
        <p:txBody>
          <a:bodyPr>
            <a:normAutofit/>
          </a:bodyPr>
          <a:lstStyle/>
          <a:p>
            <a:r>
              <a:rPr lang="es-ES" dirty="0"/>
              <a:t>Este jardín romántico de aproximadamente 1000 m2 de jardines se inspira en el estilo inglés. </a:t>
            </a:r>
          </a:p>
          <a:p>
            <a:r>
              <a:rPr lang="es-ES" dirty="0"/>
              <a:t>El jardín está situado en torno a una granja restaurada  desde 1880. </a:t>
            </a:r>
          </a:p>
          <a:p>
            <a:r>
              <a:rPr lang="es-ES" dirty="0"/>
              <a:t>Topiarias en más de 100 variedades de plantas en la parte delantera y la parte trasera de la casa. </a:t>
            </a:r>
          </a:p>
          <a:p>
            <a:r>
              <a:rPr lang="es-ES" dirty="0"/>
              <a:t>El jardín está dividido en parterres. </a:t>
            </a:r>
          </a:p>
        </p:txBody>
      </p:sp>
    </p:spTree>
    <p:extLst>
      <p:ext uri="{BB962C8B-B14F-4D97-AF65-F5344CB8AC3E}">
        <p14:creationId xmlns:p14="http://schemas.microsoft.com/office/powerpoint/2010/main" val="134507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8680"/>
            <a:ext cx="6825952" cy="5471120"/>
          </a:xfrm>
        </p:spPr>
        <p:txBody>
          <a:bodyPr/>
          <a:lstStyle/>
          <a:p>
            <a:r>
              <a:rPr lang="es-ES" dirty="0"/>
              <a:t>Acers, rosas y hortensias dan color en el jardín. </a:t>
            </a:r>
          </a:p>
          <a:p>
            <a:r>
              <a:rPr lang="es-ES" dirty="0"/>
              <a:t>Además el jardín tiene una gran colección de Hostas. </a:t>
            </a:r>
          </a:p>
          <a:p>
            <a:r>
              <a:rPr lang="es-ES" dirty="0"/>
              <a:t>En las terrazas hay muchas decoraciones. </a:t>
            </a:r>
          </a:p>
          <a:p>
            <a:r>
              <a:rPr lang="es-ES" dirty="0"/>
              <a:t>El jardín es una creación propia y en los últimos años se a  transformado en un lugar idílico. </a:t>
            </a:r>
          </a:p>
          <a:p>
            <a:r>
              <a:rPr lang="es-ES" dirty="0"/>
              <a:t>Hasta  finales de otoño el jardín se merece una visita.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1524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10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6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44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4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9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48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46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53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16632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89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11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10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44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69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83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87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65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10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74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1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64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49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34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49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39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89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02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83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Schunsland.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es el jardín de Pedro y Daamen Marian en Rijsbergen. </a:t>
            </a:r>
          </a:p>
          <a:p>
            <a:r>
              <a:rPr lang="es-ES" dirty="0"/>
              <a:t>Alrededor de 1980 se inició la construcción de su jardín. </a:t>
            </a:r>
          </a:p>
          <a:p>
            <a:r>
              <a:rPr lang="es-ES" dirty="0"/>
              <a:t>El jardín reúne aproximadamente unos 6.000m2 </a:t>
            </a:r>
          </a:p>
          <a:p>
            <a:r>
              <a:rPr lang="es-ES" dirty="0"/>
              <a:t>Todo está plantado con ideas propias. </a:t>
            </a:r>
          </a:p>
          <a:p>
            <a:r>
              <a:rPr lang="es-ES" dirty="0"/>
              <a:t>Casi todos los años se hacen cambios en su jardín. </a:t>
            </a:r>
          </a:p>
          <a:p>
            <a:r>
              <a:rPr lang="es-ES" dirty="0"/>
              <a:t>Hay más de 1000 diferentes plantas perennes, arbustos y árboles . </a:t>
            </a:r>
          </a:p>
        </p:txBody>
      </p:sp>
    </p:spTree>
    <p:extLst>
      <p:ext uri="{BB962C8B-B14F-4D97-AF65-F5344CB8AC3E}">
        <p14:creationId xmlns:p14="http://schemas.microsoft.com/office/powerpoint/2010/main" val="3799835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6969968" cy="5111080"/>
          </a:xfrm>
        </p:spPr>
        <p:txBody>
          <a:bodyPr/>
          <a:lstStyle/>
          <a:p>
            <a:r>
              <a:rPr lang="es-ES" dirty="0"/>
              <a:t>Detrás de la casa hay parterres con hermosas flores que rodean un jardín. </a:t>
            </a:r>
          </a:p>
          <a:p>
            <a:r>
              <a:rPr lang="es-ES" dirty="0"/>
              <a:t>Contiguo hay un hermoso estanque. </a:t>
            </a:r>
          </a:p>
          <a:p>
            <a:r>
              <a:rPr lang="es-ES" dirty="0"/>
              <a:t>En el cuadro de jardín hay esculturas florales muy agradables, además de un invernadero, un pequeño jardín y sorprendentes combinaciones de colores.</a:t>
            </a:r>
          </a:p>
        </p:txBody>
      </p:sp>
    </p:spTree>
    <p:extLst>
      <p:ext uri="{BB962C8B-B14F-4D97-AF65-F5344CB8AC3E}">
        <p14:creationId xmlns:p14="http://schemas.microsoft.com/office/powerpoint/2010/main" val="2542839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3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49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919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062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43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1113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817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15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186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943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60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768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809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330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4"/>
            <a:ext cx="9144000" cy="68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24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171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242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925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2764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724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364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550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980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035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018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710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547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055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602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412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462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718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358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60"/>
            <a:ext cx="9144000" cy="682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821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674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T´ Annahofke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6969968" cy="4933528"/>
          </a:xfrm>
        </p:spPr>
        <p:txBody>
          <a:bodyPr>
            <a:normAutofit/>
          </a:bodyPr>
          <a:lstStyle/>
          <a:p>
            <a:r>
              <a:rPr lang="es-ES" dirty="0"/>
              <a:t>Cerca de Breda en Strijbeek se encuentra el jardín de Loes y Bastiaansen Koos. </a:t>
            </a:r>
          </a:p>
          <a:p>
            <a:r>
              <a:rPr lang="es-ES" dirty="0"/>
              <a:t>En 1965 se comenzó con la creación de su jardín alrededor de la casa. </a:t>
            </a:r>
          </a:p>
          <a:p>
            <a:r>
              <a:rPr lang="es-ES" dirty="0"/>
              <a:t>En ese momento no era de más de 200 m2. </a:t>
            </a:r>
          </a:p>
          <a:p>
            <a:r>
              <a:rPr lang="es-ES" dirty="0"/>
              <a:t>Parte por parte del jardín se fue ampliando. </a:t>
            </a:r>
          </a:p>
          <a:p>
            <a:r>
              <a:rPr lang="es-ES" dirty="0"/>
              <a:t>La última prórroga fue en 2002. En ese momento un pedazo de tierra se convirtió en TransformEnd en un terreno en pendiente, con un estanque de casi 1000 m2. </a:t>
            </a:r>
          </a:p>
          <a:p>
            <a:r>
              <a:rPr lang="es-ES" dirty="0"/>
              <a:t>En esta parte del jardín hay una cascada y un río con una longitud de 165 metros. </a:t>
            </a:r>
          </a:p>
        </p:txBody>
      </p:sp>
    </p:spTree>
    <p:extLst>
      <p:ext uri="{BB962C8B-B14F-4D97-AF65-F5344CB8AC3E}">
        <p14:creationId xmlns:p14="http://schemas.microsoft.com/office/powerpoint/2010/main" val="39779984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688"/>
            <a:ext cx="7041976" cy="5399112"/>
          </a:xfrm>
        </p:spPr>
        <p:txBody>
          <a:bodyPr/>
          <a:lstStyle/>
          <a:p>
            <a:r>
              <a:rPr lang="es-ES" dirty="0"/>
              <a:t>Todo el jardín es creado y construido por sí mismos.</a:t>
            </a:r>
          </a:p>
          <a:p>
            <a:r>
              <a:rPr lang="es-ES" dirty="0"/>
              <a:t>El jardín total cumple ahora 17.000 m2. </a:t>
            </a:r>
          </a:p>
          <a:p>
            <a:r>
              <a:rPr lang="es-ES" dirty="0"/>
              <a:t>Hay muchas buenas vistas y el florecimiento de los lotos es una fiesta para los ojos. </a:t>
            </a:r>
          </a:p>
          <a:p>
            <a:r>
              <a:rPr lang="es-ES" dirty="0"/>
              <a:t>En primavera, los rododendros y las azaleas  y en junio las borduras de vivaces perennes  </a:t>
            </a:r>
          </a:p>
          <a:p>
            <a:r>
              <a:rPr lang="es-ES" dirty="0"/>
              <a:t>Hay muchos Acers, helechos, hierbas y árboles raros. </a:t>
            </a:r>
          </a:p>
          <a:p>
            <a:r>
              <a:rPr lang="es-ES" dirty="0"/>
              <a:t>El jardín es tan interesante, que la televisión japonesa hizo una documental sobre este jardín. </a:t>
            </a:r>
          </a:p>
          <a:p>
            <a:r>
              <a:rPr lang="es-ES" dirty="0"/>
              <a:t>El jardín se puede visitar con cita previa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50103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878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047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456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899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637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284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485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400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043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124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07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104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568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497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218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600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544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178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708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14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051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0388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728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301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0756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821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384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3354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682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6005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392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4732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't Fancrever Höfke.-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Cuando ves a la casa de Groenstraat nr. 10 no tienes una idea de qué tipo de jardín se puede esperar detrás de la casa. </a:t>
            </a:r>
          </a:p>
          <a:p>
            <a:r>
              <a:rPr lang="es-ES" dirty="0"/>
              <a:t>La característica de este jardín 110 metros de largo y 12,5 de ancho es el eje longitudinal que da una vista magnífica a lo largo de los setos de los jardines- con varios temas. </a:t>
            </a:r>
          </a:p>
          <a:p>
            <a:r>
              <a:rPr lang="es-ES" dirty="0"/>
              <a:t>Este jardín romántico clásico consiste en varios lugares sorprendentes y puntos de vista con adornos de Marl. </a:t>
            </a:r>
          </a:p>
        </p:txBody>
      </p:sp>
    </p:spTree>
    <p:extLst>
      <p:ext uri="{BB962C8B-B14F-4D97-AF65-F5344CB8AC3E}">
        <p14:creationId xmlns:p14="http://schemas.microsoft.com/office/powerpoint/2010/main" val="9246541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6897960" cy="5111080"/>
          </a:xfrm>
        </p:spPr>
        <p:txBody>
          <a:bodyPr/>
          <a:lstStyle/>
          <a:p>
            <a:r>
              <a:rPr lang="es-ES" dirty="0"/>
              <a:t>El jardín esta separado por setos, tienen su configuración propia atmósfera por la vegetación. </a:t>
            </a:r>
          </a:p>
          <a:p>
            <a:r>
              <a:rPr lang="es-ES" dirty="0"/>
              <a:t>Al obtener diferentes vistas impresiona y se siente fascinación lo que hace que la visita a este jardín sea una buena  experiencia de conocer el aprovechamiento de los espacios.</a:t>
            </a:r>
          </a:p>
        </p:txBody>
      </p:sp>
    </p:spTree>
    <p:extLst>
      <p:ext uri="{BB962C8B-B14F-4D97-AF65-F5344CB8AC3E}">
        <p14:creationId xmlns:p14="http://schemas.microsoft.com/office/powerpoint/2010/main" val="261645803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85380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4285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8076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238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9353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5230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5709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329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2690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8791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491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01756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015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8958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5075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0558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6371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9814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1734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995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4"/>
            <a:ext cx="9144000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9940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1605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988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5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9623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1163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5019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5039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6332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4652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0661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6223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2698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2886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0992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476672"/>
            <a:ext cx="7467600" cy="1143000"/>
          </a:xfrm>
        </p:spPr>
        <p:txBody>
          <a:bodyPr/>
          <a:lstStyle/>
          <a:p>
            <a:r>
              <a:rPr lang="es-ES" dirty="0"/>
              <a:t>'t Schuurhuis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encantador está situado detrás de la casa, que antes era un establo. </a:t>
            </a:r>
          </a:p>
          <a:p>
            <a:r>
              <a:rPr lang="es-ES" dirty="0"/>
              <a:t>El jardín de aproximadamente media hectárea se compone de varias partes: </a:t>
            </a:r>
          </a:p>
          <a:p>
            <a:r>
              <a:rPr lang="es-ES" dirty="0"/>
              <a:t>un estanque de jardín, borde césped con un borde de la lavanda, cepa rosario, un jardín de hortensias, un jardín de la cabaña con fuente  al estilo inglés. </a:t>
            </a:r>
          </a:p>
          <a:p>
            <a:r>
              <a:rPr lang="es-ES" dirty="0"/>
              <a:t>Un huerto proporciona la estructura en el jardín. </a:t>
            </a:r>
          </a:p>
          <a:p>
            <a:r>
              <a:rPr lang="es-ES" dirty="0"/>
              <a:t>Aquí vemos los manzanos y ciruelos, cerezos, un nogal y un número de alisos y álamos</a:t>
            </a:r>
          </a:p>
        </p:txBody>
      </p:sp>
    </p:spTree>
    <p:extLst>
      <p:ext uri="{BB962C8B-B14F-4D97-AF65-F5344CB8AC3E}">
        <p14:creationId xmlns:p14="http://schemas.microsoft.com/office/powerpoint/2010/main" val="47630602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083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13529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" y="0"/>
            <a:ext cx="9248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5724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2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5516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5198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8271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4630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5096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7338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5835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8888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632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8924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7663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5817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7139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3351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4848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7913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377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9354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3982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7564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63640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65852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5056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3726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72056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2114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9011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4859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5509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60"/>
            <a:ext cx="9144000" cy="682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0298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9241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5206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386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658</Words>
  <Application>Microsoft Office PowerPoint</Application>
  <PresentationFormat>Presentación en pantalla (4:3)</PresentationFormat>
  <Paragraphs>49</Paragraphs>
  <Slides>173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173</vt:i4>
      </vt:variant>
    </vt:vector>
  </HeadingPairs>
  <TitlesOfParts>
    <vt:vector size="177" baseType="lpstr">
      <vt:lpstr>Century Schoolbook</vt:lpstr>
      <vt:lpstr>Wingdings</vt:lpstr>
      <vt:lpstr>Wingdings 2</vt:lpstr>
      <vt:lpstr>Default Theme</vt:lpstr>
      <vt:lpstr>EUROPA.-LA VUELTA AL MUNDO EN 885 JARDINES.-SUR DE HOLANDA.-F</vt:lpstr>
      <vt:lpstr>Rozannies Hof.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Schunsland.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T´ Annahofke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't Fancrever Höfke.-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't Schuurhuis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11</cp:revision>
  <dcterms:created xsi:type="dcterms:W3CDTF">2013-08-24T06:13:10Z</dcterms:created>
  <dcterms:modified xsi:type="dcterms:W3CDTF">2018-03-09T05:45:13Z</dcterms:modified>
</cp:coreProperties>
</file>