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90456" cy="230425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JARDINES.-SUR DE HOLANDA.-H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4581128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it-IT" sz="2800" dirty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Tuinzondernaam.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primera apertura de este jardín fue en 1990. </a:t>
            </a:r>
          </a:p>
          <a:p>
            <a:r>
              <a:rPr lang="es-ES" dirty="0"/>
              <a:t>Durante varios años, cerca de 10 salas de jardín fueron creados en este jardín 2.000 m2 en torno a una pequeña casa, construida en la guerra por el alemán "Wehrmacht". </a:t>
            </a:r>
          </a:p>
          <a:p>
            <a:r>
              <a:rPr lang="es-ES" dirty="0"/>
              <a:t>Todas las habitaciones tienen su propio carácter y están divididos por setos de tejo o haya. </a:t>
            </a:r>
          </a:p>
          <a:p>
            <a:r>
              <a:rPr lang="es-ES" dirty="0"/>
              <a:t>Las habitaciones son a veces exuberantes de color y plantación, otros son formales y reservadas. </a:t>
            </a:r>
          </a:p>
          <a:p>
            <a:r>
              <a:rPr lang="es-ES" dirty="0"/>
              <a:t>Se puede caminar a través de un jardín de color rosa, o un jardín con el rojo como color principal. </a:t>
            </a:r>
          </a:p>
        </p:txBody>
      </p:sp>
    </p:spTree>
    <p:extLst>
      <p:ext uri="{BB962C8B-B14F-4D97-AF65-F5344CB8AC3E}">
        <p14:creationId xmlns:p14="http://schemas.microsoft.com/office/powerpoint/2010/main" val="344123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041976" cy="5615136"/>
          </a:xfrm>
        </p:spPr>
        <p:txBody>
          <a:bodyPr/>
          <a:lstStyle/>
          <a:p>
            <a:r>
              <a:rPr lang="es-ES" dirty="0"/>
              <a:t>En el llamado "Hotgarden" las plantas son de color rojo, naranja y amarillo coloreado. </a:t>
            </a:r>
          </a:p>
          <a:p>
            <a:r>
              <a:rPr lang="es-ES" dirty="0"/>
              <a:t>Caminamos  en el jardín de rosas, la huerta y el jardín de tejos. </a:t>
            </a:r>
          </a:p>
          <a:p>
            <a:r>
              <a:rPr lang="es-ES" dirty="0"/>
              <a:t>Hay una buena vista de los parterres, el jardín en azul / crema y las fronteras mixtas. </a:t>
            </a:r>
          </a:p>
          <a:p>
            <a:r>
              <a:rPr lang="es-ES" dirty="0"/>
              <a:t>Además de los muchas plantas conocidas  hay muchas plantas raras como Veratrum nigrum, Baccharis, Romneya coulteri, Melianthus major, Ophiopogon nigrescens etc… </a:t>
            </a:r>
          </a:p>
          <a:p>
            <a:r>
              <a:rPr lang="es-ES" dirty="0"/>
              <a:t>Algunos pequeños estanques decoran algunos jardines.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92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71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10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68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1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28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93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2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84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9144000" cy="68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9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86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82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46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04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55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48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03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21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62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08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59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172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232" y="0"/>
            <a:ext cx="4226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37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09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47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" y="0"/>
            <a:ext cx="482056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-99392"/>
            <a:ext cx="428396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54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52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31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2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03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71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Veghels Buitenhof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la familia  reúne en Timmermans casi 2.000 m2. </a:t>
            </a:r>
          </a:p>
          <a:p>
            <a:r>
              <a:rPr lang="es-ES" dirty="0"/>
              <a:t>El jardín delante de la casa fue creado en el año 1976. </a:t>
            </a:r>
          </a:p>
          <a:p>
            <a:r>
              <a:rPr lang="es-ES" dirty="0"/>
              <a:t>En el otro lado de la casa esta el jardín actual . </a:t>
            </a:r>
          </a:p>
          <a:p>
            <a:r>
              <a:rPr lang="es-ES" dirty="0"/>
              <a:t>Es un jardín romántico en una casa de estilo similar con muchos árboles, arbustos, rododendros, hortensias, rosas y plantas perennes. </a:t>
            </a:r>
          </a:p>
          <a:p>
            <a:r>
              <a:rPr lang="es-ES" dirty="0"/>
              <a:t>El jardín es una creación de los propietarios.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8136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6969968" cy="5615136"/>
          </a:xfrm>
        </p:spPr>
        <p:txBody>
          <a:bodyPr/>
          <a:lstStyle/>
          <a:p>
            <a:r>
              <a:rPr lang="es-ES" dirty="0"/>
              <a:t>Algunas fronteras están bordeadas con la caja y en el centro hay una vista de eje con setos de hayas y tejos en ambos lados. </a:t>
            </a:r>
          </a:p>
          <a:p>
            <a:r>
              <a:rPr lang="es-ES" dirty="0"/>
              <a:t>Además, una pequeña calle con hostas, epimedium y helleborus. </a:t>
            </a:r>
          </a:p>
          <a:p>
            <a:r>
              <a:rPr lang="es-ES" dirty="0"/>
              <a:t>En el extremo del jardín un pequeño aviario con gallos y faisanes y un pequeño estanque. </a:t>
            </a:r>
          </a:p>
          <a:p>
            <a:r>
              <a:rPr lang="es-ES" dirty="0"/>
              <a:t>Varias terrazas y rincones para sentarse completan el jardín. </a:t>
            </a:r>
          </a:p>
          <a:p>
            <a:r>
              <a:rPr lang="es-ES" dirty="0"/>
              <a:t>El jardín es agradable de visitar durante todo el año.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2860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8" b="6407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952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52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80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5882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99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62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479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49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2"/>
          <a:stretch/>
        </p:blipFill>
        <p:spPr>
          <a:xfrm>
            <a:off x="0" y="9524"/>
            <a:ext cx="9144000" cy="684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466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953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666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58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88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995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52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1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361</Words>
  <Application>Microsoft Office PowerPoint</Application>
  <PresentationFormat>Presentación en pantalla (4:3)</PresentationFormat>
  <Paragraphs>26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2" baseType="lpstr">
      <vt:lpstr>Century Schoolbook</vt:lpstr>
      <vt:lpstr>Wingdings</vt:lpstr>
      <vt:lpstr>Wingdings 2</vt:lpstr>
      <vt:lpstr>Default Theme</vt:lpstr>
      <vt:lpstr>EUROPA.-LA VUELTA AL MUNDO EN 885 JARDINES.-SUR DE HOLANDA.-H</vt:lpstr>
      <vt:lpstr>Tuinzondernaam.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Veghels Buitenhof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2018-03-09T05:37:33Z</dcterms:modified>
</cp:coreProperties>
</file>