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79976" cy="201622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JARDINES.-SUR DE HOLANDA.-J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87824" y="5003322"/>
            <a:ext cx="4536504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Achter de Linden.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Detrás de los tilos es el nombre del jardín. </a:t>
            </a:r>
          </a:p>
          <a:p>
            <a:r>
              <a:rPr lang="es-ES" dirty="0"/>
              <a:t>Una granja con techo de paja está situada detrás de los tilos. </a:t>
            </a:r>
          </a:p>
          <a:p>
            <a:r>
              <a:rPr lang="es-ES" dirty="0"/>
              <a:t>Dick y Jannie de Vries creado aquí un hermoso jardín. </a:t>
            </a:r>
          </a:p>
          <a:p>
            <a:r>
              <a:rPr lang="es-ES" dirty="0"/>
              <a:t>En frente hay algunos laureles grandes de gran  tamaño. </a:t>
            </a:r>
          </a:p>
          <a:p>
            <a:r>
              <a:rPr lang="es-ES" dirty="0"/>
              <a:t>El jardín de la cabaña está situado detrás de la casa y se encuentra en casi unos 4.000 m2. </a:t>
            </a:r>
          </a:p>
          <a:p>
            <a:r>
              <a:rPr lang="es-ES" dirty="0"/>
              <a:t>Desde la terraza con rosales trepadores están las magníficas vistas al jardín. </a:t>
            </a:r>
          </a:p>
        </p:txBody>
      </p:sp>
    </p:spTree>
    <p:extLst>
      <p:ext uri="{BB962C8B-B14F-4D97-AF65-F5344CB8AC3E}">
        <p14:creationId xmlns:p14="http://schemas.microsoft.com/office/powerpoint/2010/main" val="336532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772400" cy="5399112"/>
          </a:xfrm>
        </p:spPr>
        <p:txBody>
          <a:bodyPr>
            <a:normAutofit/>
          </a:bodyPr>
          <a:lstStyle/>
          <a:p>
            <a:r>
              <a:rPr lang="es-ES" dirty="0"/>
              <a:t>Alrededor del césped hay buenos bordes de colores y un montón de árboles especiales. </a:t>
            </a:r>
          </a:p>
          <a:p>
            <a:r>
              <a:rPr lang="es-ES" dirty="0"/>
              <a:t>Un estanque en el extremo del jardín tiene una plantación natural. </a:t>
            </a:r>
          </a:p>
          <a:p>
            <a:r>
              <a:rPr lang="es-ES" dirty="0"/>
              <a:t>Alrededor del estanque un camino sinuoso con vistas bonitas a la casa. </a:t>
            </a:r>
          </a:p>
          <a:p>
            <a:r>
              <a:rPr lang="es-ES" dirty="0"/>
              <a:t>Dos enormes rosales sarmentosos son llamativos en el jardín. </a:t>
            </a:r>
          </a:p>
          <a:p>
            <a:r>
              <a:rPr lang="es-ES" dirty="0"/>
              <a:t>Árboles agradables son los  Liriodendron tulipifera, </a:t>
            </a:r>
          </a:p>
          <a:p>
            <a:pPr marL="0" indent="0">
              <a:buNone/>
            </a:pPr>
            <a:r>
              <a:rPr lang="es-ES" dirty="0"/>
              <a:t> la Pterocarya fraxinifolia y el Liquidambar. styraciflua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0577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4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6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2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46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96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5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27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10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" y="0"/>
            <a:ext cx="9112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44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2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06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04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47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87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17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41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33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09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4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20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65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Anfra Kijk en Wandeltuin Grashoek.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Annie es Frans Peeters se trasladó en el año 1974 a este destino. </a:t>
            </a:r>
          </a:p>
          <a:p>
            <a:r>
              <a:rPr lang="es-ES" dirty="0"/>
              <a:t>En ese momento un terreno de 2.000 m2 se convirtió en un jardín. En el año 1981 el jardín fue ampliado en 1995 y otra vez. </a:t>
            </a:r>
          </a:p>
          <a:p>
            <a:r>
              <a:rPr lang="es-ES" dirty="0"/>
              <a:t>Ahora podemos ver aquí una laguna, una isla tropical con plataneras., palmeras, yucas,  bambúes etc… </a:t>
            </a:r>
          </a:p>
          <a:p>
            <a:r>
              <a:rPr lang="es-ES" dirty="0"/>
              <a:t>Asientos agradables, un gran césped, senderos, árboles raros, arbustos y plantas, </a:t>
            </a:r>
          </a:p>
          <a:p>
            <a:r>
              <a:rPr lang="es-ES" dirty="0"/>
              <a:t>Podemos encontrarlo  todo en este jardín. </a:t>
            </a:r>
          </a:p>
        </p:txBody>
      </p:sp>
    </p:spTree>
    <p:extLst>
      <p:ext uri="{BB962C8B-B14F-4D97-AF65-F5344CB8AC3E}">
        <p14:creationId xmlns:p14="http://schemas.microsoft.com/office/powerpoint/2010/main" val="3820598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10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04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93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4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63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09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50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31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17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96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81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51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97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98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444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56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72"/>
            <a:ext cx="9144000" cy="683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63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931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992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11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49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Bertie Bloemers.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Al entrar se ve detrás del seto de tejo la vista panorámica de la granja y los campos de Cortenbach Castle, mientras caminamos a lo largo de las borduras.. </a:t>
            </a:r>
          </a:p>
          <a:p>
            <a:r>
              <a:rPr lang="es-ES" dirty="0"/>
              <a:t>Caminando por los senderos que vemos a la izquierda y derecha el color rosa-púrpura . </a:t>
            </a:r>
          </a:p>
          <a:p>
            <a:r>
              <a:rPr lang="es-ES" dirty="0"/>
              <a:t>Entre estas borduras esta  el ciruelo viejo que contiene el rosal sarmentoso 'Dorothy Perkins”.</a:t>
            </a:r>
          </a:p>
          <a:p>
            <a:r>
              <a:rPr lang="es-ES" dirty="0"/>
              <a:t> A lo largo del borde blanco elíptico se entra en la terraza en el estanque.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21139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772400" cy="5327104"/>
          </a:xfrm>
        </p:spPr>
        <p:txBody>
          <a:bodyPr>
            <a:normAutofit/>
          </a:bodyPr>
          <a:lstStyle/>
          <a:p>
            <a:r>
              <a:rPr lang="es-ES" dirty="0"/>
              <a:t>Este se encuentra a la sombra de un gran Catalpa bignoniodes 'Aurea'. </a:t>
            </a:r>
          </a:p>
          <a:p>
            <a:r>
              <a:rPr lang="es-ES" dirty="0"/>
              <a:t>En la parte trasera de la casa esta la bordura de sombra, plantada con hostas y hortensias. </a:t>
            </a:r>
          </a:p>
          <a:p>
            <a:r>
              <a:rPr lang="es-ES" dirty="0"/>
              <a:t>En la parte soleada del jardín contrasta un "cool" azul-crema contorno de color amarillo con un "cálido" borde rojo-naranja y salmón. </a:t>
            </a:r>
          </a:p>
          <a:p>
            <a:r>
              <a:rPr lang="es-ES" dirty="0"/>
              <a:t>En el jardín se encuentran las estatuas de la dueña, que encajan en el cuadro general del jardín. </a:t>
            </a:r>
          </a:p>
          <a:p>
            <a:r>
              <a:rPr lang="es-ES" dirty="0"/>
              <a:t>Las fotos son de Bloemers Bertie.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52571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868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02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924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920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699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73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76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508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366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31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704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785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8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14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41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24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531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94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072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Bouvigne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Castillo Bouvigne a las afueras del barrio de  Ginneken y cerca de la Mastbos sur de Breda . </a:t>
            </a:r>
          </a:p>
          <a:p>
            <a:r>
              <a:rPr lang="es-ES" dirty="0"/>
              <a:t>Está regentado desde 1972 por Brabant Water Delta .</a:t>
            </a:r>
          </a:p>
          <a:p>
            <a:r>
              <a:rPr lang="es-ES" dirty="0"/>
              <a:t> Después de la restauración entre 1975 y 1977 se reabrió el 13 de septiembre de 1977 por Su Alteza Real el Príncipe Claus .</a:t>
            </a:r>
          </a:p>
          <a:p>
            <a:r>
              <a:rPr lang="es-ES" dirty="0"/>
              <a:t>Los jardines pueden ser visitados. El castillo sólo en días especiales, como los de Kastelendag Brabant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92282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5904656"/>
          </a:xfrm>
        </p:spPr>
        <p:txBody>
          <a:bodyPr>
            <a:normAutofit/>
          </a:bodyPr>
          <a:lstStyle/>
          <a:p>
            <a:r>
              <a:rPr lang="es-ES" dirty="0"/>
              <a:t>Hay tres jardines diferentes : </a:t>
            </a:r>
          </a:p>
          <a:p>
            <a:r>
              <a:rPr lang="es-ES" dirty="0"/>
              <a:t>un jardín a la francesa , a iniciativa del Sr. L. de Bruyn construido alrededor de 1913; </a:t>
            </a:r>
          </a:p>
          <a:p>
            <a:r>
              <a:rPr lang="es-ES" dirty="0"/>
              <a:t>un jardín inglés , construido alrededor de 1920. En el centro se levanta una capilla construida en 1932 por la Fundación Pío X; </a:t>
            </a:r>
          </a:p>
          <a:p>
            <a:r>
              <a:rPr lang="es-ES" dirty="0"/>
              <a:t>un jardín alemán , construido en los años treinta, con la tumba de Mons.Frencken (anterior líder espiritual de los catequistas) </a:t>
            </a:r>
          </a:p>
          <a:p>
            <a:r>
              <a:rPr lang="es-ES" dirty="0"/>
              <a:t>En los jardines hay estatuas. Detrás se encuentra el Castillo Bouvigne Markdal . </a:t>
            </a:r>
          </a:p>
          <a:p>
            <a:r>
              <a:rPr lang="es-ES" dirty="0"/>
              <a:t> Desde el 1 de octubre de 2010, castillo Bouvigne uno de los lugares de las bodas oficiales en la ciudad de Breda. 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56655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717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5074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3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943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88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02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913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811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39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796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459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Brookergarden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877272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Los actuales propietarios se trasladaron en 1992 a este jardín de 1,5 hectáreas en Hout-Blerick. </a:t>
            </a:r>
          </a:p>
          <a:p>
            <a:r>
              <a:rPr lang="es-ES" dirty="0"/>
              <a:t>Primero renovaron la casa y luego paso a paso, el jardín se convirtió en un jardín renovado. </a:t>
            </a:r>
          </a:p>
          <a:p>
            <a:r>
              <a:rPr lang="es-ES" dirty="0"/>
              <a:t>Más tarde, en el año 2004 les llego la pasión al jardín. </a:t>
            </a:r>
          </a:p>
          <a:p>
            <a:r>
              <a:rPr lang="es-ES" dirty="0"/>
              <a:t>Un estanque grande es el corazón de uno de los jardines y la excavación de arena se utiliza para subir el jardín detrás de la charca. </a:t>
            </a:r>
          </a:p>
          <a:p>
            <a:r>
              <a:rPr lang="es-ES" dirty="0"/>
              <a:t>En 2007 un nuevo estanque fue creado con la idea de una pequeña playa. </a:t>
            </a:r>
          </a:p>
          <a:p>
            <a:r>
              <a:rPr lang="es-ES" dirty="0"/>
              <a:t>Borduras hermosas  completan este jardín. </a:t>
            </a:r>
          </a:p>
        </p:txBody>
      </p:sp>
    </p:spTree>
    <p:extLst>
      <p:ext uri="{BB962C8B-B14F-4D97-AF65-F5344CB8AC3E}">
        <p14:creationId xmlns:p14="http://schemas.microsoft.com/office/powerpoint/2010/main" val="9902858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18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892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10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114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335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265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04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430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763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594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22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09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441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83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35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6387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078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9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419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" y="0"/>
            <a:ext cx="9126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66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278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983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807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141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756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7701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Barlaque.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1,5 hectáreas fue creado alrededor de 1990. </a:t>
            </a:r>
          </a:p>
          <a:p>
            <a:r>
              <a:rPr lang="es-ES" dirty="0"/>
              <a:t>El diseño es de los mismos dueños. </a:t>
            </a:r>
          </a:p>
          <a:p>
            <a:r>
              <a:rPr lang="es-ES" dirty="0"/>
              <a:t>Este jardín se encuentra en los polders rodeados de cultivos y pastos. </a:t>
            </a:r>
          </a:p>
          <a:p>
            <a:r>
              <a:rPr lang="es-ES" dirty="0"/>
              <a:t>El jardín es similar a un parque en el diseño con  grandes floraciones. </a:t>
            </a:r>
          </a:p>
          <a:p>
            <a:r>
              <a:rPr lang="es-ES" dirty="0"/>
              <a:t>Árboles notables en el jardín son diferentes castaños y Liriodendrons . </a:t>
            </a:r>
          </a:p>
          <a:p>
            <a:r>
              <a:rPr lang="es-ES" dirty="0"/>
              <a:t>El agua juega un papel importante en este jardín. </a:t>
            </a:r>
          </a:p>
        </p:txBody>
      </p:sp>
    </p:spTree>
    <p:extLst>
      <p:ext uri="{BB962C8B-B14F-4D97-AF65-F5344CB8AC3E}">
        <p14:creationId xmlns:p14="http://schemas.microsoft.com/office/powerpoint/2010/main" val="9151349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13984" cy="5543128"/>
          </a:xfrm>
        </p:spPr>
        <p:txBody>
          <a:bodyPr/>
          <a:lstStyle/>
          <a:p>
            <a:r>
              <a:rPr lang="es-ES" dirty="0"/>
              <a:t>El jardín se encuentra junto al agua "de Keene" y en el jardín hay grandes estanques y una cascada real. </a:t>
            </a:r>
          </a:p>
          <a:p>
            <a:r>
              <a:rPr lang="es-ES" dirty="0"/>
              <a:t>Barlaque es una zona histórica,  el nombre de la aldea donde este jardín pertenece.  </a:t>
            </a:r>
          </a:p>
          <a:p>
            <a:r>
              <a:rPr lang="es-ES" dirty="0"/>
              <a:t>Al lado del jardín se encuentra el Keenesluis cultural e históricamente interesante.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91953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5233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53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874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222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794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802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1938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8841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74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5515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83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31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725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082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531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3138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564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2811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2843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1030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" y="0"/>
            <a:ext cx="9130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0870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8944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5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9924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0923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Dijkgaerd.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1995  Ad y Broma Vos se  trasladaron a una casa de campo con terreno 3/4 de hectárea. </a:t>
            </a:r>
          </a:p>
          <a:p>
            <a:r>
              <a:rPr lang="es-ES" dirty="0"/>
              <a:t>Comenzaron a desarrollar allí jardín en el mismo año. </a:t>
            </a:r>
          </a:p>
          <a:p>
            <a:r>
              <a:rPr lang="es-ES" dirty="0"/>
              <a:t>Después de unos años varias salas de jardín fueron creadas ,como un jardín barroco y un jardín blanco en frente de la casa. </a:t>
            </a:r>
          </a:p>
          <a:p>
            <a:r>
              <a:rPr lang="es-ES" dirty="0"/>
              <a:t>Hoy en día hay una pérgola cubierta de glicinas azules con una longitud de 15 metros y  en mayo  con su floracion es un punto de atracción. </a:t>
            </a:r>
          </a:p>
        </p:txBody>
      </p:sp>
    </p:spTree>
    <p:extLst>
      <p:ext uri="{BB962C8B-B14F-4D97-AF65-F5344CB8AC3E}">
        <p14:creationId xmlns:p14="http://schemas.microsoft.com/office/powerpoint/2010/main" val="83956599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13984" cy="5543128"/>
          </a:xfrm>
        </p:spPr>
        <p:txBody>
          <a:bodyPr>
            <a:normAutofit/>
          </a:bodyPr>
          <a:lstStyle/>
          <a:p>
            <a:r>
              <a:rPr lang="es-ES" dirty="0"/>
              <a:t>También fue creado  un estanque  más adelante hay un gran césped con bordes de rosas. </a:t>
            </a:r>
          </a:p>
          <a:p>
            <a:r>
              <a:rPr lang="es-ES" dirty="0"/>
              <a:t>Mientras tanto, un jardín vegetal se añadió. </a:t>
            </a:r>
          </a:p>
          <a:p>
            <a:r>
              <a:rPr lang="es-ES" dirty="0"/>
              <a:t>En el año 2004 el jardín fue ampliado en 2.000 m2. </a:t>
            </a:r>
          </a:p>
          <a:p>
            <a:r>
              <a:rPr lang="es-ES" dirty="0"/>
              <a:t>Podemos ver aquí un gran estanque y una bordura con plantas perennes que pueden sobrevivir en circunstancias secas. </a:t>
            </a:r>
          </a:p>
          <a:p>
            <a:r>
              <a:rPr lang="es-ES" dirty="0"/>
              <a:t>Desde la casa hay una buena vista sobre la estructura de la huerta. </a:t>
            </a:r>
          </a:p>
          <a:p>
            <a:r>
              <a:rPr lang="es-ES" dirty="0"/>
              <a:t>En el año 2008,  se ha creado un nuevo jardín para flores  cortadas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239807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4006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7490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286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5085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787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0979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476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5567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479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9144000" cy="68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095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375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4176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8271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4518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272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8837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7429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1271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1192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4901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3360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8799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8953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615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1387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0964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2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1004</Words>
  <Application>Microsoft Office PowerPoint</Application>
  <PresentationFormat>Presentación en pantalla (4:3)</PresentationFormat>
  <Paragraphs>72</Paragraphs>
  <Slides>165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165</vt:i4>
      </vt:variant>
    </vt:vector>
  </HeadingPairs>
  <TitlesOfParts>
    <vt:vector size="169" baseType="lpstr">
      <vt:lpstr>Century Schoolbook</vt:lpstr>
      <vt:lpstr>Wingdings</vt:lpstr>
      <vt:lpstr>Wingdings 2</vt:lpstr>
      <vt:lpstr>Default Theme</vt:lpstr>
      <vt:lpstr>EUROPA.-LA VUELTA AL MUNDO EN 885 JARDINES.-SUR DE HOLANDA.-J</vt:lpstr>
      <vt:lpstr>Achter de Linden.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Anfra Kijk en Wandeltuin Grashoek.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Bertie Bloemers.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Bouvigne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Brookergarden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Barlaque.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Dijkgaerd.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2018-03-09T05:35:25Z</dcterms:modified>
</cp:coreProperties>
</file>