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8"/>
  </p:notesMasterIdLst>
  <p:sldIdLst>
    <p:sldId id="256" r:id="rId2"/>
    <p:sldId id="257" r:id="rId3"/>
    <p:sldId id="368" r:id="rId4"/>
    <p:sldId id="258" r:id="rId5"/>
    <p:sldId id="259" r:id="rId6"/>
    <p:sldId id="266" r:id="rId7"/>
    <p:sldId id="260" r:id="rId8"/>
    <p:sldId id="261" r:id="rId9"/>
    <p:sldId id="262" r:id="rId10"/>
    <p:sldId id="263" r:id="rId11"/>
    <p:sldId id="265" r:id="rId12"/>
    <p:sldId id="264" r:id="rId13"/>
    <p:sldId id="267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1" r:id="rId30"/>
    <p:sldId id="289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84" r:id="rId41"/>
    <p:sldId id="390" r:id="rId42"/>
    <p:sldId id="322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290" r:id="rId52"/>
    <p:sldId id="288" r:id="rId53"/>
    <p:sldId id="287" r:id="rId54"/>
    <p:sldId id="331" r:id="rId55"/>
    <p:sldId id="332" r:id="rId56"/>
    <p:sldId id="333" r:id="rId57"/>
    <p:sldId id="334" r:id="rId58"/>
    <p:sldId id="335" r:id="rId59"/>
    <p:sldId id="339" r:id="rId60"/>
    <p:sldId id="346" r:id="rId61"/>
    <p:sldId id="363" r:id="rId62"/>
    <p:sldId id="364" r:id="rId63"/>
    <p:sldId id="373" r:id="rId64"/>
    <p:sldId id="374" r:id="rId65"/>
    <p:sldId id="347" r:id="rId66"/>
    <p:sldId id="369" r:id="rId67"/>
    <p:sldId id="348" r:id="rId68"/>
    <p:sldId id="349" r:id="rId69"/>
    <p:sldId id="350" r:id="rId70"/>
    <p:sldId id="352" r:id="rId71"/>
    <p:sldId id="353" r:id="rId72"/>
    <p:sldId id="351" r:id="rId73"/>
    <p:sldId id="309" r:id="rId74"/>
    <p:sldId id="310" r:id="rId75"/>
    <p:sldId id="311" r:id="rId76"/>
    <p:sldId id="312" r:id="rId77"/>
    <p:sldId id="313" r:id="rId78"/>
    <p:sldId id="315" r:id="rId79"/>
    <p:sldId id="317" r:id="rId80"/>
    <p:sldId id="318" r:id="rId81"/>
    <p:sldId id="319" r:id="rId82"/>
    <p:sldId id="320" r:id="rId83"/>
    <p:sldId id="321" r:id="rId84"/>
    <p:sldId id="323" r:id="rId85"/>
    <p:sldId id="324" r:id="rId86"/>
    <p:sldId id="325" r:id="rId87"/>
    <p:sldId id="326" r:id="rId88"/>
    <p:sldId id="327" r:id="rId89"/>
    <p:sldId id="328" r:id="rId90"/>
    <p:sldId id="329" r:id="rId91"/>
    <p:sldId id="365" r:id="rId92"/>
    <p:sldId id="330" r:id="rId93"/>
    <p:sldId id="337" r:id="rId94"/>
    <p:sldId id="338" r:id="rId95"/>
    <p:sldId id="387" r:id="rId96"/>
    <p:sldId id="314" r:id="rId97"/>
    <p:sldId id="340" r:id="rId98"/>
    <p:sldId id="341" r:id="rId99"/>
    <p:sldId id="342" r:id="rId100"/>
    <p:sldId id="34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6" r:id="rId111"/>
    <p:sldId id="344" r:id="rId112"/>
    <p:sldId id="345" r:id="rId113"/>
    <p:sldId id="393" r:id="rId114"/>
    <p:sldId id="316" r:id="rId115"/>
    <p:sldId id="367" r:id="rId116"/>
    <p:sldId id="370" r:id="rId117"/>
    <p:sldId id="371" r:id="rId118"/>
    <p:sldId id="372" r:id="rId119"/>
    <p:sldId id="375" r:id="rId120"/>
    <p:sldId id="389" r:id="rId121"/>
    <p:sldId id="383" r:id="rId122"/>
    <p:sldId id="376" r:id="rId123"/>
    <p:sldId id="377" r:id="rId124"/>
    <p:sldId id="379" r:id="rId125"/>
    <p:sldId id="380" r:id="rId126"/>
    <p:sldId id="381" r:id="rId127"/>
    <p:sldId id="386" r:id="rId128"/>
    <p:sldId id="382" r:id="rId129"/>
    <p:sldId id="385" r:id="rId130"/>
    <p:sldId id="388" r:id="rId131"/>
    <p:sldId id="391" r:id="rId132"/>
    <p:sldId id="392" r:id="rId133"/>
    <p:sldId id="394" r:id="rId134"/>
    <p:sldId id="396" r:id="rId135"/>
    <p:sldId id="397" r:id="rId136"/>
    <p:sldId id="398" r:id="rId1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9644-4380-4914-B14B-DDCB42461A20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6E14D-EFBA-4616-9B56-1E7056802A5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872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75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347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Nikilski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0396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9615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Nikilski Botanical Garden.-Jubaea chilensis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875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Nikilski Botanical Garden.-Jubaea chilensis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7306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Nikilski Botanical Garden.-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681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Nikilski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3926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Lilium-of-the-Nikitsky-Botanical-Garden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5737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6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19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8031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209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3588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3720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328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936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3348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5806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7840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4917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0323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744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6415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2697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33145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495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527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18291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61155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42397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1637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52145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12266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71448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05531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garden.-Crimea.-Tulipanes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66821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Nikitsky_botanic_garden_Crimea.-.Cordylines</a:t>
            </a:r>
            <a:r>
              <a:rPr lang="es-ES" baseline="0" dirty="0"/>
              <a:t> y Cortaderias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7862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 Eremurus spec.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8837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Nikitsky_botanic_garden_Crimea.-Eremurus y Eryobotria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7694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41141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</a:t>
            </a:r>
            <a:r>
              <a:rPr lang="es-ES" dirty="0"/>
              <a:t>botanic</a:t>
            </a:r>
            <a:r>
              <a:rPr lang="es-ES" baseline="0" dirty="0"/>
              <a:t> </a:t>
            </a:r>
            <a:r>
              <a:rPr lang="es-ES" dirty="0"/>
              <a:t>garden.-Crimea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5812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286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50789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62891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1712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61195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Botanical Garden.-Yalta 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17185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garden.-Crimea.-Cactaceas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62247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garden.-Crimea.-Cactaceas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43035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garden.-Crimea.-Cactaceas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3958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garden.-Crimea.-Cactaceas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59673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garden.-Crimea.-Cactaceas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4960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68893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93451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59986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11118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14809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18682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75325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34114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88860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</a:t>
            </a:r>
            <a:r>
              <a:rPr lang="es-ES" dirty="0"/>
              <a:t>botanic</a:t>
            </a:r>
            <a:r>
              <a:rPr lang="es-ES" baseline="0" dirty="0"/>
              <a:t> </a:t>
            </a:r>
            <a:r>
              <a:rPr lang="es-ES" dirty="0"/>
              <a:t>garden.-Crimea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13001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293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466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08880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garden.-Crimea.-Phytolaca americana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9369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8833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6326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2908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496664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015240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559901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294080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13949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garden.-Crimea.-Rosas y Madroño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072961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r>
              <a:rPr lang="es-ES" dirty="0"/>
              <a:t>.-Tagetes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668543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garden.-Crimea.-Taxus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956285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892892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garden.-Crimea.-Yucas</a:t>
            </a:r>
            <a:r>
              <a:rPr lang="es-ES" baseline="0" dirty="0"/>
              <a:t> y Cordilines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625673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809791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</a:t>
            </a:r>
            <a:r>
              <a:rPr lang="es-ES" baseline="0" dirty="0"/>
              <a:t> </a:t>
            </a:r>
            <a:r>
              <a:rPr lang="es-ES" dirty="0"/>
              <a:t>botanic</a:t>
            </a:r>
            <a:r>
              <a:rPr lang="es-ES" baseline="0" dirty="0"/>
              <a:t> </a:t>
            </a:r>
            <a:r>
              <a:rPr lang="es-ES" dirty="0"/>
              <a:t>garden.-Crimea.-Arbutus andrachne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0913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garden.-Crimea.-Arbutus andrachne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425814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garden.-Crimea.-Arbutus andrachne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98744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garden.-Crimea.-Arbutus andrachne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542955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garden.-Crimea.-Arbutus andrachnae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61649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garden.-Crimea.-Arundo</a:t>
            </a:r>
            <a:r>
              <a:rPr lang="en-US" baseline="0" dirty="0"/>
              <a:t> donax variegata</a:t>
            </a:r>
            <a:endParaRPr lang="en-U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657740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garden.-Crimea.-Cannas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588351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 botanic garden.-Crimea.-Cannas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216794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800106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906474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Nikitsky_botanic_garden_Crimea.-Cedrus atlantica glauca pendula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26529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Nikitsky_botanic_garden_Crimea.-Cedrus atlantica glauca pendula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082941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Nikitsky_botanic_garden_Crimea.-Celosias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225082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Nikitsky</a:t>
            </a:r>
            <a:r>
              <a:rPr lang="en-US" baseline="0" dirty="0"/>
              <a:t> </a:t>
            </a:r>
            <a:r>
              <a:rPr lang="en-US" dirty="0"/>
              <a:t>botanic</a:t>
            </a:r>
            <a:r>
              <a:rPr lang="en-US" baseline="0" dirty="0"/>
              <a:t> </a:t>
            </a:r>
            <a:r>
              <a:rPr lang="en-US" dirty="0"/>
              <a:t>garden</a:t>
            </a:r>
            <a:r>
              <a:rPr lang="en-US" baseline="0" dirty="0"/>
              <a:t> </a:t>
            </a:r>
            <a:r>
              <a:rPr lang="en-US" dirty="0"/>
              <a:t>Crimea.-Clerodendron</a:t>
            </a:r>
            <a:r>
              <a:rPr lang="en-US" baseline="0" dirty="0"/>
              <a:t> bungei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607785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185191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964626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490010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80792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930627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868328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238548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114654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21559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Nikitsky_botanic_garden_Crimea.-Trachycarpus fortunei.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588454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314646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 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460454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336757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 botanic garden.-Crimea.-Water Lilies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706912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117472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741158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369882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301660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460520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861858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03221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221184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Nikitsky_botanic_garden_Crimea.-Water Lilies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9542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382936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384017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868650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645724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842779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611041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292595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625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Nikitsky_botanic_garden_Crimea.-Jubaea chilensis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16858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Nikitsky_botanic_garden_Crimea.-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321750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nikitsky-botanical-garden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3618472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nikitsky-botanical-garden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2238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nikitsky-botanical-garden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6E14D-EFBA-4616-9B56-1E7056802A52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5269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jpg"/><Relationship Id="rId5" Type="http://schemas.openxmlformats.org/officeDocument/2006/relationships/image" Target="../media/image164.jpg"/><Relationship Id="rId4" Type="http://schemas.openxmlformats.org/officeDocument/2006/relationships/image" Target="../media/image16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5166320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BONELLS.</a:t>
            </a:r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2232248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JARDINES.-UCRANIA.-Nikitsky botanic garden </a:t>
            </a:r>
          </a:p>
        </p:txBody>
      </p:sp>
    </p:spTree>
    <p:extLst>
      <p:ext uri="{BB962C8B-B14F-4D97-AF65-F5344CB8AC3E}">
        <p14:creationId xmlns:p14="http://schemas.microsoft.com/office/powerpoint/2010/main" val="262217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Nikitsky botanic garden .-Crimea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Nikitsky Jardín Botánico ( ucraniano : Нікітський ботанічний сад, Rusia : Никитский ботанический сад) es uno de los más antiguos jardines botánicos .</a:t>
            </a:r>
          </a:p>
          <a:p>
            <a:r>
              <a:rPr lang="es-ES" dirty="0"/>
              <a:t> Se encuentra en Crimea , Ucrania , cerca de Yalta , a orillas del Mar Negro . </a:t>
            </a:r>
          </a:p>
          <a:p>
            <a:r>
              <a:rPr lang="es-ES" dirty="0"/>
              <a:t>Fue fundado en 1812 y lleva el nombre del asentamiento Nikita, Ucrania . </a:t>
            </a:r>
          </a:p>
          <a:p>
            <a:r>
              <a:rPr lang="es-ES" dirty="0"/>
              <a:t>Su fundador y primer director fue el botánico ruso cristiano Steven de Sueca descenso. </a:t>
            </a:r>
          </a:p>
          <a:p>
            <a:r>
              <a:rPr lang="es-ES" dirty="0"/>
              <a:t>El jardín y sus colecciones fueron enormemente expandidas en el Livonia Nicolai Anders von Hartwiss , director 1827-1860.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95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 </a:t>
            </a:r>
          </a:p>
          <a:p>
            <a:r>
              <a:rPr lang="es-ES" dirty="0"/>
              <a:t>La superficie total es de 11 kilómetros cuadrados. Es un centro de investigación científica, un productor de plantones y semillas, y una atracción turística. </a:t>
            </a:r>
          </a:p>
          <a:p>
            <a:r>
              <a:rPr lang="es-ES" dirty="0"/>
              <a:t>El jardín es la parte de la Academia Ucraniana de Ciencias Agrarias . Cuenta con filiales en Crimea y Kherson Oblast .</a:t>
            </a:r>
          </a:p>
          <a:p>
            <a:r>
              <a:rPr lang="es-ES" dirty="0"/>
              <a:t> Su colección cuenta con más de 50.000 especies, géneros y hybrides. </a:t>
            </a:r>
          </a:p>
          <a:p>
            <a:r>
              <a:rPr lang="es-ES" dirty="0"/>
              <a:t>Su trabajo científico consiste en estudiar la flora , colección de genes de fondos, selección e introducción de nuevas plantas agrícolas para el sur de Ucrania , Rusia y otros países.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206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2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16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87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92"/>
            <a:ext cx="4860032" cy="3544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600" y="28992"/>
            <a:ext cx="4263400" cy="35440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860032" cy="32849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4283968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11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91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61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0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0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6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25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8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59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15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1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784"/>
            <a:ext cx="4542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7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16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16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9746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6024"/>
            <a:ext cx="4639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27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64" y="-8384"/>
            <a:ext cx="472628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25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40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07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76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3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7046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5632"/>
            <a:ext cx="4572000" cy="706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95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0"/>
            <a:ext cx="485924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568"/>
            <a:ext cx="4595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11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99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94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47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6" y="-17904"/>
            <a:ext cx="483793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62488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99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29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35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11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96" y="-99392"/>
            <a:ext cx="4673704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927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63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55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24" y="2664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6632"/>
            <a:ext cx="4333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44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823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84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67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24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93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32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" y="-91440"/>
            <a:ext cx="4858112" cy="69494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0"/>
            <a:ext cx="5004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20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71186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83036"/>
            <a:ext cx="4774322" cy="720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154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902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30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8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38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75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3624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3624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050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322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504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" y="-5720"/>
            <a:ext cx="4897368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951" y="24760"/>
            <a:ext cx="4786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3841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602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333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187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768"/>
            <a:ext cx="4421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81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979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96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342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767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" y="647705"/>
            <a:ext cx="2466975" cy="18478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348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743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47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4" y="-20568"/>
            <a:ext cx="482496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904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655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238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439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708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530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24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443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15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981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8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934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8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-4572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755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972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361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302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424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102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870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010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680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846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0" y="1257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78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20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21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887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4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172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693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12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187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995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812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70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595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681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649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25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089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097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199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774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217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533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99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75252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516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640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018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456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70466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96016" cy="695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3699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851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16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" y="0"/>
            <a:ext cx="9039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4726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3490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211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8049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401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7936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0"/>
            <a:ext cx="9098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9620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447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133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352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9468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2345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6142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644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112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9709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1004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7130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7432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373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313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9101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483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0154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36450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788024" cy="3212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45024"/>
            <a:ext cx="4355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41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152</TotalTime>
  <Words>1234</Words>
  <Application>Microsoft Office PowerPoint</Application>
  <PresentationFormat>Presentación en pantalla (4:3)</PresentationFormat>
  <Paragraphs>277</Paragraphs>
  <Slides>136</Slides>
  <Notes>131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41" baseType="lpstr">
      <vt:lpstr>Calibri</vt:lpstr>
      <vt:lpstr>Century Schoolbook</vt:lpstr>
      <vt:lpstr>Wingdings</vt:lpstr>
      <vt:lpstr>Wingdings 2</vt:lpstr>
      <vt:lpstr>Default Theme</vt:lpstr>
      <vt:lpstr>EUROPA.-LA VUELTA AL MUNDO EN 885 JARDINES.-UCRANIA.-Nikitsky botanic garden </vt:lpstr>
      <vt:lpstr>Nikitsky botanic garden .-Crimea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DE UCRANIA.-A</dc:title>
  <dc:creator>Josep</dc:creator>
  <cp:lastModifiedBy>Usuario</cp:lastModifiedBy>
  <cp:revision>14</cp:revision>
  <dcterms:created xsi:type="dcterms:W3CDTF">2014-01-08T08:24:57Z</dcterms:created>
  <dcterms:modified xsi:type="dcterms:W3CDTF">2018-03-13T15:45:09Z</dcterms:modified>
</cp:coreProperties>
</file>