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171"/>
  </p:notesMasterIdLst>
  <p:sldIdLst>
    <p:sldId id="257" r:id="rId4"/>
    <p:sldId id="283" r:id="rId5"/>
    <p:sldId id="284" r:id="rId6"/>
    <p:sldId id="285" r:id="rId7"/>
    <p:sldId id="286" r:id="rId8"/>
    <p:sldId id="340" r:id="rId9"/>
    <p:sldId id="294" r:id="rId10"/>
    <p:sldId id="290" r:id="rId11"/>
    <p:sldId id="264" r:id="rId12"/>
    <p:sldId id="265" r:id="rId13"/>
    <p:sldId id="266" r:id="rId14"/>
    <p:sldId id="267" r:id="rId15"/>
    <p:sldId id="268" r:id="rId16"/>
    <p:sldId id="279" r:id="rId17"/>
    <p:sldId id="269" r:id="rId18"/>
    <p:sldId id="270" r:id="rId19"/>
    <p:sldId id="271" r:id="rId20"/>
    <p:sldId id="272" r:id="rId21"/>
    <p:sldId id="273" r:id="rId22"/>
    <p:sldId id="274" r:id="rId23"/>
    <p:sldId id="275" r:id="rId24"/>
    <p:sldId id="276" r:id="rId25"/>
    <p:sldId id="277" r:id="rId26"/>
    <p:sldId id="278" r:id="rId27"/>
    <p:sldId id="280" r:id="rId28"/>
    <p:sldId id="281" r:id="rId29"/>
    <p:sldId id="282" r:id="rId30"/>
    <p:sldId id="287" r:id="rId31"/>
    <p:sldId id="288" r:id="rId32"/>
    <p:sldId id="289" r:id="rId33"/>
    <p:sldId id="291" r:id="rId34"/>
    <p:sldId id="293" r:id="rId35"/>
    <p:sldId id="295" r:id="rId36"/>
    <p:sldId id="296" r:id="rId37"/>
    <p:sldId id="297" r:id="rId38"/>
    <p:sldId id="298" r:id="rId39"/>
    <p:sldId id="299" r:id="rId40"/>
    <p:sldId id="300" r:id="rId41"/>
    <p:sldId id="302" r:id="rId42"/>
    <p:sldId id="301" r:id="rId43"/>
    <p:sldId id="303" r:id="rId44"/>
    <p:sldId id="326" r:id="rId45"/>
    <p:sldId id="304" r:id="rId46"/>
    <p:sldId id="305" r:id="rId47"/>
    <p:sldId id="306" r:id="rId48"/>
    <p:sldId id="307" r:id="rId49"/>
    <p:sldId id="308" r:id="rId50"/>
    <p:sldId id="309" r:id="rId51"/>
    <p:sldId id="310" r:id="rId52"/>
    <p:sldId id="312" r:id="rId53"/>
    <p:sldId id="313" r:id="rId54"/>
    <p:sldId id="314" r:id="rId55"/>
    <p:sldId id="315" r:id="rId56"/>
    <p:sldId id="316" r:id="rId57"/>
    <p:sldId id="317" r:id="rId58"/>
    <p:sldId id="318" r:id="rId59"/>
    <p:sldId id="320" r:id="rId60"/>
    <p:sldId id="321" r:id="rId61"/>
    <p:sldId id="323" r:id="rId62"/>
    <p:sldId id="324" r:id="rId63"/>
    <p:sldId id="327" r:id="rId64"/>
    <p:sldId id="328" r:id="rId65"/>
    <p:sldId id="329" r:id="rId66"/>
    <p:sldId id="330" r:id="rId67"/>
    <p:sldId id="331" r:id="rId68"/>
    <p:sldId id="332" r:id="rId69"/>
    <p:sldId id="334" r:id="rId70"/>
    <p:sldId id="258" r:id="rId71"/>
    <p:sldId id="261" r:id="rId72"/>
    <p:sldId id="335" r:id="rId73"/>
    <p:sldId id="336" r:id="rId74"/>
    <p:sldId id="337" r:id="rId75"/>
    <p:sldId id="338" r:id="rId76"/>
    <p:sldId id="339" r:id="rId77"/>
    <p:sldId id="341" r:id="rId78"/>
    <p:sldId id="342" r:id="rId79"/>
    <p:sldId id="344" r:id="rId80"/>
    <p:sldId id="343" r:id="rId81"/>
    <p:sldId id="345" r:id="rId82"/>
    <p:sldId id="346" r:id="rId83"/>
    <p:sldId id="347" r:id="rId84"/>
    <p:sldId id="348" r:id="rId85"/>
    <p:sldId id="349" r:id="rId86"/>
    <p:sldId id="350" r:id="rId87"/>
    <p:sldId id="351" r:id="rId88"/>
    <p:sldId id="352" r:id="rId89"/>
    <p:sldId id="353" r:id="rId90"/>
    <p:sldId id="354" r:id="rId91"/>
    <p:sldId id="355" r:id="rId92"/>
    <p:sldId id="357" r:id="rId93"/>
    <p:sldId id="358" r:id="rId94"/>
    <p:sldId id="359" r:id="rId95"/>
    <p:sldId id="360" r:id="rId96"/>
    <p:sldId id="361" r:id="rId97"/>
    <p:sldId id="362" r:id="rId98"/>
    <p:sldId id="363" r:id="rId99"/>
    <p:sldId id="364" r:id="rId100"/>
    <p:sldId id="365" r:id="rId101"/>
    <p:sldId id="366" r:id="rId102"/>
    <p:sldId id="367" r:id="rId103"/>
    <p:sldId id="368" r:id="rId104"/>
    <p:sldId id="369" r:id="rId105"/>
    <p:sldId id="370" r:id="rId106"/>
    <p:sldId id="371" r:id="rId107"/>
    <p:sldId id="378" r:id="rId108"/>
    <p:sldId id="379" r:id="rId109"/>
    <p:sldId id="380" r:id="rId110"/>
    <p:sldId id="372" r:id="rId111"/>
    <p:sldId id="373" r:id="rId112"/>
    <p:sldId id="374" r:id="rId113"/>
    <p:sldId id="375" r:id="rId114"/>
    <p:sldId id="376" r:id="rId115"/>
    <p:sldId id="377" r:id="rId116"/>
    <p:sldId id="383" r:id="rId117"/>
    <p:sldId id="384" r:id="rId118"/>
    <p:sldId id="385" r:id="rId119"/>
    <p:sldId id="386" r:id="rId120"/>
    <p:sldId id="387" r:id="rId121"/>
    <p:sldId id="388" r:id="rId122"/>
    <p:sldId id="389" r:id="rId123"/>
    <p:sldId id="390" r:id="rId124"/>
    <p:sldId id="433" r:id="rId125"/>
    <p:sldId id="391" r:id="rId126"/>
    <p:sldId id="392" r:id="rId127"/>
    <p:sldId id="393" r:id="rId128"/>
    <p:sldId id="394" r:id="rId129"/>
    <p:sldId id="395" r:id="rId130"/>
    <p:sldId id="396" r:id="rId131"/>
    <p:sldId id="397" r:id="rId132"/>
    <p:sldId id="398" r:id="rId133"/>
    <p:sldId id="399" r:id="rId134"/>
    <p:sldId id="400" r:id="rId135"/>
    <p:sldId id="411" r:id="rId136"/>
    <p:sldId id="412" r:id="rId137"/>
    <p:sldId id="413" r:id="rId138"/>
    <p:sldId id="414" r:id="rId139"/>
    <p:sldId id="415" r:id="rId140"/>
    <p:sldId id="416" r:id="rId141"/>
    <p:sldId id="417" r:id="rId142"/>
    <p:sldId id="418" r:id="rId143"/>
    <p:sldId id="419" r:id="rId144"/>
    <p:sldId id="420" r:id="rId145"/>
    <p:sldId id="421" r:id="rId146"/>
    <p:sldId id="422" r:id="rId147"/>
    <p:sldId id="423" r:id="rId148"/>
    <p:sldId id="424" r:id="rId149"/>
    <p:sldId id="425" r:id="rId150"/>
    <p:sldId id="426" r:id="rId151"/>
    <p:sldId id="427" r:id="rId152"/>
    <p:sldId id="428" r:id="rId153"/>
    <p:sldId id="429" r:id="rId154"/>
    <p:sldId id="430" r:id="rId155"/>
    <p:sldId id="431" r:id="rId156"/>
    <p:sldId id="432" r:id="rId157"/>
    <p:sldId id="434" r:id="rId158"/>
    <p:sldId id="435" r:id="rId159"/>
    <p:sldId id="436" r:id="rId160"/>
    <p:sldId id="437" r:id="rId161"/>
    <p:sldId id="438" r:id="rId162"/>
    <p:sldId id="439" r:id="rId163"/>
    <p:sldId id="440" r:id="rId164"/>
    <p:sldId id="441" r:id="rId165"/>
    <p:sldId id="442" r:id="rId166"/>
    <p:sldId id="443" r:id="rId167"/>
    <p:sldId id="444" r:id="rId168"/>
    <p:sldId id="445" r:id="rId169"/>
    <p:sldId id="446" r:id="rId1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265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notesMaster" Target="notesMasters/notesMaster1.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72"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tableStyles" Target="tableStyles.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18B264-1552-4594-9465-2FAA53BA43A8}"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2F6719-2C62-4DB5-8CD6-FFA219091C1A}" type="slidenum">
              <a:rPr lang="es-ES" smtClean="0"/>
              <a:t>‹Nº›</a:t>
            </a:fld>
            <a:endParaRPr lang="es-ES" dirty="0"/>
          </a:p>
        </p:txBody>
      </p:sp>
    </p:spTree>
    <p:extLst>
      <p:ext uri="{BB962C8B-B14F-4D97-AF65-F5344CB8AC3E}">
        <p14:creationId xmlns:p14="http://schemas.microsoft.com/office/powerpoint/2010/main" val="3169853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a:t>
            </a:fld>
            <a:endParaRPr lang="es-ES" dirty="0"/>
          </a:p>
        </p:txBody>
      </p:sp>
    </p:spTree>
    <p:extLst>
      <p:ext uri="{BB962C8B-B14F-4D97-AF65-F5344CB8AC3E}">
        <p14:creationId xmlns:p14="http://schemas.microsoft.com/office/powerpoint/2010/main" val="579607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a:t>
            </a:fld>
            <a:endParaRPr lang="es-ES" dirty="0"/>
          </a:p>
        </p:txBody>
      </p:sp>
    </p:spTree>
    <p:extLst>
      <p:ext uri="{BB962C8B-B14F-4D97-AF65-F5344CB8AC3E}">
        <p14:creationId xmlns:p14="http://schemas.microsoft.com/office/powerpoint/2010/main" val="382956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a:t>
            </a:fld>
            <a:endParaRPr lang="es-ES" dirty="0"/>
          </a:p>
        </p:txBody>
      </p:sp>
    </p:spTree>
    <p:extLst>
      <p:ext uri="{BB962C8B-B14F-4D97-AF65-F5344CB8AC3E}">
        <p14:creationId xmlns:p14="http://schemas.microsoft.com/office/powerpoint/2010/main" val="4267314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9DF014-A5CF-47FB-A9A9-FE2D3E9EF22F}" type="slidenum">
              <a:rPr lang="es-ES" sz="1200">
                <a:solidFill>
                  <a:prstClr val="black"/>
                </a:solidFill>
              </a:rPr>
              <a:pPr eaLnBrk="1" hangingPunct="1"/>
              <a:t>9</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28EF59-1D96-498E-9419-D430D58E07FB}" type="slidenum">
              <a:rPr lang="es-ES" sz="1200">
                <a:solidFill>
                  <a:prstClr val="black"/>
                </a:solidFill>
              </a:rPr>
              <a:pPr eaLnBrk="1" hangingPunct="1"/>
              <a:t>10</a:t>
            </a:fld>
            <a:endParaRPr lang="es-ES" sz="1200"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7611F49-0A67-4E20-B5F7-703C92A10EC1}" type="slidenum">
              <a:rPr lang="es-ES" sz="1200">
                <a:solidFill>
                  <a:prstClr val="black"/>
                </a:solidFill>
              </a:rPr>
              <a:pPr eaLnBrk="1" hangingPunct="1"/>
              <a:t>11</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Valencia.-Esculturas en los Jardines de Monforte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CE802D-D038-42FD-ADFD-6EEB53907093}" type="slidenum">
              <a:rPr lang="es-ES" sz="1200">
                <a:solidFill>
                  <a:prstClr val="black"/>
                </a:solidFill>
              </a:rPr>
              <a:pPr eaLnBrk="1" hangingPunct="1"/>
              <a:t>12</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A0CC52D-8EF2-4BEA-9349-C9E0865FE468}" type="slidenum">
              <a:rPr lang="es-ES" sz="1200">
                <a:solidFill>
                  <a:prstClr val="black"/>
                </a:solidFill>
              </a:rPr>
              <a:pPr eaLnBrk="1" hangingPunct="1"/>
              <a:t>13</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3FF5165-5751-422E-AFD4-5689D1EB5337}" type="slidenum">
              <a:rPr lang="es-ES" sz="1200">
                <a:solidFill>
                  <a:prstClr val="black"/>
                </a:solidFill>
              </a:rPr>
              <a:pPr eaLnBrk="1" hangingPunct="1"/>
              <a:t>14</a:t>
            </a:fld>
            <a:endParaRPr lang="es-ES" sz="1200"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6D9B4F-C77A-476A-AF53-241C38A59A85}" type="slidenum">
              <a:rPr lang="es-ES" sz="1200">
                <a:solidFill>
                  <a:prstClr val="black"/>
                </a:solidFill>
              </a:rPr>
              <a:pPr eaLnBrk="1" hangingPunct="1"/>
              <a:t>15</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5C2DB9-0D5B-4FAE-A11B-82528455CD78}" type="slidenum">
              <a:rPr lang="es-ES" sz="1200">
                <a:solidFill>
                  <a:prstClr val="black"/>
                </a:solidFill>
              </a:rPr>
              <a:pPr eaLnBrk="1" hangingPunct="1"/>
              <a:t>16</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30695A-A46C-4299-B951-DAB3AA83CDE1}" type="slidenum">
              <a:rPr lang="es-ES" sz="1200">
                <a:solidFill>
                  <a:prstClr val="black"/>
                </a:solidFill>
              </a:rPr>
              <a:pPr eaLnBrk="1" hangingPunct="1"/>
              <a:t>17</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8F5BEC-61EA-43AA-8B6A-E4AFEBD11D9B}" type="slidenum">
              <a:rPr lang="es-ES" sz="1200">
                <a:solidFill>
                  <a:prstClr val="black"/>
                </a:solidFill>
              </a:rPr>
              <a:pPr eaLnBrk="1" hangingPunct="1"/>
              <a:t>18</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1F12F3-9E65-41E0-A026-4819F8AFDCF0}" type="slidenum">
              <a:rPr lang="es-ES" sz="1200">
                <a:solidFill>
                  <a:prstClr val="black"/>
                </a:solidFill>
              </a:rPr>
              <a:pPr eaLnBrk="1" hangingPunct="1"/>
              <a:t>19</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384071-3FE6-4E2C-8C62-4E54E5E71C8A}" type="slidenum">
              <a:rPr lang="es-ES" sz="1200">
                <a:solidFill>
                  <a:prstClr val="black"/>
                </a:solidFill>
              </a:rPr>
              <a:pPr eaLnBrk="1" hangingPunct="1"/>
              <a:t>20</a:t>
            </a:fld>
            <a:endParaRPr lang="es-ES" sz="1200"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416B002-ED0C-4129-A4DA-3CCE6A8E79D9}" type="slidenum">
              <a:rPr lang="es-ES" sz="1200">
                <a:solidFill>
                  <a:prstClr val="black"/>
                </a:solidFill>
              </a:rPr>
              <a:pPr eaLnBrk="1" hangingPunct="1"/>
              <a:t>21</a:t>
            </a:fld>
            <a:endParaRPr lang="es-ES" sz="1200"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B462787-AC45-4CD7-B531-4A9FF32B0303}" type="slidenum">
              <a:rPr lang="es-ES" sz="1200">
                <a:solidFill>
                  <a:prstClr val="black"/>
                </a:solidFill>
              </a:rPr>
              <a:pPr eaLnBrk="1" hangingPunct="1"/>
              <a:t>22</a:t>
            </a:fld>
            <a:endParaRPr lang="es-ES" sz="1200"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6CA1F65-C360-4BD2-BBDB-5E17AE295319}" type="slidenum">
              <a:rPr lang="es-ES" sz="1200">
                <a:solidFill>
                  <a:prstClr val="black"/>
                </a:solidFill>
              </a:rPr>
              <a:pPr eaLnBrk="1" hangingPunct="1"/>
              <a:t>23</a:t>
            </a:fld>
            <a:endParaRPr lang="es-ES" sz="1200"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7B4F55-BEB5-44F4-9EF3-B5DAF7F7F0DE}" type="slidenum">
              <a:rPr lang="es-ES" sz="1200">
                <a:solidFill>
                  <a:prstClr val="black"/>
                </a:solidFill>
              </a:rPr>
              <a:pPr eaLnBrk="1" hangingPunct="1"/>
              <a:t>24</a:t>
            </a:fld>
            <a:endParaRPr 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Monforte</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3D466F3-E0BA-42F5-AC3C-D47FE07BAB03}" type="slidenum">
              <a:rPr lang="es-ES" sz="1200">
                <a:solidFill>
                  <a:prstClr val="black"/>
                </a:solidFill>
              </a:rPr>
              <a:pPr eaLnBrk="1" hangingPunct="1"/>
              <a:t>25</a:t>
            </a:fld>
            <a:endParaRPr 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60B5BF0-B45D-4C8C-8168-D25CC4095DED}" type="slidenum">
              <a:rPr lang="es-ES" sz="1200">
                <a:solidFill>
                  <a:prstClr val="black"/>
                </a:solidFill>
              </a:rPr>
              <a:pPr eaLnBrk="1" hangingPunct="1"/>
              <a:t>26</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068044-AD06-46FD-BC90-05FF7C8AEE19}" type="slidenum">
              <a:rPr lang="es-ES" sz="1200">
                <a:solidFill>
                  <a:prstClr val="black"/>
                </a:solidFill>
              </a:rPr>
              <a:pPr eaLnBrk="1" hangingPunct="1"/>
              <a:t>27</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Valencia.-Jardines de Monforte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28</a:t>
            </a:fld>
            <a:endParaRPr lang="es-ES" dirty="0"/>
          </a:p>
        </p:txBody>
      </p:sp>
    </p:spTree>
    <p:extLst>
      <p:ext uri="{BB962C8B-B14F-4D97-AF65-F5344CB8AC3E}">
        <p14:creationId xmlns:p14="http://schemas.microsoft.com/office/powerpoint/2010/main" val="3629593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29</a:t>
            </a:fld>
            <a:endParaRPr lang="es-ES" dirty="0"/>
          </a:p>
        </p:txBody>
      </p:sp>
    </p:spTree>
    <p:extLst>
      <p:ext uri="{BB962C8B-B14F-4D97-AF65-F5344CB8AC3E}">
        <p14:creationId xmlns:p14="http://schemas.microsoft.com/office/powerpoint/2010/main" val="25681931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30</a:t>
            </a:fld>
            <a:endParaRPr lang="es-ES" dirty="0"/>
          </a:p>
        </p:txBody>
      </p:sp>
    </p:spTree>
    <p:extLst>
      <p:ext uri="{BB962C8B-B14F-4D97-AF65-F5344CB8AC3E}">
        <p14:creationId xmlns:p14="http://schemas.microsoft.com/office/powerpoint/2010/main" val="1381426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31</a:t>
            </a:fld>
            <a:endParaRPr lang="es-ES" dirty="0"/>
          </a:p>
        </p:txBody>
      </p:sp>
    </p:spTree>
    <p:extLst>
      <p:ext uri="{BB962C8B-B14F-4D97-AF65-F5344CB8AC3E}">
        <p14:creationId xmlns:p14="http://schemas.microsoft.com/office/powerpoint/2010/main" val="528574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32</a:t>
            </a:fld>
            <a:endParaRPr lang="es-ES" dirty="0"/>
          </a:p>
        </p:txBody>
      </p:sp>
    </p:spTree>
    <p:extLst>
      <p:ext uri="{BB962C8B-B14F-4D97-AF65-F5344CB8AC3E}">
        <p14:creationId xmlns:p14="http://schemas.microsoft.com/office/powerpoint/2010/main" val="3761200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33</a:t>
            </a:fld>
            <a:endParaRPr lang="es-ES" dirty="0"/>
          </a:p>
        </p:txBody>
      </p:sp>
    </p:spTree>
    <p:extLst>
      <p:ext uri="{BB962C8B-B14F-4D97-AF65-F5344CB8AC3E}">
        <p14:creationId xmlns:p14="http://schemas.microsoft.com/office/powerpoint/2010/main" val="3136446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34</a:t>
            </a:fld>
            <a:endParaRPr lang="es-ES" dirty="0"/>
          </a:p>
        </p:txBody>
      </p:sp>
    </p:spTree>
    <p:extLst>
      <p:ext uri="{BB962C8B-B14F-4D97-AF65-F5344CB8AC3E}">
        <p14:creationId xmlns:p14="http://schemas.microsoft.com/office/powerpoint/2010/main" val="365059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35</a:t>
            </a:fld>
            <a:endParaRPr lang="es-ES" dirty="0"/>
          </a:p>
        </p:txBody>
      </p:sp>
    </p:spTree>
    <p:extLst>
      <p:ext uri="{BB962C8B-B14F-4D97-AF65-F5344CB8AC3E}">
        <p14:creationId xmlns:p14="http://schemas.microsoft.com/office/powerpoint/2010/main" val="576220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36</a:t>
            </a:fld>
            <a:endParaRPr lang="es-ES" dirty="0"/>
          </a:p>
        </p:txBody>
      </p:sp>
    </p:spTree>
    <p:extLst>
      <p:ext uri="{BB962C8B-B14F-4D97-AF65-F5344CB8AC3E}">
        <p14:creationId xmlns:p14="http://schemas.microsoft.com/office/powerpoint/2010/main" val="3956425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37</a:t>
            </a:fld>
            <a:endParaRPr lang="es-ES" dirty="0"/>
          </a:p>
        </p:txBody>
      </p:sp>
    </p:spTree>
    <p:extLst>
      <p:ext uri="{BB962C8B-B14F-4D97-AF65-F5344CB8AC3E}">
        <p14:creationId xmlns:p14="http://schemas.microsoft.com/office/powerpoint/2010/main" val="1258918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38</a:t>
            </a:fld>
            <a:endParaRPr lang="es-ES" dirty="0"/>
          </a:p>
        </p:txBody>
      </p:sp>
    </p:spTree>
    <p:extLst>
      <p:ext uri="{BB962C8B-B14F-4D97-AF65-F5344CB8AC3E}">
        <p14:creationId xmlns:p14="http://schemas.microsoft.com/office/powerpoint/2010/main" val="35691710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39</a:t>
            </a:fld>
            <a:endParaRPr lang="es-ES" dirty="0"/>
          </a:p>
        </p:txBody>
      </p:sp>
    </p:spTree>
    <p:extLst>
      <p:ext uri="{BB962C8B-B14F-4D97-AF65-F5344CB8AC3E}">
        <p14:creationId xmlns:p14="http://schemas.microsoft.com/office/powerpoint/2010/main" val="3626831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40</a:t>
            </a:fld>
            <a:endParaRPr lang="es-ES" dirty="0"/>
          </a:p>
        </p:txBody>
      </p:sp>
    </p:spTree>
    <p:extLst>
      <p:ext uri="{BB962C8B-B14F-4D97-AF65-F5344CB8AC3E}">
        <p14:creationId xmlns:p14="http://schemas.microsoft.com/office/powerpoint/2010/main" val="31707738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41</a:t>
            </a:fld>
            <a:endParaRPr lang="es-ES" dirty="0"/>
          </a:p>
        </p:txBody>
      </p:sp>
    </p:spTree>
    <p:extLst>
      <p:ext uri="{BB962C8B-B14F-4D97-AF65-F5344CB8AC3E}">
        <p14:creationId xmlns:p14="http://schemas.microsoft.com/office/powerpoint/2010/main" val="20184551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42</a:t>
            </a:fld>
            <a:endParaRPr lang="es-ES" dirty="0"/>
          </a:p>
        </p:txBody>
      </p:sp>
    </p:spTree>
    <p:extLst>
      <p:ext uri="{BB962C8B-B14F-4D97-AF65-F5344CB8AC3E}">
        <p14:creationId xmlns:p14="http://schemas.microsoft.com/office/powerpoint/2010/main" val="3462546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43</a:t>
            </a:fld>
            <a:endParaRPr lang="es-ES" dirty="0"/>
          </a:p>
        </p:txBody>
      </p:sp>
    </p:spTree>
    <p:extLst>
      <p:ext uri="{BB962C8B-B14F-4D97-AF65-F5344CB8AC3E}">
        <p14:creationId xmlns:p14="http://schemas.microsoft.com/office/powerpoint/2010/main" val="2746137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44</a:t>
            </a:fld>
            <a:endParaRPr lang="es-ES" dirty="0"/>
          </a:p>
        </p:txBody>
      </p:sp>
    </p:spTree>
    <p:extLst>
      <p:ext uri="{BB962C8B-B14F-4D97-AF65-F5344CB8AC3E}">
        <p14:creationId xmlns:p14="http://schemas.microsoft.com/office/powerpoint/2010/main" val="25631223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45</a:t>
            </a:fld>
            <a:endParaRPr lang="es-ES" dirty="0"/>
          </a:p>
        </p:txBody>
      </p:sp>
    </p:spTree>
    <p:extLst>
      <p:ext uri="{BB962C8B-B14F-4D97-AF65-F5344CB8AC3E}">
        <p14:creationId xmlns:p14="http://schemas.microsoft.com/office/powerpoint/2010/main" val="10117026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46</a:t>
            </a:fld>
            <a:endParaRPr lang="es-ES" dirty="0"/>
          </a:p>
        </p:txBody>
      </p:sp>
    </p:spTree>
    <p:extLst>
      <p:ext uri="{BB962C8B-B14F-4D97-AF65-F5344CB8AC3E}">
        <p14:creationId xmlns:p14="http://schemas.microsoft.com/office/powerpoint/2010/main" val="37313063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47</a:t>
            </a:fld>
            <a:endParaRPr lang="es-ES" dirty="0"/>
          </a:p>
        </p:txBody>
      </p:sp>
    </p:spTree>
    <p:extLst>
      <p:ext uri="{BB962C8B-B14F-4D97-AF65-F5344CB8AC3E}">
        <p14:creationId xmlns:p14="http://schemas.microsoft.com/office/powerpoint/2010/main" val="17512345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48</a:t>
            </a:fld>
            <a:endParaRPr lang="es-ES" dirty="0"/>
          </a:p>
        </p:txBody>
      </p:sp>
    </p:spTree>
    <p:extLst>
      <p:ext uri="{BB962C8B-B14F-4D97-AF65-F5344CB8AC3E}">
        <p14:creationId xmlns:p14="http://schemas.microsoft.com/office/powerpoint/2010/main" val="20852952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49</a:t>
            </a:fld>
            <a:endParaRPr lang="es-ES" dirty="0"/>
          </a:p>
        </p:txBody>
      </p:sp>
    </p:spTree>
    <p:extLst>
      <p:ext uri="{BB962C8B-B14F-4D97-AF65-F5344CB8AC3E}">
        <p14:creationId xmlns:p14="http://schemas.microsoft.com/office/powerpoint/2010/main" val="672543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50</a:t>
            </a:fld>
            <a:endParaRPr lang="es-ES" dirty="0"/>
          </a:p>
        </p:txBody>
      </p:sp>
    </p:spTree>
    <p:extLst>
      <p:ext uri="{BB962C8B-B14F-4D97-AF65-F5344CB8AC3E}">
        <p14:creationId xmlns:p14="http://schemas.microsoft.com/office/powerpoint/2010/main" val="28186924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51</a:t>
            </a:fld>
            <a:endParaRPr lang="es-ES" dirty="0"/>
          </a:p>
        </p:txBody>
      </p:sp>
    </p:spTree>
    <p:extLst>
      <p:ext uri="{BB962C8B-B14F-4D97-AF65-F5344CB8AC3E}">
        <p14:creationId xmlns:p14="http://schemas.microsoft.com/office/powerpoint/2010/main" val="27596420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52</a:t>
            </a:fld>
            <a:endParaRPr lang="es-ES" dirty="0"/>
          </a:p>
        </p:txBody>
      </p:sp>
    </p:spTree>
    <p:extLst>
      <p:ext uri="{BB962C8B-B14F-4D97-AF65-F5344CB8AC3E}">
        <p14:creationId xmlns:p14="http://schemas.microsoft.com/office/powerpoint/2010/main" val="30697121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53</a:t>
            </a:fld>
            <a:endParaRPr lang="es-ES" dirty="0"/>
          </a:p>
        </p:txBody>
      </p:sp>
    </p:spTree>
    <p:extLst>
      <p:ext uri="{BB962C8B-B14F-4D97-AF65-F5344CB8AC3E}">
        <p14:creationId xmlns:p14="http://schemas.microsoft.com/office/powerpoint/2010/main" val="8551816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54</a:t>
            </a:fld>
            <a:endParaRPr lang="es-ES" dirty="0"/>
          </a:p>
        </p:txBody>
      </p:sp>
    </p:spTree>
    <p:extLst>
      <p:ext uri="{BB962C8B-B14F-4D97-AF65-F5344CB8AC3E}">
        <p14:creationId xmlns:p14="http://schemas.microsoft.com/office/powerpoint/2010/main" val="5166084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55</a:t>
            </a:fld>
            <a:endParaRPr lang="es-ES" dirty="0"/>
          </a:p>
        </p:txBody>
      </p:sp>
    </p:spTree>
    <p:extLst>
      <p:ext uri="{BB962C8B-B14F-4D97-AF65-F5344CB8AC3E}">
        <p14:creationId xmlns:p14="http://schemas.microsoft.com/office/powerpoint/2010/main" val="23461941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56</a:t>
            </a:fld>
            <a:endParaRPr lang="es-ES" dirty="0"/>
          </a:p>
        </p:txBody>
      </p:sp>
    </p:spTree>
    <p:extLst>
      <p:ext uri="{BB962C8B-B14F-4D97-AF65-F5344CB8AC3E}">
        <p14:creationId xmlns:p14="http://schemas.microsoft.com/office/powerpoint/2010/main" val="26044368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57</a:t>
            </a:fld>
            <a:endParaRPr lang="es-ES" dirty="0"/>
          </a:p>
        </p:txBody>
      </p:sp>
    </p:spTree>
    <p:extLst>
      <p:ext uri="{BB962C8B-B14F-4D97-AF65-F5344CB8AC3E}">
        <p14:creationId xmlns:p14="http://schemas.microsoft.com/office/powerpoint/2010/main" val="29089408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58</a:t>
            </a:fld>
            <a:endParaRPr lang="es-ES" dirty="0"/>
          </a:p>
        </p:txBody>
      </p:sp>
    </p:spTree>
    <p:extLst>
      <p:ext uri="{BB962C8B-B14F-4D97-AF65-F5344CB8AC3E}">
        <p14:creationId xmlns:p14="http://schemas.microsoft.com/office/powerpoint/2010/main" val="34624758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59</a:t>
            </a:fld>
            <a:endParaRPr lang="es-ES" dirty="0"/>
          </a:p>
        </p:txBody>
      </p:sp>
    </p:spTree>
    <p:extLst>
      <p:ext uri="{BB962C8B-B14F-4D97-AF65-F5344CB8AC3E}">
        <p14:creationId xmlns:p14="http://schemas.microsoft.com/office/powerpoint/2010/main" val="25087549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60</a:t>
            </a:fld>
            <a:endParaRPr lang="es-ES" dirty="0"/>
          </a:p>
        </p:txBody>
      </p:sp>
    </p:spTree>
    <p:extLst>
      <p:ext uri="{BB962C8B-B14F-4D97-AF65-F5344CB8AC3E}">
        <p14:creationId xmlns:p14="http://schemas.microsoft.com/office/powerpoint/2010/main" val="27727648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61</a:t>
            </a:fld>
            <a:endParaRPr lang="es-ES" dirty="0"/>
          </a:p>
        </p:txBody>
      </p:sp>
    </p:spTree>
    <p:extLst>
      <p:ext uri="{BB962C8B-B14F-4D97-AF65-F5344CB8AC3E}">
        <p14:creationId xmlns:p14="http://schemas.microsoft.com/office/powerpoint/2010/main" val="14387028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62</a:t>
            </a:fld>
            <a:endParaRPr lang="es-ES" dirty="0"/>
          </a:p>
        </p:txBody>
      </p:sp>
    </p:spTree>
    <p:extLst>
      <p:ext uri="{BB962C8B-B14F-4D97-AF65-F5344CB8AC3E}">
        <p14:creationId xmlns:p14="http://schemas.microsoft.com/office/powerpoint/2010/main" val="13749182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63</a:t>
            </a:fld>
            <a:endParaRPr lang="es-ES" dirty="0"/>
          </a:p>
        </p:txBody>
      </p:sp>
    </p:spTree>
    <p:extLst>
      <p:ext uri="{BB962C8B-B14F-4D97-AF65-F5344CB8AC3E}">
        <p14:creationId xmlns:p14="http://schemas.microsoft.com/office/powerpoint/2010/main" val="16580093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64</a:t>
            </a:fld>
            <a:endParaRPr lang="es-ES" dirty="0"/>
          </a:p>
        </p:txBody>
      </p:sp>
    </p:spTree>
    <p:extLst>
      <p:ext uri="{BB962C8B-B14F-4D97-AF65-F5344CB8AC3E}">
        <p14:creationId xmlns:p14="http://schemas.microsoft.com/office/powerpoint/2010/main" val="5429539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65</a:t>
            </a:fld>
            <a:endParaRPr lang="es-ES" dirty="0"/>
          </a:p>
        </p:txBody>
      </p:sp>
    </p:spTree>
    <p:extLst>
      <p:ext uri="{BB962C8B-B14F-4D97-AF65-F5344CB8AC3E}">
        <p14:creationId xmlns:p14="http://schemas.microsoft.com/office/powerpoint/2010/main" val="23579121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66</a:t>
            </a:fld>
            <a:endParaRPr lang="es-ES" dirty="0"/>
          </a:p>
        </p:txBody>
      </p:sp>
    </p:spTree>
    <p:extLst>
      <p:ext uri="{BB962C8B-B14F-4D97-AF65-F5344CB8AC3E}">
        <p14:creationId xmlns:p14="http://schemas.microsoft.com/office/powerpoint/2010/main" val="40025682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67</a:t>
            </a:fld>
            <a:endParaRPr lang="es-ES" dirty="0"/>
          </a:p>
        </p:txBody>
      </p:sp>
    </p:spTree>
    <p:extLst>
      <p:ext uri="{BB962C8B-B14F-4D97-AF65-F5344CB8AC3E}">
        <p14:creationId xmlns:p14="http://schemas.microsoft.com/office/powerpoint/2010/main" val="26562624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69</a:t>
            </a:fld>
            <a:endParaRPr lang="es-ES" dirty="0"/>
          </a:p>
        </p:txBody>
      </p:sp>
    </p:spTree>
    <p:extLst>
      <p:ext uri="{BB962C8B-B14F-4D97-AF65-F5344CB8AC3E}">
        <p14:creationId xmlns:p14="http://schemas.microsoft.com/office/powerpoint/2010/main" val="2348392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70</a:t>
            </a:fld>
            <a:endParaRPr lang="es-ES" dirty="0"/>
          </a:p>
        </p:txBody>
      </p:sp>
    </p:spTree>
    <p:extLst>
      <p:ext uri="{BB962C8B-B14F-4D97-AF65-F5344CB8AC3E}">
        <p14:creationId xmlns:p14="http://schemas.microsoft.com/office/powerpoint/2010/main" val="25511813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71</a:t>
            </a:fld>
            <a:endParaRPr lang="es-ES" dirty="0"/>
          </a:p>
        </p:txBody>
      </p:sp>
    </p:spTree>
    <p:extLst>
      <p:ext uri="{BB962C8B-B14F-4D97-AF65-F5344CB8AC3E}">
        <p14:creationId xmlns:p14="http://schemas.microsoft.com/office/powerpoint/2010/main" val="18094184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72</a:t>
            </a:fld>
            <a:endParaRPr lang="es-ES" dirty="0"/>
          </a:p>
        </p:txBody>
      </p:sp>
    </p:spTree>
    <p:extLst>
      <p:ext uri="{BB962C8B-B14F-4D97-AF65-F5344CB8AC3E}">
        <p14:creationId xmlns:p14="http://schemas.microsoft.com/office/powerpoint/2010/main" val="27034580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73</a:t>
            </a:fld>
            <a:endParaRPr lang="es-ES" dirty="0"/>
          </a:p>
        </p:txBody>
      </p:sp>
    </p:spTree>
    <p:extLst>
      <p:ext uri="{BB962C8B-B14F-4D97-AF65-F5344CB8AC3E}">
        <p14:creationId xmlns:p14="http://schemas.microsoft.com/office/powerpoint/2010/main" val="30772093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74</a:t>
            </a:fld>
            <a:endParaRPr lang="es-ES" dirty="0"/>
          </a:p>
        </p:txBody>
      </p:sp>
    </p:spTree>
    <p:extLst>
      <p:ext uri="{BB962C8B-B14F-4D97-AF65-F5344CB8AC3E}">
        <p14:creationId xmlns:p14="http://schemas.microsoft.com/office/powerpoint/2010/main" val="36338110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Monforte</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75</a:t>
            </a:fld>
            <a:endParaRPr lang="es-ES" dirty="0"/>
          </a:p>
        </p:txBody>
      </p:sp>
    </p:spTree>
    <p:extLst>
      <p:ext uri="{BB962C8B-B14F-4D97-AF65-F5344CB8AC3E}">
        <p14:creationId xmlns:p14="http://schemas.microsoft.com/office/powerpoint/2010/main" val="38457942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78</a:t>
            </a:fld>
            <a:endParaRPr lang="es-ES" dirty="0"/>
          </a:p>
        </p:txBody>
      </p:sp>
    </p:spTree>
    <p:extLst>
      <p:ext uri="{BB962C8B-B14F-4D97-AF65-F5344CB8AC3E}">
        <p14:creationId xmlns:p14="http://schemas.microsoft.com/office/powerpoint/2010/main" val="9091281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79</a:t>
            </a:fld>
            <a:endParaRPr lang="es-ES" dirty="0"/>
          </a:p>
        </p:txBody>
      </p:sp>
    </p:spTree>
    <p:extLst>
      <p:ext uri="{BB962C8B-B14F-4D97-AF65-F5344CB8AC3E}">
        <p14:creationId xmlns:p14="http://schemas.microsoft.com/office/powerpoint/2010/main" val="26540520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80</a:t>
            </a:fld>
            <a:endParaRPr lang="es-ES" dirty="0"/>
          </a:p>
        </p:txBody>
      </p:sp>
    </p:spTree>
    <p:extLst>
      <p:ext uri="{BB962C8B-B14F-4D97-AF65-F5344CB8AC3E}">
        <p14:creationId xmlns:p14="http://schemas.microsoft.com/office/powerpoint/2010/main" val="18122933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81</a:t>
            </a:fld>
            <a:endParaRPr lang="es-ES" dirty="0"/>
          </a:p>
        </p:txBody>
      </p:sp>
    </p:spTree>
    <p:extLst>
      <p:ext uri="{BB962C8B-B14F-4D97-AF65-F5344CB8AC3E}">
        <p14:creationId xmlns:p14="http://schemas.microsoft.com/office/powerpoint/2010/main" val="26683895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82</a:t>
            </a:fld>
            <a:endParaRPr lang="es-ES" dirty="0"/>
          </a:p>
        </p:txBody>
      </p:sp>
    </p:spTree>
    <p:extLst>
      <p:ext uri="{BB962C8B-B14F-4D97-AF65-F5344CB8AC3E}">
        <p14:creationId xmlns:p14="http://schemas.microsoft.com/office/powerpoint/2010/main" val="18662611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83</a:t>
            </a:fld>
            <a:endParaRPr lang="es-ES" dirty="0"/>
          </a:p>
        </p:txBody>
      </p:sp>
    </p:spTree>
    <p:extLst>
      <p:ext uri="{BB962C8B-B14F-4D97-AF65-F5344CB8AC3E}">
        <p14:creationId xmlns:p14="http://schemas.microsoft.com/office/powerpoint/2010/main" val="3765797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84</a:t>
            </a:fld>
            <a:endParaRPr lang="es-ES" dirty="0"/>
          </a:p>
        </p:txBody>
      </p:sp>
    </p:spTree>
    <p:extLst>
      <p:ext uri="{BB962C8B-B14F-4D97-AF65-F5344CB8AC3E}">
        <p14:creationId xmlns:p14="http://schemas.microsoft.com/office/powerpoint/2010/main" val="28798518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85</a:t>
            </a:fld>
            <a:endParaRPr lang="es-ES" dirty="0"/>
          </a:p>
        </p:txBody>
      </p:sp>
    </p:spTree>
    <p:extLst>
      <p:ext uri="{BB962C8B-B14F-4D97-AF65-F5344CB8AC3E}">
        <p14:creationId xmlns:p14="http://schemas.microsoft.com/office/powerpoint/2010/main" val="13462266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86</a:t>
            </a:fld>
            <a:endParaRPr lang="es-ES" dirty="0"/>
          </a:p>
        </p:txBody>
      </p:sp>
    </p:spTree>
    <p:extLst>
      <p:ext uri="{BB962C8B-B14F-4D97-AF65-F5344CB8AC3E}">
        <p14:creationId xmlns:p14="http://schemas.microsoft.com/office/powerpoint/2010/main" val="24019686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87</a:t>
            </a:fld>
            <a:endParaRPr lang="es-ES" dirty="0"/>
          </a:p>
        </p:txBody>
      </p:sp>
    </p:spTree>
    <p:extLst>
      <p:ext uri="{BB962C8B-B14F-4D97-AF65-F5344CB8AC3E}">
        <p14:creationId xmlns:p14="http://schemas.microsoft.com/office/powerpoint/2010/main" val="31974329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88</a:t>
            </a:fld>
            <a:endParaRPr lang="es-ES" dirty="0"/>
          </a:p>
        </p:txBody>
      </p:sp>
    </p:spTree>
    <p:extLst>
      <p:ext uri="{BB962C8B-B14F-4D97-AF65-F5344CB8AC3E}">
        <p14:creationId xmlns:p14="http://schemas.microsoft.com/office/powerpoint/2010/main" val="36690653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89</a:t>
            </a:fld>
            <a:endParaRPr lang="es-ES" dirty="0"/>
          </a:p>
        </p:txBody>
      </p:sp>
    </p:spTree>
    <p:extLst>
      <p:ext uri="{BB962C8B-B14F-4D97-AF65-F5344CB8AC3E}">
        <p14:creationId xmlns:p14="http://schemas.microsoft.com/office/powerpoint/2010/main" val="34581631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90</a:t>
            </a:fld>
            <a:endParaRPr lang="es-ES" dirty="0"/>
          </a:p>
        </p:txBody>
      </p:sp>
    </p:spTree>
    <p:extLst>
      <p:ext uri="{BB962C8B-B14F-4D97-AF65-F5344CB8AC3E}">
        <p14:creationId xmlns:p14="http://schemas.microsoft.com/office/powerpoint/2010/main" val="34736491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Jardin de Polifilo </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91</a:t>
            </a:fld>
            <a:endParaRPr lang="es-ES" dirty="0"/>
          </a:p>
        </p:txBody>
      </p:sp>
    </p:spTree>
    <p:extLst>
      <p:ext uri="{BB962C8B-B14F-4D97-AF65-F5344CB8AC3E}">
        <p14:creationId xmlns:p14="http://schemas.microsoft.com/office/powerpoint/2010/main" val="9205735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92</a:t>
            </a:fld>
            <a:endParaRPr lang="es-ES" dirty="0"/>
          </a:p>
        </p:txBody>
      </p:sp>
    </p:spTree>
    <p:extLst>
      <p:ext uri="{BB962C8B-B14F-4D97-AF65-F5344CB8AC3E}">
        <p14:creationId xmlns:p14="http://schemas.microsoft.com/office/powerpoint/2010/main" val="9983029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94</a:t>
            </a:fld>
            <a:endParaRPr lang="es-ES" dirty="0"/>
          </a:p>
        </p:txBody>
      </p:sp>
    </p:spTree>
    <p:extLst>
      <p:ext uri="{BB962C8B-B14F-4D97-AF65-F5344CB8AC3E}">
        <p14:creationId xmlns:p14="http://schemas.microsoft.com/office/powerpoint/2010/main" val="31915242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95</a:t>
            </a:fld>
            <a:endParaRPr lang="es-ES" dirty="0"/>
          </a:p>
        </p:txBody>
      </p:sp>
    </p:spTree>
    <p:extLst>
      <p:ext uri="{BB962C8B-B14F-4D97-AF65-F5344CB8AC3E}">
        <p14:creationId xmlns:p14="http://schemas.microsoft.com/office/powerpoint/2010/main" val="4156303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96</a:t>
            </a:fld>
            <a:endParaRPr lang="es-ES" dirty="0"/>
          </a:p>
        </p:txBody>
      </p:sp>
    </p:spTree>
    <p:extLst>
      <p:ext uri="{BB962C8B-B14F-4D97-AF65-F5344CB8AC3E}">
        <p14:creationId xmlns:p14="http://schemas.microsoft.com/office/powerpoint/2010/main" val="16688097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97</a:t>
            </a:fld>
            <a:endParaRPr lang="es-ES" dirty="0"/>
          </a:p>
        </p:txBody>
      </p:sp>
    </p:spTree>
    <p:extLst>
      <p:ext uri="{BB962C8B-B14F-4D97-AF65-F5344CB8AC3E}">
        <p14:creationId xmlns:p14="http://schemas.microsoft.com/office/powerpoint/2010/main" val="21555259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98</a:t>
            </a:fld>
            <a:endParaRPr lang="es-ES" dirty="0"/>
          </a:p>
        </p:txBody>
      </p:sp>
    </p:spTree>
    <p:extLst>
      <p:ext uri="{BB962C8B-B14F-4D97-AF65-F5344CB8AC3E}">
        <p14:creationId xmlns:p14="http://schemas.microsoft.com/office/powerpoint/2010/main" val="29619244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99</a:t>
            </a:fld>
            <a:endParaRPr lang="es-ES" dirty="0"/>
          </a:p>
        </p:txBody>
      </p:sp>
    </p:spTree>
    <p:extLst>
      <p:ext uri="{BB962C8B-B14F-4D97-AF65-F5344CB8AC3E}">
        <p14:creationId xmlns:p14="http://schemas.microsoft.com/office/powerpoint/2010/main" val="16924336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100</a:t>
            </a:fld>
            <a:endParaRPr lang="es-ES" dirty="0"/>
          </a:p>
        </p:txBody>
      </p:sp>
    </p:spTree>
    <p:extLst>
      <p:ext uri="{BB962C8B-B14F-4D97-AF65-F5344CB8AC3E}">
        <p14:creationId xmlns:p14="http://schemas.microsoft.com/office/powerpoint/2010/main" val="41061899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101</a:t>
            </a:fld>
            <a:endParaRPr lang="es-ES" dirty="0"/>
          </a:p>
        </p:txBody>
      </p:sp>
    </p:spTree>
    <p:extLst>
      <p:ext uri="{BB962C8B-B14F-4D97-AF65-F5344CB8AC3E}">
        <p14:creationId xmlns:p14="http://schemas.microsoft.com/office/powerpoint/2010/main" val="22873948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102</a:t>
            </a:fld>
            <a:endParaRPr lang="es-ES" dirty="0"/>
          </a:p>
        </p:txBody>
      </p:sp>
    </p:spTree>
    <p:extLst>
      <p:ext uri="{BB962C8B-B14F-4D97-AF65-F5344CB8AC3E}">
        <p14:creationId xmlns:p14="http://schemas.microsoft.com/office/powerpoint/2010/main" val="11060725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Valencia.-Jardín de Polifilo,</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103</a:t>
            </a:fld>
            <a:endParaRPr lang="es-ES" dirty="0"/>
          </a:p>
        </p:txBody>
      </p:sp>
    </p:spTree>
    <p:extLst>
      <p:ext uri="{BB962C8B-B14F-4D97-AF65-F5344CB8AC3E}">
        <p14:creationId xmlns:p14="http://schemas.microsoft.com/office/powerpoint/2010/main" val="281801047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108</a:t>
            </a:fld>
            <a:endParaRPr lang="es-ES" dirty="0"/>
          </a:p>
        </p:txBody>
      </p:sp>
    </p:spTree>
    <p:extLst>
      <p:ext uri="{BB962C8B-B14F-4D97-AF65-F5344CB8AC3E}">
        <p14:creationId xmlns:p14="http://schemas.microsoft.com/office/powerpoint/2010/main" val="420269832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109</a:t>
            </a:fld>
            <a:endParaRPr lang="es-ES" dirty="0"/>
          </a:p>
        </p:txBody>
      </p:sp>
    </p:spTree>
    <p:extLst>
      <p:ext uri="{BB962C8B-B14F-4D97-AF65-F5344CB8AC3E}">
        <p14:creationId xmlns:p14="http://schemas.microsoft.com/office/powerpoint/2010/main" val="35283196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110</a:t>
            </a:fld>
            <a:endParaRPr lang="es-ES" dirty="0"/>
          </a:p>
        </p:txBody>
      </p:sp>
    </p:spTree>
    <p:extLst>
      <p:ext uri="{BB962C8B-B14F-4D97-AF65-F5344CB8AC3E}">
        <p14:creationId xmlns:p14="http://schemas.microsoft.com/office/powerpoint/2010/main" val="126693771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111</a:t>
            </a:fld>
            <a:endParaRPr lang="es-ES" dirty="0"/>
          </a:p>
        </p:txBody>
      </p:sp>
    </p:spTree>
    <p:extLst>
      <p:ext uri="{BB962C8B-B14F-4D97-AF65-F5344CB8AC3E}">
        <p14:creationId xmlns:p14="http://schemas.microsoft.com/office/powerpoint/2010/main" val="25267855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112</a:t>
            </a:fld>
            <a:endParaRPr lang="es-ES" dirty="0"/>
          </a:p>
        </p:txBody>
      </p:sp>
    </p:spTree>
    <p:extLst>
      <p:ext uri="{BB962C8B-B14F-4D97-AF65-F5344CB8AC3E}">
        <p14:creationId xmlns:p14="http://schemas.microsoft.com/office/powerpoint/2010/main" val="6699161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113</a:t>
            </a:fld>
            <a:endParaRPr lang="es-ES" dirty="0"/>
          </a:p>
        </p:txBody>
      </p:sp>
    </p:spTree>
    <p:extLst>
      <p:ext uri="{BB962C8B-B14F-4D97-AF65-F5344CB8AC3E}">
        <p14:creationId xmlns:p14="http://schemas.microsoft.com/office/powerpoint/2010/main" val="15186564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114</a:t>
            </a:fld>
            <a:endParaRPr lang="es-ES" dirty="0"/>
          </a:p>
        </p:txBody>
      </p:sp>
    </p:spTree>
    <p:extLst>
      <p:ext uri="{BB962C8B-B14F-4D97-AF65-F5344CB8AC3E}">
        <p14:creationId xmlns:p14="http://schemas.microsoft.com/office/powerpoint/2010/main" val="3731558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115</a:t>
            </a:fld>
            <a:endParaRPr lang="es-ES" dirty="0"/>
          </a:p>
        </p:txBody>
      </p:sp>
    </p:spTree>
    <p:extLst>
      <p:ext uri="{BB962C8B-B14F-4D97-AF65-F5344CB8AC3E}">
        <p14:creationId xmlns:p14="http://schemas.microsoft.com/office/powerpoint/2010/main" val="18927157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116</a:t>
            </a:fld>
            <a:endParaRPr lang="es-ES" dirty="0"/>
          </a:p>
        </p:txBody>
      </p:sp>
    </p:spTree>
    <p:extLst>
      <p:ext uri="{BB962C8B-B14F-4D97-AF65-F5344CB8AC3E}">
        <p14:creationId xmlns:p14="http://schemas.microsoft.com/office/powerpoint/2010/main" val="7461322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117</a:t>
            </a:fld>
            <a:endParaRPr lang="es-ES" dirty="0"/>
          </a:p>
        </p:txBody>
      </p:sp>
    </p:spTree>
    <p:extLst>
      <p:ext uri="{BB962C8B-B14F-4D97-AF65-F5344CB8AC3E}">
        <p14:creationId xmlns:p14="http://schemas.microsoft.com/office/powerpoint/2010/main" val="423550294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118</a:t>
            </a:fld>
            <a:endParaRPr lang="es-ES" dirty="0"/>
          </a:p>
        </p:txBody>
      </p:sp>
    </p:spTree>
    <p:extLst>
      <p:ext uri="{BB962C8B-B14F-4D97-AF65-F5344CB8AC3E}">
        <p14:creationId xmlns:p14="http://schemas.microsoft.com/office/powerpoint/2010/main" val="34224887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119</a:t>
            </a:fld>
            <a:endParaRPr lang="es-ES" dirty="0"/>
          </a:p>
        </p:txBody>
      </p:sp>
    </p:spTree>
    <p:extLst>
      <p:ext uri="{BB962C8B-B14F-4D97-AF65-F5344CB8AC3E}">
        <p14:creationId xmlns:p14="http://schemas.microsoft.com/office/powerpoint/2010/main" val="80866129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120</a:t>
            </a:fld>
            <a:endParaRPr lang="es-ES" dirty="0"/>
          </a:p>
        </p:txBody>
      </p:sp>
    </p:spTree>
    <p:extLst>
      <p:ext uri="{BB962C8B-B14F-4D97-AF65-F5344CB8AC3E}">
        <p14:creationId xmlns:p14="http://schemas.microsoft.com/office/powerpoint/2010/main" val="192959088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121</a:t>
            </a:fld>
            <a:endParaRPr lang="es-ES" dirty="0"/>
          </a:p>
        </p:txBody>
      </p:sp>
    </p:spTree>
    <p:extLst>
      <p:ext uri="{BB962C8B-B14F-4D97-AF65-F5344CB8AC3E}">
        <p14:creationId xmlns:p14="http://schemas.microsoft.com/office/powerpoint/2010/main" val="377982833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2D8C9AE-A2F6-4E45-9A98-AC1D213F08AA}" type="slidenum">
              <a:rPr lang="es-ES" sz="1200">
                <a:solidFill>
                  <a:prstClr val="black"/>
                </a:solidFill>
              </a:rPr>
              <a:pPr eaLnBrk="1" hangingPunct="1"/>
              <a:t>122</a:t>
            </a:fld>
            <a:endParaRPr 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Valencia.-Escudo en Viveros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123</a:t>
            </a:fld>
            <a:endParaRPr lang="es-ES" dirty="0"/>
          </a:p>
        </p:txBody>
      </p:sp>
    </p:spTree>
    <p:extLst>
      <p:ext uri="{BB962C8B-B14F-4D97-AF65-F5344CB8AC3E}">
        <p14:creationId xmlns:p14="http://schemas.microsoft.com/office/powerpoint/2010/main" val="92131171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124</a:t>
            </a:fld>
            <a:endParaRPr lang="es-ES" dirty="0"/>
          </a:p>
        </p:txBody>
      </p:sp>
    </p:spTree>
    <p:extLst>
      <p:ext uri="{BB962C8B-B14F-4D97-AF65-F5344CB8AC3E}">
        <p14:creationId xmlns:p14="http://schemas.microsoft.com/office/powerpoint/2010/main" val="173525556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125</a:t>
            </a:fld>
            <a:endParaRPr lang="es-ES" dirty="0"/>
          </a:p>
        </p:txBody>
      </p:sp>
    </p:spTree>
    <p:extLst>
      <p:ext uri="{BB962C8B-B14F-4D97-AF65-F5344CB8AC3E}">
        <p14:creationId xmlns:p14="http://schemas.microsoft.com/office/powerpoint/2010/main" val="19917648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126</a:t>
            </a:fld>
            <a:endParaRPr lang="es-ES" dirty="0"/>
          </a:p>
        </p:txBody>
      </p:sp>
    </p:spTree>
    <p:extLst>
      <p:ext uri="{BB962C8B-B14F-4D97-AF65-F5344CB8AC3E}">
        <p14:creationId xmlns:p14="http://schemas.microsoft.com/office/powerpoint/2010/main" val="23445742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127</a:t>
            </a:fld>
            <a:endParaRPr lang="es-ES" dirty="0"/>
          </a:p>
        </p:txBody>
      </p:sp>
    </p:spTree>
    <p:extLst>
      <p:ext uri="{BB962C8B-B14F-4D97-AF65-F5344CB8AC3E}">
        <p14:creationId xmlns:p14="http://schemas.microsoft.com/office/powerpoint/2010/main" val="131202335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128</a:t>
            </a:fld>
            <a:endParaRPr lang="es-ES" dirty="0"/>
          </a:p>
        </p:txBody>
      </p:sp>
    </p:spTree>
    <p:extLst>
      <p:ext uri="{BB962C8B-B14F-4D97-AF65-F5344CB8AC3E}">
        <p14:creationId xmlns:p14="http://schemas.microsoft.com/office/powerpoint/2010/main" val="23175319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129</a:t>
            </a:fld>
            <a:endParaRPr lang="es-ES" dirty="0"/>
          </a:p>
        </p:txBody>
      </p:sp>
    </p:spTree>
    <p:extLst>
      <p:ext uri="{BB962C8B-B14F-4D97-AF65-F5344CB8AC3E}">
        <p14:creationId xmlns:p14="http://schemas.microsoft.com/office/powerpoint/2010/main" val="26913716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130</a:t>
            </a:fld>
            <a:endParaRPr lang="es-ES" dirty="0"/>
          </a:p>
        </p:txBody>
      </p:sp>
    </p:spTree>
    <p:extLst>
      <p:ext uri="{BB962C8B-B14F-4D97-AF65-F5344CB8AC3E}">
        <p14:creationId xmlns:p14="http://schemas.microsoft.com/office/powerpoint/2010/main" val="368758571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131</a:t>
            </a:fld>
            <a:endParaRPr lang="es-ES" dirty="0"/>
          </a:p>
        </p:txBody>
      </p:sp>
    </p:spTree>
    <p:extLst>
      <p:ext uri="{BB962C8B-B14F-4D97-AF65-F5344CB8AC3E}">
        <p14:creationId xmlns:p14="http://schemas.microsoft.com/office/powerpoint/2010/main" val="4651915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Real o Viveros</a:t>
            </a:r>
          </a:p>
          <a:p>
            <a:endParaRPr lang="es-ES" dirty="0"/>
          </a:p>
        </p:txBody>
      </p:sp>
      <p:sp>
        <p:nvSpPr>
          <p:cNvPr id="4" name="3 Marcador de número de diapositiva"/>
          <p:cNvSpPr>
            <a:spLocks noGrp="1"/>
          </p:cNvSpPr>
          <p:nvPr>
            <p:ph type="sldNum" sz="quarter" idx="10"/>
          </p:nvPr>
        </p:nvSpPr>
        <p:spPr/>
        <p:txBody>
          <a:bodyPr/>
          <a:lstStyle/>
          <a:p>
            <a:fld id="{F92F6719-2C62-4DB5-8CD6-FFA219091C1A}" type="slidenum">
              <a:rPr lang="es-ES" smtClean="0"/>
              <a:t>132</a:t>
            </a:fld>
            <a:endParaRPr lang="es-ES" dirty="0"/>
          </a:p>
        </p:txBody>
      </p:sp>
    </p:spTree>
    <p:extLst>
      <p:ext uri="{BB962C8B-B14F-4D97-AF65-F5344CB8AC3E}">
        <p14:creationId xmlns:p14="http://schemas.microsoft.com/office/powerpoint/2010/main" val="89081287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856CD2-4B5E-469D-AE2C-0B3A42E49368}" type="slidenum">
              <a:rPr lang="es-ES" sz="1200">
                <a:solidFill>
                  <a:prstClr val="black"/>
                </a:solidFill>
              </a:rPr>
              <a:pPr eaLnBrk="1" hangingPunct="1"/>
              <a:t>133</a:t>
            </a:fld>
            <a:endParaRPr 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Valencia.-Aguadoras en Viveros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3A6AA1-1B84-4EA7-8D8D-7C456481AD11}" type="slidenum">
              <a:rPr lang="es-ES" sz="1200">
                <a:solidFill>
                  <a:prstClr val="black"/>
                </a:solidFill>
              </a:rPr>
              <a:pPr eaLnBrk="1" hangingPunct="1"/>
              <a:t>134</a:t>
            </a:fld>
            <a:endParaRPr 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Valencia.-Francisco Badenes en Viveros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F804CFB-E4A8-4C26-A6DF-B0AB2A84CC75}" type="slidenum">
              <a:rPr lang="es-ES" sz="1200">
                <a:solidFill>
                  <a:prstClr val="black"/>
                </a:solidFill>
              </a:rPr>
              <a:pPr eaLnBrk="1" hangingPunct="1"/>
              <a:t>135</a:t>
            </a:fld>
            <a:endParaRPr 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Valencia,.Padre Lluis Fullana en Viveros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963DF7-6603-4B26-892F-AE3C071069AA}" type="slidenum">
              <a:rPr lang="es-ES" sz="1200">
                <a:solidFill>
                  <a:prstClr val="black"/>
                </a:solidFill>
              </a:rPr>
              <a:pPr eaLnBrk="1" hangingPunct="1"/>
              <a:t>136</a:t>
            </a:fld>
            <a:endParaRPr 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Valencia.-Constanti Llompart en Viveros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1C9072-3849-4E89-9CD0-094733E27014}" type="slidenum">
              <a:rPr lang="es-ES" sz="1200">
                <a:solidFill>
                  <a:prstClr val="black"/>
                </a:solidFill>
              </a:rPr>
              <a:pPr eaLnBrk="1" hangingPunct="1"/>
              <a:t>137</a:t>
            </a:fld>
            <a:endParaRPr 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 .-Adolescentes en Viveros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279332A-E05A-4479-9346-2954C060198D}" type="slidenum">
              <a:rPr lang="es-ES" sz="1200">
                <a:solidFill>
                  <a:prstClr val="black"/>
                </a:solidFill>
              </a:rPr>
              <a:pPr eaLnBrk="1" hangingPunct="1"/>
              <a:t>138</a:t>
            </a:fld>
            <a:endParaRPr 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Valencia.-Aguadoras en Viveros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D98817-67CE-4AB7-A8B9-7D01F918AAA6}" type="slidenum">
              <a:rPr lang="es-ES" sz="1200">
                <a:solidFill>
                  <a:prstClr val="black"/>
                </a:solidFill>
              </a:rPr>
              <a:pPr eaLnBrk="1" hangingPunct="1"/>
              <a:t>139</a:t>
            </a:fld>
            <a:endParaRPr lang="es-ES" sz="1200"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Valencia.-Aguadoras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D0AF68-39FC-4C32-BFA7-15CA3F6E9270}" type="slidenum">
              <a:rPr lang="es-ES" sz="1200">
                <a:solidFill>
                  <a:prstClr val="black"/>
                </a:solidFill>
              </a:rPr>
              <a:pPr eaLnBrk="1" hangingPunct="1"/>
              <a:t>140</a:t>
            </a:fld>
            <a:endParaRPr lang="es-ES"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Valencia.-Estatuas en los Viveros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7C9F0D-536D-4E3E-9C26-550C2A57CFE1}" type="slidenum">
              <a:rPr lang="es-ES" sz="1200">
                <a:solidFill>
                  <a:prstClr val="black"/>
                </a:solidFill>
              </a:rPr>
              <a:pPr eaLnBrk="1" hangingPunct="1"/>
              <a:t>141</a:t>
            </a:fld>
            <a:endParaRPr lang="es-ES"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Valencia.-Estatuas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6BCB5E-FF06-4A83-BAE5-BE40F18964A9}" type="slidenum">
              <a:rPr lang="es-ES" sz="1200">
                <a:solidFill>
                  <a:prstClr val="black"/>
                </a:solidFill>
              </a:rPr>
              <a:pPr eaLnBrk="1" hangingPunct="1"/>
              <a:t>142</a:t>
            </a:fld>
            <a:endParaRPr lang="es-ES" sz="1200" dirty="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Valencia.-Vicente Querol</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4F7033-2113-4C79-B089-64561EB28515}" type="slidenum">
              <a:rPr lang="es-ES" sz="1200">
                <a:solidFill>
                  <a:prstClr val="black"/>
                </a:solidFill>
              </a:rPr>
              <a:pPr eaLnBrk="1" hangingPunct="1"/>
              <a:t>143</a:t>
            </a:fld>
            <a:endParaRPr 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85B87D-D82B-4A1D-8969-89BF3B4F56BF}" type="slidenum">
              <a:rPr lang="es-ES" sz="1200">
                <a:solidFill>
                  <a:prstClr val="black"/>
                </a:solidFill>
              </a:rPr>
              <a:pPr eaLnBrk="1" hangingPunct="1"/>
              <a:t>144</a:t>
            </a:fld>
            <a:endParaRPr 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Valencia.-Pajarera en Viveros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458857-DCC0-49FC-9F61-38DBAF069EF6}" type="slidenum">
              <a:rPr lang="es-ES" sz="1200">
                <a:solidFill>
                  <a:prstClr val="black"/>
                </a:solidFill>
              </a:rPr>
              <a:pPr eaLnBrk="1" hangingPunct="1"/>
              <a:t>145</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AE1D9F-F5CA-4EAC-878B-B032C9E7D642}" type="slidenum">
              <a:rPr lang="es-ES" sz="1200">
                <a:solidFill>
                  <a:prstClr val="black"/>
                </a:solidFill>
              </a:rPr>
              <a:pPr eaLnBrk="1" hangingPunct="1"/>
              <a:t>146</a:t>
            </a:fld>
            <a:endParaRPr lang="es-ES"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A530490-87FD-40C4-90F7-98B654CBD08F}" type="slidenum">
              <a:rPr lang="es-ES" sz="1200">
                <a:solidFill>
                  <a:prstClr val="black"/>
                </a:solidFill>
              </a:rPr>
              <a:pPr eaLnBrk="1" hangingPunct="1"/>
              <a:t>147</a:t>
            </a:fld>
            <a:endParaRPr 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109F28-032B-4596-BC37-65A7E808BA74}" type="slidenum">
              <a:rPr lang="es-ES" sz="1200">
                <a:solidFill>
                  <a:prstClr val="black"/>
                </a:solidFill>
              </a:rPr>
              <a:pPr eaLnBrk="1" hangingPunct="1"/>
              <a:t>148</a:t>
            </a:fld>
            <a:endParaRPr lang="es-ES"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11F018-7F0D-46BE-A4CE-5C6B3A6B0781}" type="slidenum">
              <a:rPr lang="es-ES" sz="1200">
                <a:solidFill>
                  <a:prstClr val="black"/>
                </a:solidFill>
              </a:rPr>
              <a:pPr eaLnBrk="1" hangingPunct="1"/>
              <a:t>149</a:t>
            </a:fld>
            <a:endParaRPr lang="es-ES" sz="1200"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B18E004-5E8A-4DCF-B48E-A42349C35AF2}" type="slidenum">
              <a:rPr lang="es-ES" sz="1200">
                <a:solidFill>
                  <a:prstClr val="black"/>
                </a:solidFill>
              </a:rPr>
              <a:pPr eaLnBrk="1" hangingPunct="1"/>
              <a:t>150</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Valencia.-Bruma boreal</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5560D6B-6CF6-485C-B2DA-60921B35CE57}" type="slidenum">
              <a:rPr lang="es-ES" sz="1200">
                <a:solidFill>
                  <a:prstClr val="black"/>
                </a:solidFill>
              </a:rPr>
              <a:pPr eaLnBrk="1" hangingPunct="1"/>
              <a:t>151</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Valencia.-Bruma boreal</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A1DCA6-7203-4F3C-A59D-8BD7F5617D8E}" type="slidenum">
              <a:rPr lang="es-ES" sz="1200">
                <a:solidFill>
                  <a:prstClr val="black"/>
                </a:solidFill>
              </a:rPr>
              <a:pPr eaLnBrk="1" hangingPunct="1"/>
              <a:t>152</a:t>
            </a:fld>
            <a:endParaRPr 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Valencia.-Bruma boreal</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5208CC3-1A98-47B9-A0C8-0E38885A6353}" type="slidenum">
              <a:rPr lang="es-ES" sz="1200">
                <a:solidFill>
                  <a:prstClr val="black"/>
                </a:solidFill>
              </a:rPr>
              <a:pPr eaLnBrk="1" hangingPunct="1"/>
              <a:t>153</a:t>
            </a:fld>
            <a:endParaRPr lang="es-ES"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Valencia.-Reposo</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255182-867D-48C4-8806-719ED77667F8}" type="slidenum">
              <a:rPr lang="es-ES" sz="1200">
                <a:solidFill>
                  <a:prstClr val="black"/>
                </a:solidFill>
              </a:rPr>
              <a:pPr eaLnBrk="1" hangingPunct="1"/>
              <a:t>154</a:t>
            </a:fld>
            <a:endParaRPr lang="es-ES" sz="1200" dirty="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Valencia.-Reposo</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9254CA-9D48-418F-B893-638FFAA96FBA}" type="slidenum">
              <a:rPr lang="es-ES" sz="1200">
                <a:solidFill>
                  <a:prstClr val="black"/>
                </a:solidFill>
              </a:rPr>
              <a:pPr eaLnBrk="1" hangingPunct="1"/>
              <a:t>155</a:t>
            </a:fld>
            <a:endParaRPr 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Valencia.-Esculturas en Viveros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D763560-D76F-4769-B109-409FC0D0B9A2}" type="slidenum">
              <a:rPr lang="es-ES" sz="1200">
                <a:solidFill>
                  <a:prstClr val="black"/>
                </a:solidFill>
              </a:rPr>
              <a:pPr eaLnBrk="1" hangingPunct="1"/>
              <a:t>156</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Valencia.-Esculturas en Viveros</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E774DD-3F50-4A50-AC28-2D85CCF947D9}" type="slidenum">
              <a:rPr lang="es-ES" sz="1200">
                <a:solidFill>
                  <a:prstClr val="black"/>
                </a:solidFill>
              </a:rPr>
              <a:pPr eaLnBrk="1" hangingPunct="1"/>
              <a:t>157</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Valencia.-Esculturas</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8034D1-D053-464D-A0F2-E7EC39E8CC88}" type="slidenum">
              <a:rPr lang="es-ES" sz="1200">
                <a:solidFill>
                  <a:prstClr val="black"/>
                </a:solidFill>
              </a:rPr>
              <a:pPr eaLnBrk="1" hangingPunct="1"/>
              <a:t>158</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D0FE04-9C0C-4D3D-9F40-067F9D5B5FA9}" type="slidenum">
              <a:rPr lang="es-ES" sz="1200">
                <a:solidFill>
                  <a:prstClr val="black"/>
                </a:solidFill>
              </a:rPr>
              <a:pPr eaLnBrk="1" hangingPunct="1"/>
              <a:t>159</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Valencia.-Estatua en Viveros</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B7058C-3839-45FB-8A30-8EA1328485CD}" type="slidenum">
              <a:rPr lang="es-ES" sz="1200">
                <a:solidFill>
                  <a:prstClr val="black"/>
                </a:solidFill>
              </a:rPr>
              <a:pPr eaLnBrk="1" hangingPunct="1"/>
              <a:t>160</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Valencia.-Estatuas en Vivero</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E6DA94-C848-4C27-8C48-7875FB370B6C}" type="slidenum">
              <a:rPr lang="es-ES" sz="1200">
                <a:solidFill>
                  <a:prstClr val="black"/>
                </a:solidFill>
              </a:rPr>
              <a:pPr eaLnBrk="1" hangingPunct="1"/>
              <a:t>161</a:t>
            </a:fld>
            <a:endParaRPr 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 .-Estatua en Reposo</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2D0095-AEFE-4CF5-BF9F-C8BCB1389A10}" type="slidenum">
              <a:rPr lang="es-ES" sz="1200">
                <a:solidFill>
                  <a:prstClr val="black"/>
                </a:solidFill>
              </a:rPr>
              <a:pPr eaLnBrk="1" hangingPunct="1"/>
              <a:t>162</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Valencia.-Fuente en Viveros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C767500-133E-4FEA-98E1-2F2FDBEB0877}" type="slidenum">
              <a:rPr lang="es-ES" sz="1200">
                <a:solidFill>
                  <a:prstClr val="black"/>
                </a:solidFill>
              </a:rPr>
              <a:pPr eaLnBrk="1" hangingPunct="1"/>
              <a:t>163</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Valencia.-Fuente en Viveros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6DB2457-0E68-478C-8131-F5150D4FC0B3}" type="slidenum">
              <a:rPr lang="es-ES" sz="1200">
                <a:solidFill>
                  <a:prstClr val="black"/>
                </a:solidFill>
              </a:rPr>
              <a:pPr eaLnBrk="1" hangingPunct="1"/>
              <a:t>164</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83B5E37-90DB-4325-AE49-37790CB06A18}" type="slidenum">
              <a:rPr lang="es-ES" sz="1200">
                <a:solidFill>
                  <a:prstClr val="black"/>
                </a:solidFill>
              </a:rPr>
              <a:pPr eaLnBrk="1" hangingPunct="1"/>
              <a:t>165</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Valencia.-Viveros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5512FE-FECE-492E-9503-19AECF8D2462}" type="slidenum">
              <a:rPr lang="es-ES" sz="1200">
                <a:solidFill>
                  <a:prstClr val="black"/>
                </a:solidFill>
              </a:rPr>
              <a:pPr eaLnBrk="1" hangingPunct="1"/>
              <a:t>166</a:t>
            </a:fld>
            <a:endParaRPr 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 a Paco Domingo en Viveros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999D19-40D5-4A7D-9DBA-67CC39D3098F}" type="slidenum">
              <a:rPr lang="es-ES" sz="1200">
                <a:solidFill>
                  <a:prstClr val="black"/>
                </a:solidFill>
              </a:rPr>
              <a:pPr eaLnBrk="1" hangingPunct="1"/>
              <a:t>167</a:t>
            </a:fld>
            <a:endParaRPr 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Valencia.-Pajarera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0783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29864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329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323011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10889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2280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89968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7776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7428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50495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0201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3188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51514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73106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037764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05506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22554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4101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00388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30297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503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6796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63203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166671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9171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5803470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22751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5271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928562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870697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817914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078935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70637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9597053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1995638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4937987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http://upload.wikimedia.org/wikipedia/commons/e/e2/Jardin_Monforte2_.jpg" TargetMode="External"/><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hyperlink" Target="http://upload.wikimedia.org/wikipedia/commons/5/5c/Jardin_Monforte7_.jpg" TargetMode="External"/><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hyperlink" Target="http://upload.wikimedia.org/wikipedia/commons/f/fc/Jardin_Monforte1_.jpg"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26.jpe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37.jpg"/></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45.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50.jpg"/></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58.jpg"/></Relationships>
</file>

<file path=ppt/slides/_rels/slide5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18.xml"/><Relationship Id="rId4" Type="http://schemas.openxmlformats.org/officeDocument/2006/relationships/image" Target="../media/image60.jpg"/></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5.xml"/><Relationship Id="rId1" Type="http://schemas.openxmlformats.org/officeDocument/2006/relationships/slideLayout" Target="../slideLayouts/slideLayout18.xml"/><Relationship Id="rId4" Type="http://schemas.openxmlformats.org/officeDocument/2006/relationships/image" Target="../media/image49.jpg"/></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68.jpg"/></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7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7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7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86.jpg"/><Relationship Id="rId4" Type="http://schemas.openxmlformats.org/officeDocument/2006/relationships/image" Target="../media/image92.jpg"/></Relationships>
</file>

<file path=ppt/slides/_rels/slide8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22.jpg"/></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0.xml"/><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1.xml"/><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2.xml"/><Relationship Id="rId1" Type="http://schemas.openxmlformats.org/officeDocument/2006/relationships/slideLayout" Target="../slideLayouts/slideLayout29.xml"/></Relationships>
</file>

<file path=ppt/slides/_rels/slide13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3.xml"/><Relationship Id="rId1" Type="http://schemas.openxmlformats.org/officeDocument/2006/relationships/slideLayout" Target="../slideLayouts/slideLayout29.xml"/></Relationships>
</file>

<file path=ppt/slides/_rels/slide13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4.xml"/><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5.xml"/><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26.xml"/><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27.xml"/><Relationship Id="rId1" Type="http://schemas.openxmlformats.org/officeDocument/2006/relationships/slideLayout" Target="../slideLayouts/slideLayout29.xml"/></Relationships>
</file>

<file path=ppt/slides/_rels/slide14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28.xml"/><Relationship Id="rId1" Type="http://schemas.openxmlformats.org/officeDocument/2006/relationships/slideLayout" Target="../slideLayouts/slideLayout29.xml"/></Relationships>
</file>

<file path=ppt/slides/_rels/slide14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29.xml"/><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30.xml"/><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1.xml"/><Relationship Id="rId1" Type="http://schemas.openxmlformats.org/officeDocument/2006/relationships/slideLayout" Target="../slideLayouts/slideLayout29.xml"/></Relationships>
</file>

<file path=ppt/slides/_rels/slide145.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32.xml"/><Relationship Id="rId1" Type="http://schemas.openxmlformats.org/officeDocument/2006/relationships/slideLayout" Target="../slideLayouts/slideLayout29.xml"/></Relationships>
</file>

<file path=ppt/slides/_rels/slide146.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33.xml"/><Relationship Id="rId1" Type="http://schemas.openxmlformats.org/officeDocument/2006/relationships/slideLayout" Target="../slideLayouts/slideLayout29.xml"/></Relationships>
</file>

<file path=ppt/slides/_rels/slide14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4.xml"/><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35.xml"/><Relationship Id="rId1" Type="http://schemas.openxmlformats.org/officeDocument/2006/relationships/slideLayout" Target="../slideLayouts/slideLayout29.xml"/></Relationships>
</file>

<file path=ppt/slides/_rels/slide14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36.xml"/><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37.xml"/><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38.xml"/><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39.xml"/><Relationship Id="rId1" Type="http://schemas.openxmlformats.org/officeDocument/2006/relationships/slideLayout" Target="../slideLayouts/slideLayout29.xml"/></Relationships>
</file>

<file path=ppt/slides/_rels/slide153.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40.xml"/><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41.xml"/><Relationship Id="rId1" Type="http://schemas.openxmlformats.org/officeDocument/2006/relationships/slideLayout" Target="../slideLayouts/slideLayout29.xml"/></Relationships>
</file>

<file path=ppt/slides/_rels/slide155.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42.xml"/><Relationship Id="rId1" Type="http://schemas.openxmlformats.org/officeDocument/2006/relationships/slideLayout" Target="../slideLayouts/slideLayout29.xml"/></Relationships>
</file>

<file path=ppt/slides/_rels/slide156.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43.xml"/><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44.xml"/><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45.xml"/><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46.xml"/><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47.xml"/><Relationship Id="rId1" Type="http://schemas.openxmlformats.org/officeDocument/2006/relationships/slideLayout" Target="../slideLayouts/slideLayout29.xml"/></Relationships>
</file>

<file path=ppt/slides/_rels/slide161.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48.xml"/><Relationship Id="rId1" Type="http://schemas.openxmlformats.org/officeDocument/2006/relationships/slideLayout" Target="../slideLayouts/slideLayout29.xml"/></Relationships>
</file>

<file path=ppt/slides/_rels/slide162.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49.xml"/><Relationship Id="rId1" Type="http://schemas.openxmlformats.org/officeDocument/2006/relationships/slideLayout" Target="../slideLayouts/slideLayout29.xml"/></Relationships>
</file>

<file path=ppt/slides/_rels/slide163.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50.xml"/><Relationship Id="rId1" Type="http://schemas.openxmlformats.org/officeDocument/2006/relationships/slideLayout" Target="../slideLayouts/slideLayout29.xml"/></Relationships>
</file>

<file path=ppt/slides/_rels/slide164.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51.xml"/><Relationship Id="rId1" Type="http://schemas.openxmlformats.org/officeDocument/2006/relationships/slideLayout" Target="../slideLayouts/slideLayout29.xml"/></Relationships>
</file>

<file path=ppt/slides/_rels/slide165.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52.xml"/><Relationship Id="rId1" Type="http://schemas.openxmlformats.org/officeDocument/2006/relationships/slideLayout" Target="../slideLayouts/slideLayout29.xml"/></Relationships>
</file>

<file path=ppt/slides/_rels/slide166.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53.xml"/><Relationship Id="rId1" Type="http://schemas.openxmlformats.org/officeDocument/2006/relationships/slideLayout" Target="../slideLayouts/slideLayout29.xml"/></Relationships>
</file>

<file path=ppt/slides/_rels/slide16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15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390456" cy="4104456"/>
          </a:xfrm>
        </p:spPr>
        <p:txBody>
          <a:bodyPr>
            <a:normAutofit fontScale="90000"/>
          </a:bodyPr>
          <a:lstStyle/>
          <a:p>
            <a:r>
              <a:rPr lang="pt-BR" sz="3600" dirty="0"/>
              <a:t>EUROPA.-LA VUELTA AL MUNDO EN 885 JARDINES.-VALENCIA.-Jardines de Monforte.-</a:t>
            </a:r>
            <a:r>
              <a:rPr lang="es-ES" sz="3600" dirty="0"/>
              <a:t>Valencia.-El Jardin de Polifilo  y Jardines del Real-Viveros</a:t>
            </a:r>
            <a:br>
              <a:rPr lang="es-ES" sz="3600" dirty="0"/>
            </a:br>
            <a:br>
              <a:rPr lang="pt-BR"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17595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Valencia.-Jardines de Monforte</a:t>
            </a:r>
          </a:p>
        </p:txBody>
      </p:sp>
      <p:sp>
        <p:nvSpPr>
          <p:cNvPr id="3" name="2 Marcador de contenido"/>
          <p:cNvSpPr>
            <a:spLocks noGrp="1"/>
          </p:cNvSpPr>
          <p:nvPr>
            <p:ph sz="quarter" idx="1"/>
          </p:nvPr>
        </p:nvSpPr>
        <p:spPr/>
        <p:txBody>
          <a:bodyPr>
            <a:normAutofit lnSpcReduction="10000"/>
          </a:bodyPr>
          <a:lstStyle/>
          <a:p>
            <a:r>
              <a:rPr lang="es-ES" dirty="0"/>
              <a:t>El jardín de Monforte (Jardí de Montfort), situado en la Plaza de la Legión Española de la ciudad de Valencia (España) fue trazado en el siglo XIX en corte neoclásico. Cuenta con abundantes estatuas de mármol; estanques y surtidores, detalles arquitectónicos y un pabellón de descanso.</a:t>
            </a:r>
          </a:p>
          <a:p>
            <a:r>
              <a:rPr lang="es-ES" dirty="0"/>
              <a:t>Se accede al mismo atravesando el zaguán del pabellón, cuya planta baja comunica directamente a una plazoleta de forma semicircular cerrada por un barandal de hierro adornada con bustos de filósofos sobre pedestales..</a:t>
            </a:r>
          </a:p>
        </p:txBody>
      </p:sp>
    </p:spTree>
    <p:extLst>
      <p:ext uri="{BB962C8B-B14F-4D97-AF65-F5344CB8AC3E}">
        <p14:creationId xmlns:p14="http://schemas.microsoft.com/office/powerpoint/2010/main" val="4289911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Dicha plazoleta da paso a una artística portada neoclásica, exenta, flanqueada por dos leones de mármol, obra de José Bellver para la escalinata del Congreso de los Diputados, en Madrid, donde no llegaron a colocarse.</a:t>
            </a:r>
          </a:p>
          <a:p>
            <a:r>
              <a:rPr lang="es-ES" dirty="0"/>
              <a:t>Tiene este jardín otro acceso por la galería porticada del pabellón o palacete, que comunica a un parque rectangular, en desnivel, circundado por muretes ornados con "alfàbegues" de Alcora. Lo más vistoso de este recinto son los juegos de agua de la alberca y de los dos graciosos estanques de los ángulos, con grupos escultóricos de amorcillos en los respectivos surtidores, sobre pedestales de pechinas.</a:t>
            </a:r>
          </a:p>
        </p:txBody>
      </p:sp>
    </p:spTree>
    <p:extLst>
      <p:ext uri="{BB962C8B-B14F-4D97-AF65-F5344CB8AC3E}">
        <p14:creationId xmlns:p14="http://schemas.microsoft.com/office/powerpoint/2010/main" val="1420655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En consonancia con el carácter señorial del jardín se conserva el pabellón de recreo, especie de palacete construido a iniciativa del propio Marqués de San Juan, y cuya puerta es paso obligado, y único, al jardín. </a:t>
            </a:r>
          </a:p>
          <a:p>
            <a:r>
              <a:rPr lang="es-ES" dirty="0"/>
              <a:t>A la izquierda del zaguán una escalinata cuyas paredes se decoran con nueve figuras femeninas pintadas al temple y otros tantos medallones con amorcillos, conduce al piso principal, con varias estancias en torno a una central, porticada en estilo neopalladiano, cubierta con bóveda octogonal sobre pechinas, en cuyos segmentos aparecen pintadas diversas alegorías. </a:t>
            </a:r>
          </a:p>
        </p:txBody>
      </p:sp>
    </p:spTree>
    <p:extLst>
      <p:ext uri="{BB962C8B-B14F-4D97-AF65-F5344CB8AC3E}">
        <p14:creationId xmlns:p14="http://schemas.microsoft.com/office/powerpoint/2010/main" val="3866844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Desde los balcones de este piso o desde la terraza abalaustrada se contemplan interesantes panorámicas de tan suntuoso jardín, que recibe el nombre de Monforte por haber pasado a la familia de este apellido a la muerte del Marqués de San Juan, su creador, fallecido en 1871.</a:t>
            </a:r>
          </a:p>
          <a:p>
            <a:r>
              <a:rPr lang="es-ES" dirty="0"/>
              <a:t>Los jardines fueron restaurados en los años 1940 por Javier Winthuysen Losada y las obras fueron ejecutadas por el jardinero municipal Ramón Peris.</a:t>
            </a:r>
          </a:p>
        </p:txBody>
      </p:sp>
    </p:spTree>
    <p:extLst>
      <p:ext uri="{BB962C8B-B14F-4D97-AF65-F5344CB8AC3E}">
        <p14:creationId xmlns:p14="http://schemas.microsoft.com/office/powerpoint/2010/main" val="393507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289" t="7557" b="2558"/>
          <a:stretch/>
        </p:blipFill>
        <p:spPr>
          <a:xfrm>
            <a:off x="0" y="0"/>
            <a:ext cx="9252520" cy="6858000"/>
          </a:xfrm>
          <a:prstGeom prst="rect">
            <a:avLst/>
          </a:prstGeom>
        </p:spPr>
      </p:pic>
    </p:spTree>
    <p:extLst>
      <p:ext uri="{BB962C8B-B14F-4D97-AF65-F5344CB8AC3E}">
        <p14:creationId xmlns:p14="http://schemas.microsoft.com/office/powerpoint/2010/main" val="399256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1" y="0"/>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19992"/>
            <a:ext cx="4660007" cy="6858000"/>
          </a:xfrm>
          <a:prstGeom prst="rect">
            <a:avLst/>
          </a:prstGeom>
        </p:spPr>
      </p:pic>
    </p:spTree>
    <p:extLst>
      <p:ext uri="{BB962C8B-B14F-4D97-AF65-F5344CB8AC3E}">
        <p14:creationId xmlns:p14="http://schemas.microsoft.com/office/powerpoint/2010/main" val="789579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 y="-32569"/>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46857"/>
            <a:ext cx="4499992" cy="6858000"/>
          </a:xfrm>
          <a:prstGeom prst="rect">
            <a:avLst/>
          </a:prstGeom>
        </p:spPr>
      </p:pic>
    </p:spTree>
    <p:extLst>
      <p:ext uri="{BB962C8B-B14F-4D97-AF65-F5344CB8AC3E}">
        <p14:creationId xmlns:p14="http://schemas.microsoft.com/office/powerpoint/2010/main" val="3425359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SPAIN\valenciajardinesdemonfor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981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SPAIN\valenciajardinesdemonfortecasa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056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SPAIN\valenciajardinesdemonforteescultur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632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SPAIN\valenciajardinesdemonforteescultura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08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SPAIN\valenciajardinesdemonforteescultura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9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464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alencia.-Jardines de Monforte.-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092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SPAIN\valenciajardinesdemonforteescultura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522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SPAIN\valenciajardinesdemonfortejardi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177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SPAIN\valenciajardinesdemonfortejardin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060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Escritorio\SPAIN\Jardines de Monfor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0612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SPAIN\Jardines de Monfort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026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rchivo:Jardin Monforte2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35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Archivo:Jardin Monforte7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101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Archivo:Jardin Monforte1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100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alencia.-Jardines de Monforte.-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370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alencia.-Jardines de Monforte.-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721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alencia.-Jardines de Monfor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134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Escritorio\SPAIN\Jardines de Monfort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0"/>
            <a:ext cx="403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Picture 3" descr="C:\Documents and Settings\JOSE ELIAS\Escritorio\SPAIN\Jardines de Monforte.-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05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Picture 4" descr="C:\Documents and Settings\JOSE ELIAS\Escritorio\SPAIN\Jardines de Monforte.-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57600"/>
            <a:ext cx="5105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303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SPAIN\valenciajardinesdemonfortejardin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195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1088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285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932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015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74163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8" y="-171399"/>
            <a:ext cx="9144000" cy="7029399"/>
          </a:xfrm>
          <a:prstGeom prst="rect">
            <a:avLst/>
          </a:prstGeom>
        </p:spPr>
      </p:pic>
    </p:spTree>
    <p:extLst>
      <p:ext uri="{BB962C8B-B14F-4D97-AF65-F5344CB8AC3E}">
        <p14:creationId xmlns:p14="http://schemas.microsoft.com/office/powerpoint/2010/main" val="917316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215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2572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99392"/>
            <a:ext cx="4752528" cy="6957392"/>
          </a:xfrm>
          <a:prstGeom prst="rect">
            <a:avLst/>
          </a:prstGeom>
        </p:spPr>
      </p:pic>
    </p:spTree>
    <p:extLst>
      <p:ext uri="{BB962C8B-B14F-4D97-AF65-F5344CB8AC3E}">
        <p14:creationId xmlns:p14="http://schemas.microsoft.com/office/powerpoint/2010/main" val="3063948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1929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680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8582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870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902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9144000" cy="6819900"/>
          </a:xfrm>
          <a:prstGeom prst="rect">
            <a:avLst/>
          </a:prstGeom>
        </p:spPr>
      </p:pic>
    </p:spTree>
    <p:extLst>
      <p:ext uri="{BB962C8B-B14F-4D97-AF65-F5344CB8AC3E}">
        <p14:creationId xmlns:p14="http://schemas.microsoft.com/office/powerpoint/2010/main" val="2457232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45707" cy="6858000"/>
          </a:xfrm>
          <a:prstGeom prst="rect">
            <a:avLst/>
          </a:prstGeom>
        </p:spPr>
      </p:pic>
    </p:spTree>
    <p:extLst>
      <p:ext uri="{BB962C8B-B14F-4D97-AF65-F5344CB8AC3E}">
        <p14:creationId xmlns:p14="http://schemas.microsoft.com/office/powerpoint/2010/main" val="2925325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86532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64722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8389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1133"/>
            <a:ext cx="4644008" cy="6858000"/>
          </a:xfrm>
          <a:prstGeom prst="rect">
            <a:avLst/>
          </a:prstGeom>
        </p:spPr>
      </p:pic>
    </p:spTree>
    <p:extLst>
      <p:ext uri="{BB962C8B-B14F-4D97-AF65-F5344CB8AC3E}">
        <p14:creationId xmlns:p14="http://schemas.microsoft.com/office/powerpoint/2010/main" val="3737640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31065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86811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311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79375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02676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1335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1885540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 y="188640"/>
            <a:ext cx="45639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7165"/>
            <a:ext cx="4572000" cy="6858000"/>
          </a:xfrm>
          <a:prstGeom prst="rect">
            <a:avLst/>
          </a:prstGeom>
        </p:spPr>
      </p:pic>
    </p:spTree>
    <p:extLst>
      <p:ext uri="{BB962C8B-B14F-4D97-AF65-F5344CB8AC3E}">
        <p14:creationId xmlns:p14="http://schemas.microsoft.com/office/powerpoint/2010/main" val="29147653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12283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4744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7718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84290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 y="116632"/>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99392"/>
            <a:ext cx="4548584" cy="6957392"/>
          </a:xfrm>
          <a:prstGeom prst="rect">
            <a:avLst/>
          </a:prstGeom>
        </p:spPr>
      </p:pic>
    </p:spTree>
    <p:extLst>
      <p:ext uri="{BB962C8B-B14F-4D97-AF65-F5344CB8AC3E}">
        <p14:creationId xmlns:p14="http://schemas.microsoft.com/office/powerpoint/2010/main" val="22267237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4769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73478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74136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845" t="1642" r="2858" b="1933"/>
          <a:stretch/>
        </p:blipFill>
        <p:spPr>
          <a:xfrm>
            <a:off x="4586287" y="0"/>
            <a:ext cx="4572000" cy="6858000"/>
          </a:xfrm>
          <a:prstGeom prst="rect">
            <a:avLst/>
          </a:prstGeom>
        </p:spPr>
      </p:pic>
    </p:spTree>
    <p:extLst>
      <p:ext uri="{BB962C8B-B14F-4D97-AF65-F5344CB8AC3E}">
        <p14:creationId xmlns:p14="http://schemas.microsoft.com/office/powerpoint/2010/main" val="23055288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4773812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31695952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512908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6" y="0"/>
            <a:ext cx="9078913" cy="6858000"/>
          </a:xfrm>
          <a:prstGeom prst="rect">
            <a:avLst/>
          </a:prstGeom>
        </p:spPr>
      </p:pic>
    </p:spTree>
    <p:extLst>
      <p:ext uri="{BB962C8B-B14F-4D97-AF65-F5344CB8AC3E}">
        <p14:creationId xmlns:p14="http://schemas.microsoft.com/office/powerpoint/2010/main" val="37320482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42" y="0"/>
            <a:ext cx="4978400" cy="6858000"/>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9113071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 y="-99392"/>
            <a:ext cx="4978400" cy="6849442"/>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559" y="-99392"/>
            <a:ext cx="4160441" cy="6921946"/>
          </a:xfrm>
          <a:prstGeom prst="rect">
            <a:avLst/>
          </a:prstGeom>
        </p:spPr>
      </p:pic>
    </p:spTree>
    <p:extLst>
      <p:ext uri="{BB962C8B-B14F-4D97-AF65-F5344CB8AC3E}">
        <p14:creationId xmlns:p14="http://schemas.microsoft.com/office/powerpoint/2010/main" val="39302040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 y="0"/>
            <a:ext cx="49784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280"/>
            <a:ext cx="4572000" cy="6823720"/>
          </a:xfrm>
          <a:prstGeom prst="rect">
            <a:avLst/>
          </a:prstGeom>
        </p:spPr>
      </p:pic>
    </p:spTree>
    <p:extLst>
      <p:ext uri="{BB962C8B-B14F-4D97-AF65-F5344CB8AC3E}">
        <p14:creationId xmlns:p14="http://schemas.microsoft.com/office/powerpoint/2010/main" val="28623100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81" y="42862"/>
            <a:ext cx="4978400" cy="681513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06176"/>
            <a:ext cx="4572000" cy="6642100"/>
          </a:xfrm>
          <a:prstGeom prst="rect">
            <a:avLst/>
          </a:prstGeom>
        </p:spPr>
      </p:pic>
    </p:spTree>
    <p:extLst>
      <p:ext uri="{BB962C8B-B14F-4D97-AF65-F5344CB8AC3E}">
        <p14:creationId xmlns:p14="http://schemas.microsoft.com/office/powerpoint/2010/main" val="6864336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221953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978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785859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92634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Valencia.-El Jardin de Polifilo </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El Jardín de Polífilo se encuentra en Valencia, cerca del Palacio de Congresos, con una superficie de casi 40 000 m2. Se creó entre 1998 y 2000, con un diseño del estudio de paisajismo Citerea. Su nombre proviene del protagonista de Hypnerotomachia Poliphili, de Francesco Colonna.</a:t>
            </a:r>
          </a:p>
          <a:p>
            <a:r>
              <a:rPr lang="es-ES" dirty="0"/>
              <a:t>Se concibió como un jardín de evocación romántica, con diversas zonas diferenciadas con nombres como: Plaza de las Puertas del Destino, el Guardián de los Huertos, la Isla de Citerea, el Estanque de los Naranjos, la Plaza de los Cipreses o la Montaña Artificial. </a:t>
            </a:r>
          </a:p>
        </p:txBody>
      </p:sp>
    </p:spTree>
    <p:extLst>
      <p:ext uri="{BB962C8B-B14F-4D97-AF65-F5344CB8AC3E}">
        <p14:creationId xmlns:p14="http://schemas.microsoft.com/office/powerpoint/2010/main" val="4514004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parque se estructura a través de dos tramas superpuestas, una ortogonal a los ejes viarios y otra de diseño libre que articula diversos espacios de índole más íntima, con recorridos curvilíneos que establecen una relación más directa con la naturaleza. </a:t>
            </a:r>
          </a:p>
          <a:p>
            <a:r>
              <a:rPr lang="es-ES" dirty="0"/>
              <a:t>Tiene un especial protagonismo el agua, con diversas fuentes y estanques a lo largo de todo el terreno. La vegetación es principalmente mediterránea, con especies como laureles, naranjos, manzanos, cipreses, almeces, falsos plátanos, tipuanas, árboles del amor y jacarandas, así como rosas y jazmines como principales flores. También hay zonas de césped y setos que enmarcan los caminos</a:t>
            </a:r>
          </a:p>
        </p:txBody>
      </p:sp>
    </p:spTree>
    <p:extLst>
      <p:ext uri="{BB962C8B-B14F-4D97-AF65-F5344CB8AC3E}">
        <p14:creationId xmlns:p14="http://schemas.microsoft.com/office/powerpoint/2010/main" val="37698071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2032" t="1875" r="1874" b="3333"/>
          <a:stretch/>
        </p:blipFill>
        <p:spPr>
          <a:xfrm>
            <a:off x="0" y="0"/>
            <a:ext cx="9144000" cy="6858000"/>
          </a:xfrm>
          <a:prstGeom prst="rect">
            <a:avLst/>
          </a:prstGeom>
        </p:spPr>
      </p:pic>
    </p:spTree>
    <p:extLst>
      <p:ext uri="{BB962C8B-B14F-4D97-AF65-F5344CB8AC3E}">
        <p14:creationId xmlns:p14="http://schemas.microsoft.com/office/powerpoint/2010/main" val="29145811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9748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1654963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05897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909146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7535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250"/>
          <a:stretch/>
        </p:blipFill>
        <p:spPr>
          <a:xfrm>
            <a:off x="0" y="0"/>
            <a:ext cx="464400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03276"/>
            <a:ext cx="4644008" cy="345472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1"/>
            <a:ext cx="4499992" cy="3403277"/>
          </a:xfrm>
          <a:prstGeom prst="rect">
            <a:avLst/>
          </a:prstGeom>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4008" y="3403276"/>
            <a:ext cx="4499992" cy="3454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281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0"/>
            <a:ext cx="9144000" cy="6858000"/>
          </a:xfrm>
          <a:prstGeom prst="rect">
            <a:avLst/>
          </a:prstGeom>
        </p:spPr>
      </p:pic>
    </p:spTree>
    <p:extLst>
      <p:ext uri="{BB962C8B-B14F-4D97-AF65-F5344CB8AC3E}">
        <p14:creationId xmlns:p14="http://schemas.microsoft.com/office/powerpoint/2010/main" val="17002998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75" t="2259" r="1564" b="1437"/>
          <a:stretch/>
        </p:blipFill>
        <p:spPr>
          <a:xfrm>
            <a:off x="0" y="0"/>
            <a:ext cx="9144000" cy="6857999"/>
          </a:xfrm>
          <a:prstGeom prst="rect">
            <a:avLst/>
          </a:prstGeom>
        </p:spPr>
      </p:pic>
    </p:spTree>
    <p:extLst>
      <p:ext uri="{BB962C8B-B14F-4D97-AF65-F5344CB8AC3E}">
        <p14:creationId xmlns:p14="http://schemas.microsoft.com/office/powerpoint/2010/main" val="27247226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68502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3" b="2292"/>
          <a:stretch/>
        </p:blipFill>
        <p:spPr>
          <a:xfrm>
            <a:off x="0" y="0"/>
            <a:ext cx="9144000" cy="6858000"/>
          </a:xfrm>
          <a:prstGeom prst="rect">
            <a:avLst/>
          </a:prstGeom>
        </p:spPr>
      </p:pic>
    </p:spTree>
    <p:extLst>
      <p:ext uri="{BB962C8B-B14F-4D97-AF65-F5344CB8AC3E}">
        <p14:creationId xmlns:p14="http://schemas.microsoft.com/office/powerpoint/2010/main" val="12520156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150935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0794923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7101408"/>
          </a:xfrm>
          <a:prstGeom prst="rect">
            <a:avLst/>
          </a:prstGeom>
        </p:spPr>
      </p:pic>
    </p:spTree>
    <p:extLst>
      <p:ext uri="{BB962C8B-B14F-4D97-AF65-F5344CB8AC3E}">
        <p14:creationId xmlns:p14="http://schemas.microsoft.com/office/powerpoint/2010/main" val="753729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74173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97382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955349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41407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12" y="57150"/>
            <a:ext cx="9144000" cy="6800850"/>
          </a:xfrm>
          <a:prstGeom prst="rect">
            <a:avLst/>
          </a:prstGeom>
        </p:spPr>
      </p:pic>
    </p:spTree>
    <p:extLst>
      <p:ext uri="{BB962C8B-B14F-4D97-AF65-F5344CB8AC3E}">
        <p14:creationId xmlns:p14="http://schemas.microsoft.com/office/powerpoint/2010/main" val="12640922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57114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320079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6"/>
            <a:ext cx="9144000" cy="6957963"/>
          </a:xfrm>
          <a:prstGeom prst="rect">
            <a:avLst/>
          </a:prstGeom>
        </p:spPr>
      </p:pic>
    </p:spTree>
    <p:extLst>
      <p:ext uri="{BB962C8B-B14F-4D97-AF65-F5344CB8AC3E}">
        <p14:creationId xmlns:p14="http://schemas.microsoft.com/office/powerpoint/2010/main" val="27596856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570343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3342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200800"/>
          </a:xfrm>
          <a:prstGeom prst="rect">
            <a:avLst/>
          </a:prstGeom>
        </p:spPr>
      </p:pic>
    </p:spTree>
    <p:extLst>
      <p:ext uri="{BB962C8B-B14F-4D97-AF65-F5344CB8AC3E}">
        <p14:creationId xmlns:p14="http://schemas.microsoft.com/office/powerpoint/2010/main" val="31606422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1570649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Valencia.-Jardines de Viveros.</a:t>
            </a:r>
          </a:p>
        </p:txBody>
      </p:sp>
      <p:sp>
        <p:nvSpPr>
          <p:cNvPr id="3" name="2 Marcador de contenido"/>
          <p:cNvSpPr>
            <a:spLocks noGrp="1"/>
          </p:cNvSpPr>
          <p:nvPr>
            <p:ph sz="quarter" idx="1"/>
          </p:nvPr>
        </p:nvSpPr>
        <p:spPr/>
        <p:txBody>
          <a:bodyPr>
            <a:normAutofit lnSpcReduction="10000"/>
          </a:bodyPr>
          <a:lstStyle/>
          <a:p>
            <a:r>
              <a:rPr lang="es-ES" dirty="0"/>
              <a:t>Los Jardines del Real, también llamado jardín de Viveros es un parque público situado en la ciudad de Valencia.</a:t>
            </a:r>
          </a:p>
          <a:p>
            <a:r>
              <a:rPr lang="es-ES" dirty="0"/>
              <a:t>Toma su nombre del Palacio Real situado en su interior hasta 1810. correspondiendo su otra denominación de Viveros al nombre de «huerta de Vivel» con el que se conoció en el pasado y que hace referencia a una laguna, o vivero, que le suministraba agua de riego.</a:t>
            </a:r>
          </a:p>
          <a:p>
            <a:r>
              <a:rPr lang="es-ES" dirty="0"/>
              <a:t>Este parque tiene su origen en los huertos asociados a la almunia, o palacio de recreo, mandado a construir por los reyes de la taifa de Valencia y ampliados posteriormente.</a:t>
            </a:r>
          </a:p>
        </p:txBody>
      </p:sp>
    </p:spTree>
    <p:extLst>
      <p:ext uri="{BB962C8B-B14F-4D97-AF65-F5344CB8AC3E}">
        <p14:creationId xmlns:p14="http://schemas.microsoft.com/office/powerpoint/2010/main" val="20579529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fueron utilizados como viveros al menos desde 1560, cuando Felipe II encomendaba una gran cantidad de naranjos y limoneros para embellecer los jardines de su Palacio de Aranjuez.</a:t>
            </a:r>
          </a:p>
          <a:p>
            <a:r>
              <a:rPr lang="es-ES" dirty="0"/>
              <a:t>La almunia, transformada en el Palacio Real a partir del siglo XIV, desaparece en 1810 procediéndose en 1814 a amontonarse sus restos formando dos montículos y plantarse diversas especies vegetales ornamentales por iniciativa de Francisco Javier Elio, Capitán General de Valencia. Tras esta plantación original en los años siguientes son otras áreas del parque las que son embellecidas con la creación de parterres para la Escuela de agricultura de la ciudad.</a:t>
            </a:r>
          </a:p>
        </p:txBody>
      </p:sp>
    </p:spTree>
    <p:extLst>
      <p:ext uri="{BB962C8B-B14F-4D97-AF65-F5344CB8AC3E}">
        <p14:creationId xmlns:p14="http://schemas.microsoft.com/office/powerpoint/2010/main" val="23482616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1869 el Patrimonio Real cede los jardines a la Diputación Provincial de Valencia y ésta a su vez los cede en 1903 al ayuntamiento de la ciudad para su explotación como vivero municipal. Parte de los jardines fueron vendidos para la creación de huertas de propiedad privada. A lo largo del siglo XX comienza a acondicionarse la zona para su uso público como jardín de recreo. Entre otras actuaciones se cierra parte de su perímetro con la verja de hierro forjado procedente del jardín de la Glorieta en 1926 al tiempo que se emplazan en los jardines una gran cantidad de estatuas conmemorativas, fuentes y surtidores.2</a:t>
            </a:r>
          </a:p>
          <a:p>
            <a:r>
              <a:rPr lang="es-ES" dirty="0"/>
              <a:t>Se plantaron en estos momentos las principales especies presentes en la actualidad con colecciones de begonias, cactus, claveles y otras flores.</a:t>
            </a:r>
          </a:p>
        </p:txBody>
      </p:sp>
    </p:spTree>
    <p:extLst>
      <p:ext uri="{BB962C8B-B14F-4D97-AF65-F5344CB8AC3E}">
        <p14:creationId xmlns:p14="http://schemas.microsoft.com/office/powerpoint/2010/main" val="16227616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Kentias, ficus, araucarias, pinsapos, cipreses, helechos, ágaves, chumberas, azaleas, rododendros, cocos, dracenas, extralixis, Colocasias, pandanus, palmeras, tarays, plátanos americanos y un largo etcétera.</a:t>
            </a:r>
          </a:p>
          <a:p>
            <a:r>
              <a:rPr lang="es-ES" dirty="0"/>
              <a:t>En el interior del parque se sitúa el Museo de ciencias naturales de Valencia, un edificio racionalista obra de Luis Gay, con una amplia colección de fósiles, una de las entradas al Museo de Bellas Artes que da al Patio del Embajador Vich. y los restos arqueológicos sacados a la luz en unas excavaciones llevadas a cabo en 2009 del antiguo Palacio Real.</a:t>
            </a:r>
          </a:p>
          <a:p>
            <a:r>
              <a:rPr lang="es-ES" dirty="0"/>
              <a:t>Aún está pendiente la ampliación correspondiente a los terrenos del antiguo Zoo de Valencia, trasladado en 2007 y que ocupaba su zona occidental</a:t>
            </a:r>
          </a:p>
          <a:p>
            <a:endParaRPr lang="es-ES" dirty="0"/>
          </a:p>
        </p:txBody>
      </p:sp>
    </p:spTree>
    <p:extLst>
      <p:ext uri="{BB962C8B-B14F-4D97-AF65-F5344CB8AC3E}">
        <p14:creationId xmlns:p14="http://schemas.microsoft.com/office/powerpoint/2010/main" val="29313959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57229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06" t="4778" r="3281" b="8034"/>
          <a:stretch/>
        </p:blipFill>
        <p:spPr>
          <a:xfrm>
            <a:off x="0" y="0"/>
            <a:ext cx="9144000" cy="6858000"/>
          </a:xfrm>
          <a:prstGeom prst="rect">
            <a:avLst/>
          </a:prstGeom>
        </p:spPr>
      </p:pic>
    </p:spTree>
    <p:extLst>
      <p:ext uri="{BB962C8B-B14F-4D97-AF65-F5344CB8AC3E}">
        <p14:creationId xmlns:p14="http://schemas.microsoft.com/office/powerpoint/2010/main" val="7541997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3050727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649071" cy="6857999"/>
          </a:xfrm>
          <a:prstGeom prst="rect">
            <a:avLst/>
          </a:prstGeom>
        </p:spPr>
      </p:pic>
    </p:spTree>
    <p:extLst>
      <p:ext uri="{BB962C8B-B14F-4D97-AF65-F5344CB8AC3E}">
        <p14:creationId xmlns:p14="http://schemas.microsoft.com/office/powerpoint/2010/main" val="9822274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4687"/>
            <a:ext cx="9144000" cy="6783313"/>
          </a:xfrm>
          <a:prstGeom prst="rect">
            <a:avLst/>
          </a:prstGeom>
        </p:spPr>
      </p:pic>
    </p:spTree>
    <p:extLst>
      <p:ext uri="{BB962C8B-B14F-4D97-AF65-F5344CB8AC3E}">
        <p14:creationId xmlns:p14="http://schemas.microsoft.com/office/powerpoint/2010/main" val="15112958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34978020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24815015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491" t="3750" r="3389" b="4791"/>
          <a:stretch/>
        </p:blipFill>
        <p:spPr>
          <a:xfrm>
            <a:off x="0" y="0"/>
            <a:ext cx="9144000" cy="7029400"/>
          </a:xfrm>
          <a:prstGeom prst="rect">
            <a:avLst/>
          </a:prstGeom>
        </p:spPr>
      </p:pic>
    </p:spTree>
    <p:extLst>
      <p:ext uri="{BB962C8B-B14F-4D97-AF65-F5344CB8AC3E}">
        <p14:creationId xmlns:p14="http://schemas.microsoft.com/office/powerpoint/2010/main" val="42841882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37096092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2789185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66270" cy="6741368"/>
          </a:xfrm>
          <a:prstGeom prst="rect">
            <a:avLst/>
          </a:prstGeom>
        </p:spPr>
      </p:pic>
    </p:spTree>
    <p:extLst>
      <p:ext uri="{BB962C8B-B14F-4D97-AF65-F5344CB8AC3E}">
        <p14:creationId xmlns:p14="http://schemas.microsoft.com/office/powerpoint/2010/main" val="26509365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22281442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6621068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2679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SPAIN\valencialosviverosescudo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3441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17358157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43723"/>
          </a:xfrm>
          <a:prstGeom prst="rect">
            <a:avLst/>
          </a:prstGeom>
        </p:spPr>
      </p:pic>
    </p:spTree>
    <p:extLst>
      <p:ext uri="{BB962C8B-B14F-4D97-AF65-F5344CB8AC3E}">
        <p14:creationId xmlns:p14="http://schemas.microsoft.com/office/powerpoint/2010/main" val="4401252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3009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3731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15193881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34408827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7" cy="6857999"/>
          </a:xfrm>
          <a:prstGeom prst="rect">
            <a:avLst/>
          </a:prstGeom>
        </p:spPr>
      </p:pic>
    </p:spTree>
    <p:extLst>
      <p:ext uri="{BB962C8B-B14F-4D97-AF65-F5344CB8AC3E}">
        <p14:creationId xmlns:p14="http://schemas.microsoft.com/office/powerpoint/2010/main" val="11829693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04"/>
          <a:stretch/>
        </p:blipFill>
        <p:spPr>
          <a:xfrm>
            <a:off x="0" y="0"/>
            <a:ext cx="9144000" cy="6858000"/>
          </a:xfrm>
          <a:prstGeom prst="rect">
            <a:avLst/>
          </a:prstGeom>
        </p:spPr>
      </p:pic>
    </p:spTree>
    <p:extLst>
      <p:ext uri="{BB962C8B-B14F-4D97-AF65-F5344CB8AC3E}">
        <p14:creationId xmlns:p14="http://schemas.microsoft.com/office/powerpoint/2010/main" val="34760848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414775578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74078776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3" descr="C:\Documents and Settings\JOSE ELIAS\Escritorio\SPAIN\Valencia.-Viveros.-aguador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2646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Documents and Settings\JOSE ELIAS\Escritorio\SPAIN\valenciaesculturapublicafranciscobaden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37495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SPAIN\valenciaesculturapublicapadreluisfullan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3423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SPAIN\valenciaestatuaconstantillombart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95869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Documents and Settings\JOSE ELIAS\Escritorio\SPAIN\valenciaestatualosviverosadolescente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1152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SPAIN\valenciaestatualosviverosaguadora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06748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SPAIN\valenciaestatualosviverosaguadora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57800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SPAIN\valenciaestatualosviverosalagu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42438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valenciaestatualosviverosalagua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22779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SPAIN\valenciaestatuavicentewquerol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93593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SPAIN\valencialosvivero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144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SPAIN\valencialosviverospajarera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48079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SPAIN\valencialosvivero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57591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SPAIN\valencialosviveros03.jpg"/>
          <p:cNvPicPr>
            <a:picLocks noChangeAspect="1" noChangeArrowheads="1"/>
          </p:cNvPicPr>
          <p:nvPr/>
        </p:nvPicPr>
        <p:blipFill rotWithShape="1">
          <a:blip r:embed="rId3">
            <a:extLst>
              <a:ext uri="{28A0092B-C50C-407E-A947-70E740481C1C}">
                <a14:useLocalDpi xmlns:a14="http://schemas.microsoft.com/office/drawing/2010/main" val="0"/>
              </a:ext>
            </a:extLst>
          </a:blip>
          <a:srcRect b="411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1935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SPAIN\valencialosviveros04.jpg"/>
          <p:cNvPicPr>
            <a:picLocks noChangeAspect="1" noChangeArrowheads="1"/>
          </p:cNvPicPr>
          <p:nvPr/>
        </p:nvPicPr>
        <p:blipFill rotWithShape="1">
          <a:blip r:embed="rId3">
            <a:extLst>
              <a:ext uri="{28A0092B-C50C-407E-A947-70E740481C1C}">
                <a14:useLocalDpi xmlns:a14="http://schemas.microsoft.com/office/drawing/2010/main" val="0"/>
              </a:ext>
            </a:extLst>
          </a:blip>
          <a:srcRect b="588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2842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SPAIN\valencialosviveros05.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228" b="3700"/>
          <a:stretch/>
        </p:blipFill>
        <p:spPr bwMode="auto">
          <a:xfrm>
            <a:off x="20869" y="-15226"/>
            <a:ext cx="9123131" cy="68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03952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SPAIN\valencialosviverosalberc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72846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Escritorio\SPAIN\valencialosviverosbrumaboreal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030" b="4314"/>
          <a:stretch/>
        </p:blipFill>
        <p:spPr bwMode="auto">
          <a:xfrm>
            <a:off x="-1" y="0"/>
            <a:ext cx="92381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5818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Escritorio\SPAIN\valencialosviverosbrumaboreal02.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030" b="4117"/>
          <a:stretch/>
        </p:blipFill>
        <p:spPr bwMode="auto">
          <a:xfrm>
            <a:off x="-1" y="0"/>
            <a:ext cx="9238129"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11714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Escritorio\SPAIN\valencialosviverosbrumaboreal04.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9983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Documents and Settings\JOSE ELIAS\Escritorio\SPAIN\valencialosviverosenreposo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030" b="4314"/>
          <a:stretch/>
        </p:blipFill>
        <p:spPr bwMode="auto">
          <a:xfrm>
            <a:off x="-1" y="0"/>
            <a:ext cx="92381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2009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Escritorio\SPAIN\valencialosviverosenreposo02.jpg"/>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4131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Escritorio\SPAIN\valencialosviverosescultur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8315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Escritorio\SPAIN\valencialosviverosescultur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2745"/>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1544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JOSE ELIAS\Escritorio\SPAIN\valencialosviverosescultura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1803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Escritorio\SPAIN\valencialosviverosescultura05.jpg"/>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05146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SPAIN\valencialosviverosestatu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2745"/>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54556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Escritorio\SPAIN\valencialosviverosestatu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9695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SPAIN\valencialosviverosestatuaenreposo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75343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SPAIN\valencialosviverosfuente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31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97105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SPAIN\valencialosviverosfuente02.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7360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Documents and Settings\JOSE ELIAS\Escritorio\SPAIN\valencialosviverosjardin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44244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Documents and Settings\JOSE ELIAS\Escritorio\SPAIN\valencialosviverosjardin02.jpg"/>
          <p:cNvPicPr>
            <a:picLocks noChangeAspect="1" noChangeArrowheads="1"/>
          </p:cNvPicPr>
          <p:nvPr/>
        </p:nvPicPr>
        <p:blipFill rotWithShape="1">
          <a:blip r:embed="rId3">
            <a:extLst>
              <a:ext uri="{28A0092B-C50C-407E-A947-70E740481C1C}">
                <a14:useLocalDpi xmlns:a14="http://schemas.microsoft.com/office/drawing/2010/main" val="0"/>
              </a:ext>
            </a:extLst>
          </a:blip>
          <a:srcRect b="490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71327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Documents and Settings\JOSE ELIAS\Escritorio\SPAIN\valencialosviverospacodomingo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97266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Documents and Settings\JOSE ELIAS\Escritorio\SPAIN\valencialosviverospajarera04.jpg"/>
          <p:cNvPicPr>
            <a:picLocks noChangeAspect="1" noChangeArrowheads="1"/>
          </p:cNvPicPr>
          <p:nvPr/>
        </p:nvPicPr>
        <p:blipFill rotWithShape="1">
          <a:blip r:embed="rId3">
            <a:extLst>
              <a:ext uri="{28A0092B-C50C-407E-A947-70E740481C1C}">
                <a14:useLocalDpi xmlns:a14="http://schemas.microsoft.com/office/drawing/2010/main" val="0"/>
              </a:ext>
            </a:extLst>
          </a:blip>
          <a:srcRect b="313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3386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82</TotalTime>
  <Words>2137</Words>
  <Application>Microsoft Office PowerPoint</Application>
  <PresentationFormat>Presentación en pantalla (4:3)</PresentationFormat>
  <Paragraphs>336</Paragraphs>
  <Slides>167</Slides>
  <Notes>154</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167</vt:i4>
      </vt:variant>
    </vt:vector>
  </HeadingPairs>
  <TitlesOfParts>
    <vt:vector size="175" baseType="lpstr">
      <vt:lpstr>Calibri</vt:lpstr>
      <vt:lpstr>Century Schoolbook</vt:lpstr>
      <vt:lpstr>Times New Roman</vt:lpstr>
      <vt:lpstr>Wingdings</vt:lpstr>
      <vt:lpstr>Wingdings 2</vt:lpstr>
      <vt:lpstr>1_Default Theme</vt:lpstr>
      <vt:lpstr>Default Theme</vt:lpstr>
      <vt:lpstr>2_Default Theme</vt:lpstr>
      <vt:lpstr>EUROPA.-LA VUELTA AL MUNDO EN 885 JARDINES.-VALENCIA.-Jardines de Monforte.-Valencia.-El Jardin de Polifilo  y Jardines del Real-Viveros  </vt:lpstr>
      <vt:lpstr>Valencia.-Jardines de Monforte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Valencia.-El Jardin de Polifilo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Valencia.-Jardines de Viveros.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dc:title>
  <dc:creator>Josep</dc:creator>
  <cp:lastModifiedBy>Usuario</cp:lastModifiedBy>
  <cp:revision>11</cp:revision>
  <dcterms:created xsi:type="dcterms:W3CDTF">2015-11-12T08:20:51Z</dcterms:created>
  <dcterms:modified xsi:type="dcterms:W3CDTF">2018-03-09T05:21:33Z</dcterms:modified>
</cp:coreProperties>
</file>