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4"/>
  </p:notesMasterIdLst>
  <p:sldIdLst>
    <p:sldId id="256" r:id="rId2"/>
    <p:sldId id="257" r:id="rId3"/>
    <p:sldId id="367" r:id="rId4"/>
    <p:sldId id="286" r:id="rId5"/>
    <p:sldId id="287" r:id="rId6"/>
    <p:sldId id="268" r:id="rId7"/>
    <p:sldId id="280" r:id="rId8"/>
    <p:sldId id="283" r:id="rId9"/>
    <p:sldId id="281" r:id="rId10"/>
    <p:sldId id="284" r:id="rId11"/>
    <p:sldId id="262" r:id="rId12"/>
    <p:sldId id="259" r:id="rId13"/>
    <p:sldId id="260" r:id="rId14"/>
    <p:sldId id="263" r:id="rId15"/>
    <p:sldId id="265" r:id="rId16"/>
    <p:sldId id="270" r:id="rId17"/>
    <p:sldId id="266" r:id="rId18"/>
    <p:sldId id="368" r:id="rId19"/>
    <p:sldId id="267" r:id="rId20"/>
    <p:sldId id="269" r:id="rId21"/>
    <p:sldId id="271" r:id="rId22"/>
    <p:sldId id="272" r:id="rId23"/>
    <p:sldId id="273" r:id="rId24"/>
    <p:sldId id="274" r:id="rId25"/>
    <p:sldId id="275" r:id="rId26"/>
    <p:sldId id="277" r:id="rId27"/>
    <p:sldId id="278" r:id="rId28"/>
    <p:sldId id="279" r:id="rId29"/>
    <p:sldId id="282" r:id="rId30"/>
    <p:sldId id="285" r:id="rId31"/>
    <p:sldId id="288" r:id="rId32"/>
    <p:sldId id="369" r:id="rId33"/>
    <p:sldId id="290" r:id="rId34"/>
    <p:sldId id="299" r:id="rId35"/>
    <p:sldId id="297" r:id="rId36"/>
    <p:sldId id="296" r:id="rId37"/>
    <p:sldId id="298" r:id="rId38"/>
    <p:sldId id="306" r:id="rId39"/>
    <p:sldId id="307" r:id="rId40"/>
    <p:sldId id="301" r:id="rId41"/>
    <p:sldId id="302" r:id="rId42"/>
    <p:sldId id="295" r:id="rId43"/>
    <p:sldId id="292" r:id="rId44"/>
    <p:sldId id="294" r:id="rId45"/>
    <p:sldId id="300" r:id="rId46"/>
    <p:sldId id="303" r:id="rId47"/>
    <p:sldId id="305" r:id="rId48"/>
    <p:sldId id="308" r:id="rId49"/>
    <p:sldId id="370" r:id="rId50"/>
    <p:sldId id="310" r:id="rId51"/>
    <p:sldId id="311" r:id="rId52"/>
    <p:sldId id="312" r:id="rId53"/>
    <p:sldId id="313" r:id="rId54"/>
    <p:sldId id="314" r:id="rId55"/>
    <p:sldId id="315" r:id="rId56"/>
    <p:sldId id="316" r:id="rId57"/>
    <p:sldId id="318" r:id="rId58"/>
    <p:sldId id="319" r:id="rId59"/>
    <p:sldId id="320" r:id="rId60"/>
    <p:sldId id="321" r:id="rId61"/>
    <p:sldId id="325" r:id="rId62"/>
    <p:sldId id="326" r:id="rId63"/>
    <p:sldId id="323" r:id="rId64"/>
    <p:sldId id="327" r:id="rId65"/>
    <p:sldId id="328" r:id="rId66"/>
    <p:sldId id="329" r:id="rId67"/>
    <p:sldId id="330" r:id="rId68"/>
    <p:sldId id="371" r:id="rId69"/>
    <p:sldId id="372" r:id="rId70"/>
    <p:sldId id="373" r:id="rId71"/>
    <p:sldId id="374" r:id="rId72"/>
    <p:sldId id="359"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1" r:id="rId92"/>
    <p:sldId id="352" r:id="rId93"/>
    <p:sldId id="354" r:id="rId94"/>
    <p:sldId id="355" r:id="rId95"/>
    <p:sldId id="356" r:id="rId96"/>
    <p:sldId id="357" r:id="rId97"/>
    <p:sldId id="358" r:id="rId98"/>
    <p:sldId id="360" r:id="rId99"/>
    <p:sldId id="375" r:id="rId100"/>
    <p:sldId id="376" r:id="rId101"/>
    <p:sldId id="393" r:id="rId102"/>
    <p:sldId id="389" r:id="rId103"/>
    <p:sldId id="392" r:id="rId104"/>
    <p:sldId id="391" r:id="rId105"/>
    <p:sldId id="390" r:id="rId106"/>
    <p:sldId id="366" r:id="rId107"/>
    <p:sldId id="378" r:id="rId108"/>
    <p:sldId id="362" r:id="rId109"/>
    <p:sldId id="363" r:id="rId110"/>
    <p:sldId id="364" r:id="rId111"/>
    <p:sldId id="395" r:id="rId112"/>
    <p:sldId id="396" r:id="rId113"/>
    <p:sldId id="377" r:id="rId114"/>
    <p:sldId id="394" r:id="rId115"/>
    <p:sldId id="388" r:id="rId116"/>
    <p:sldId id="380" r:id="rId117"/>
    <p:sldId id="381" r:id="rId118"/>
    <p:sldId id="383" r:id="rId119"/>
    <p:sldId id="384" r:id="rId120"/>
    <p:sldId id="385" r:id="rId121"/>
    <p:sldId id="386" r:id="rId122"/>
    <p:sldId id="387" r:id="rId1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F3C32E-5E70-43F0-BA08-BBD6723CB3CB}"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FC5804-23F5-448A-8549-2D62F9C93CE6}" type="slidenum">
              <a:rPr lang="es-ES" smtClean="0"/>
              <a:t>‹Nº›</a:t>
            </a:fld>
            <a:endParaRPr lang="es-ES" dirty="0"/>
          </a:p>
        </p:txBody>
      </p:sp>
    </p:spTree>
    <p:extLst>
      <p:ext uri="{BB962C8B-B14F-4D97-AF65-F5344CB8AC3E}">
        <p14:creationId xmlns:p14="http://schemas.microsoft.com/office/powerpoint/2010/main" val="664429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4</a:t>
            </a:fld>
            <a:endParaRPr lang="es-ES" dirty="0"/>
          </a:p>
        </p:txBody>
      </p:sp>
    </p:spTree>
    <p:extLst>
      <p:ext uri="{BB962C8B-B14F-4D97-AF65-F5344CB8AC3E}">
        <p14:creationId xmlns:p14="http://schemas.microsoft.com/office/powerpoint/2010/main" val="2022745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5</a:t>
            </a:fld>
            <a:endParaRPr lang="es-ES" dirty="0"/>
          </a:p>
        </p:txBody>
      </p:sp>
    </p:spTree>
    <p:extLst>
      <p:ext uri="{BB962C8B-B14F-4D97-AF65-F5344CB8AC3E}">
        <p14:creationId xmlns:p14="http://schemas.microsoft.com/office/powerpoint/2010/main" val="3266383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6</a:t>
            </a:fld>
            <a:endParaRPr lang="es-ES" dirty="0"/>
          </a:p>
        </p:txBody>
      </p:sp>
    </p:spTree>
    <p:extLst>
      <p:ext uri="{BB962C8B-B14F-4D97-AF65-F5344CB8AC3E}">
        <p14:creationId xmlns:p14="http://schemas.microsoft.com/office/powerpoint/2010/main" val="2783732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7</a:t>
            </a:fld>
            <a:endParaRPr lang="es-ES" dirty="0"/>
          </a:p>
        </p:txBody>
      </p:sp>
    </p:spTree>
    <p:extLst>
      <p:ext uri="{BB962C8B-B14F-4D97-AF65-F5344CB8AC3E}">
        <p14:creationId xmlns:p14="http://schemas.microsoft.com/office/powerpoint/2010/main" val="3811545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8</a:t>
            </a:fld>
            <a:endParaRPr lang="es-ES" dirty="0"/>
          </a:p>
        </p:txBody>
      </p:sp>
    </p:spTree>
    <p:extLst>
      <p:ext uri="{BB962C8B-B14F-4D97-AF65-F5344CB8AC3E}">
        <p14:creationId xmlns:p14="http://schemas.microsoft.com/office/powerpoint/2010/main" val="4343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9</a:t>
            </a:fld>
            <a:endParaRPr lang="es-ES" dirty="0"/>
          </a:p>
        </p:txBody>
      </p:sp>
    </p:spTree>
    <p:extLst>
      <p:ext uri="{BB962C8B-B14F-4D97-AF65-F5344CB8AC3E}">
        <p14:creationId xmlns:p14="http://schemas.microsoft.com/office/powerpoint/2010/main" val="3969119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10</a:t>
            </a:fld>
            <a:endParaRPr lang="es-ES" dirty="0"/>
          </a:p>
        </p:txBody>
      </p:sp>
    </p:spTree>
    <p:extLst>
      <p:ext uri="{BB962C8B-B14F-4D97-AF65-F5344CB8AC3E}">
        <p14:creationId xmlns:p14="http://schemas.microsoft.com/office/powerpoint/2010/main" val="3923891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11</a:t>
            </a:fld>
            <a:endParaRPr lang="es-ES" dirty="0"/>
          </a:p>
        </p:txBody>
      </p:sp>
    </p:spTree>
    <p:extLst>
      <p:ext uri="{BB962C8B-B14F-4D97-AF65-F5344CB8AC3E}">
        <p14:creationId xmlns:p14="http://schemas.microsoft.com/office/powerpoint/2010/main" val="188979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a:t>
            </a:r>
            <a:r>
              <a:rPr lang="es-ES" baseline="0" dirty="0"/>
              <a:t>  S</a:t>
            </a:r>
            <a:r>
              <a:rPr lang="es-ES" dirty="0"/>
              <a:t>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13</a:t>
            </a:fld>
            <a:endParaRPr lang="es-ES" dirty="0"/>
          </a:p>
        </p:txBody>
      </p:sp>
    </p:spTree>
    <p:extLst>
      <p:ext uri="{BB962C8B-B14F-4D97-AF65-F5344CB8AC3E}">
        <p14:creationId xmlns:p14="http://schemas.microsoft.com/office/powerpoint/2010/main" val="3801407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14</a:t>
            </a:fld>
            <a:endParaRPr lang="es-ES" dirty="0"/>
          </a:p>
        </p:txBody>
      </p:sp>
    </p:spTree>
    <p:extLst>
      <p:ext uri="{BB962C8B-B14F-4D97-AF65-F5344CB8AC3E}">
        <p14:creationId xmlns:p14="http://schemas.microsoft.com/office/powerpoint/2010/main" val="287506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15</a:t>
            </a:fld>
            <a:endParaRPr lang="es-ES" dirty="0"/>
          </a:p>
        </p:txBody>
      </p:sp>
    </p:spTree>
    <p:extLst>
      <p:ext uri="{BB962C8B-B14F-4D97-AF65-F5344CB8AC3E}">
        <p14:creationId xmlns:p14="http://schemas.microsoft.com/office/powerpoint/2010/main" val="3261323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16</a:t>
            </a:fld>
            <a:endParaRPr lang="es-ES" dirty="0"/>
          </a:p>
        </p:txBody>
      </p:sp>
    </p:spTree>
    <p:extLst>
      <p:ext uri="{BB962C8B-B14F-4D97-AF65-F5344CB8AC3E}">
        <p14:creationId xmlns:p14="http://schemas.microsoft.com/office/powerpoint/2010/main" val="4186502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17</a:t>
            </a:fld>
            <a:endParaRPr lang="es-ES" dirty="0"/>
          </a:p>
        </p:txBody>
      </p:sp>
    </p:spTree>
    <p:extLst>
      <p:ext uri="{BB962C8B-B14F-4D97-AF65-F5344CB8AC3E}">
        <p14:creationId xmlns:p14="http://schemas.microsoft.com/office/powerpoint/2010/main" val="1521945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19</a:t>
            </a:fld>
            <a:endParaRPr lang="es-ES" dirty="0"/>
          </a:p>
        </p:txBody>
      </p:sp>
    </p:spTree>
    <p:extLst>
      <p:ext uri="{BB962C8B-B14F-4D97-AF65-F5344CB8AC3E}">
        <p14:creationId xmlns:p14="http://schemas.microsoft.com/office/powerpoint/2010/main" val="14464994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20</a:t>
            </a:fld>
            <a:endParaRPr lang="es-ES" dirty="0"/>
          </a:p>
        </p:txBody>
      </p:sp>
    </p:spTree>
    <p:extLst>
      <p:ext uri="{BB962C8B-B14F-4D97-AF65-F5344CB8AC3E}">
        <p14:creationId xmlns:p14="http://schemas.microsoft.com/office/powerpoint/2010/main" val="3980725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21</a:t>
            </a:fld>
            <a:endParaRPr lang="es-ES" dirty="0"/>
          </a:p>
        </p:txBody>
      </p:sp>
    </p:spTree>
    <p:extLst>
      <p:ext uri="{BB962C8B-B14F-4D97-AF65-F5344CB8AC3E}">
        <p14:creationId xmlns:p14="http://schemas.microsoft.com/office/powerpoint/2010/main" val="17686115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22</a:t>
            </a:fld>
            <a:endParaRPr lang="es-ES" dirty="0"/>
          </a:p>
        </p:txBody>
      </p:sp>
    </p:spTree>
    <p:extLst>
      <p:ext uri="{BB962C8B-B14F-4D97-AF65-F5344CB8AC3E}">
        <p14:creationId xmlns:p14="http://schemas.microsoft.com/office/powerpoint/2010/main" val="1112716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23</a:t>
            </a:fld>
            <a:endParaRPr lang="es-ES" dirty="0"/>
          </a:p>
        </p:txBody>
      </p:sp>
    </p:spTree>
    <p:extLst>
      <p:ext uri="{BB962C8B-B14F-4D97-AF65-F5344CB8AC3E}">
        <p14:creationId xmlns:p14="http://schemas.microsoft.com/office/powerpoint/2010/main" val="38866350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24</a:t>
            </a:fld>
            <a:endParaRPr lang="es-ES" dirty="0"/>
          </a:p>
        </p:txBody>
      </p:sp>
    </p:spTree>
    <p:extLst>
      <p:ext uri="{BB962C8B-B14F-4D97-AF65-F5344CB8AC3E}">
        <p14:creationId xmlns:p14="http://schemas.microsoft.com/office/powerpoint/2010/main" val="1372199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25</a:t>
            </a:fld>
            <a:endParaRPr lang="es-ES" dirty="0"/>
          </a:p>
        </p:txBody>
      </p:sp>
    </p:spTree>
    <p:extLst>
      <p:ext uri="{BB962C8B-B14F-4D97-AF65-F5344CB8AC3E}">
        <p14:creationId xmlns:p14="http://schemas.microsoft.com/office/powerpoint/2010/main" val="21414279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26</a:t>
            </a:fld>
            <a:endParaRPr lang="es-ES" dirty="0"/>
          </a:p>
        </p:txBody>
      </p:sp>
    </p:spTree>
    <p:extLst>
      <p:ext uri="{BB962C8B-B14F-4D97-AF65-F5344CB8AC3E}">
        <p14:creationId xmlns:p14="http://schemas.microsoft.com/office/powerpoint/2010/main" val="711181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27</a:t>
            </a:fld>
            <a:endParaRPr lang="es-ES" dirty="0"/>
          </a:p>
        </p:txBody>
      </p:sp>
    </p:spTree>
    <p:extLst>
      <p:ext uri="{BB962C8B-B14F-4D97-AF65-F5344CB8AC3E}">
        <p14:creationId xmlns:p14="http://schemas.microsoft.com/office/powerpoint/2010/main" val="7561077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28</a:t>
            </a:fld>
            <a:endParaRPr lang="es-ES" dirty="0"/>
          </a:p>
        </p:txBody>
      </p:sp>
    </p:spTree>
    <p:extLst>
      <p:ext uri="{BB962C8B-B14F-4D97-AF65-F5344CB8AC3E}">
        <p14:creationId xmlns:p14="http://schemas.microsoft.com/office/powerpoint/2010/main" val="25830797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29</a:t>
            </a:fld>
            <a:endParaRPr lang="es-ES" dirty="0"/>
          </a:p>
        </p:txBody>
      </p:sp>
    </p:spTree>
    <p:extLst>
      <p:ext uri="{BB962C8B-B14F-4D97-AF65-F5344CB8AC3E}">
        <p14:creationId xmlns:p14="http://schemas.microsoft.com/office/powerpoint/2010/main" val="22993599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Cinq  Sens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30</a:t>
            </a:fld>
            <a:endParaRPr lang="es-ES" dirty="0"/>
          </a:p>
        </p:txBody>
      </p:sp>
    </p:spTree>
    <p:extLst>
      <p:ext uri="{BB962C8B-B14F-4D97-AF65-F5344CB8AC3E}">
        <p14:creationId xmlns:p14="http://schemas.microsoft.com/office/powerpoint/2010/main" val="12046190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herbes at La Garde-Adhémar</a:t>
            </a:r>
            <a:endParaRPr lang="es-ES" dirty="0"/>
          </a:p>
        </p:txBody>
      </p:sp>
      <p:sp>
        <p:nvSpPr>
          <p:cNvPr id="4" name="3 Marcador de número de diapositiva"/>
          <p:cNvSpPr>
            <a:spLocks noGrp="1"/>
          </p:cNvSpPr>
          <p:nvPr>
            <p:ph type="sldNum" sz="quarter" idx="10"/>
          </p:nvPr>
        </p:nvSpPr>
        <p:spPr/>
        <p:txBody>
          <a:bodyPr/>
          <a:lstStyle/>
          <a:p>
            <a:fld id="{F8FC5804-23F5-448A-8549-2D62F9C93CE6}" type="slidenum">
              <a:rPr lang="es-ES" smtClean="0"/>
              <a:t>33</a:t>
            </a:fld>
            <a:endParaRPr lang="es-ES" dirty="0"/>
          </a:p>
        </p:txBody>
      </p:sp>
    </p:spTree>
    <p:extLst>
      <p:ext uri="{BB962C8B-B14F-4D97-AF65-F5344CB8AC3E}">
        <p14:creationId xmlns:p14="http://schemas.microsoft.com/office/powerpoint/2010/main" val="12184305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herbes at La Garde-Adhémar</a:t>
            </a:r>
          </a:p>
          <a:p>
            <a:endParaRPr lang="es-ES" dirty="0"/>
          </a:p>
        </p:txBody>
      </p:sp>
      <p:sp>
        <p:nvSpPr>
          <p:cNvPr id="4" name="3 Marcador de número de diapositiva"/>
          <p:cNvSpPr>
            <a:spLocks noGrp="1"/>
          </p:cNvSpPr>
          <p:nvPr>
            <p:ph type="sldNum" sz="quarter" idx="10"/>
          </p:nvPr>
        </p:nvSpPr>
        <p:spPr/>
        <p:txBody>
          <a:bodyPr/>
          <a:lstStyle/>
          <a:p>
            <a:fld id="{F8FC5804-23F5-448A-8549-2D62F9C93CE6}" type="slidenum">
              <a:rPr lang="es-ES" smtClean="0"/>
              <a:t>34</a:t>
            </a:fld>
            <a:endParaRPr lang="es-ES" dirty="0"/>
          </a:p>
        </p:txBody>
      </p:sp>
    </p:spTree>
    <p:extLst>
      <p:ext uri="{BB962C8B-B14F-4D97-AF65-F5344CB8AC3E}">
        <p14:creationId xmlns:p14="http://schemas.microsoft.com/office/powerpoint/2010/main" val="34808755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herbes at La Garde-Adhémar</a:t>
            </a:r>
          </a:p>
          <a:p>
            <a:endParaRPr lang="es-ES" dirty="0"/>
          </a:p>
        </p:txBody>
      </p:sp>
      <p:sp>
        <p:nvSpPr>
          <p:cNvPr id="4" name="3 Marcador de número de diapositiva"/>
          <p:cNvSpPr>
            <a:spLocks noGrp="1"/>
          </p:cNvSpPr>
          <p:nvPr>
            <p:ph type="sldNum" sz="quarter" idx="10"/>
          </p:nvPr>
        </p:nvSpPr>
        <p:spPr/>
        <p:txBody>
          <a:bodyPr/>
          <a:lstStyle/>
          <a:p>
            <a:fld id="{F8FC5804-23F5-448A-8549-2D62F9C93CE6}" type="slidenum">
              <a:rPr lang="es-ES" smtClean="0"/>
              <a:t>35</a:t>
            </a:fld>
            <a:endParaRPr lang="es-ES" dirty="0"/>
          </a:p>
        </p:txBody>
      </p:sp>
    </p:spTree>
    <p:extLst>
      <p:ext uri="{BB962C8B-B14F-4D97-AF65-F5344CB8AC3E}">
        <p14:creationId xmlns:p14="http://schemas.microsoft.com/office/powerpoint/2010/main" val="30163968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herbes at La Garde-Adhémar</a:t>
            </a:r>
          </a:p>
          <a:p>
            <a:endParaRPr lang="es-ES" dirty="0"/>
          </a:p>
        </p:txBody>
      </p:sp>
      <p:sp>
        <p:nvSpPr>
          <p:cNvPr id="4" name="3 Marcador de número de diapositiva"/>
          <p:cNvSpPr>
            <a:spLocks noGrp="1"/>
          </p:cNvSpPr>
          <p:nvPr>
            <p:ph type="sldNum" sz="quarter" idx="10"/>
          </p:nvPr>
        </p:nvSpPr>
        <p:spPr/>
        <p:txBody>
          <a:bodyPr/>
          <a:lstStyle/>
          <a:p>
            <a:fld id="{F8FC5804-23F5-448A-8549-2D62F9C93CE6}" type="slidenum">
              <a:rPr lang="es-ES" smtClean="0"/>
              <a:t>36</a:t>
            </a:fld>
            <a:endParaRPr lang="es-ES" dirty="0"/>
          </a:p>
        </p:txBody>
      </p:sp>
    </p:spTree>
    <p:extLst>
      <p:ext uri="{BB962C8B-B14F-4D97-AF65-F5344CB8AC3E}">
        <p14:creationId xmlns:p14="http://schemas.microsoft.com/office/powerpoint/2010/main" val="36565183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herbes at La Garde-Adhémar</a:t>
            </a:r>
          </a:p>
          <a:p>
            <a:endParaRPr lang="es-ES" dirty="0"/>
          </a:p>
        </p:txBody>
      </p:sp>
      <p:sp>
        <p:nvSpPr>
          <p:cNvPr id="4" name="3 Marcador de número de diapositiva"/>
          <p:cNvSpPr>
            <a:spLocks noGrp="1"/>
          </p:cNvSpPr>
          <p:nvPr>
            <p:ph type="sldNum" sz="quarter" idx="10"/>
          </p:nvPr>
        </p:nvSpPr>
        <p:spPr/>
        <p:txBody>
          <a:bodyPr/>
          <a:lstStyle/>
          <a:p>
            <a:fld id="{F8FC5804-23F5-448A-8549-2D62F9C93CE6}" type="slidenum">
              <a:rPr lang="es-ES" smtClean="0"/>
              <a:t>37</a:t>
            </a:fld>
            <a:endParaRPr lang="es-ES" dirty="0"/>
          </a:p>
        </p:txBody>
      </p:sp>
    </p:spTree>
    <p:extLst>
      <p:ext uri="{BB962C8B-B14F-4D97-AF65-F5344CB8AC3E}">
        <p14:creationId xmlns:p14="http://schemas.microsoft.com/office/powerpoint/2010/main" val="39364774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herbes at La Garde-Adhémar</a:t>
            </a:r>
          </a:p>
          <a:p>
            <a:endParaRPr lang="es-ES" dirty="0"/>
          </a:p>
        </p:txBody>
      </p:sp>
      <p:sp>
        <p:nvSpPr>
          <p:cNvPr id="4" name="3 Marcador de número de diapositiva"/>
          <p:cNvSpPr>
            <a:spLocks noGrp="1"/>
          </p:cNvSpPr>
          <p:nvPr>
            <p:ph type="sldNum" sz="quarter" idx="10"/>
          </p:nvPr>
        </p:nvSpPr>
        <p:spPr/>
        <p:txBody>
          <a:bodyPr/>
          <a:lstStyle/>
          <a:p>
            <a:fld id="{F8FC5804-23F5-448A-8549-2D62F9C93CE6}" type="slidenum">
              <a:rPr lang="es-ES" smtClean="0"/>
              <a:t>38</a:t>
            </a:fld>
            <a:endParaRPr lang="es-ES" dirty="0"/>
          </a:p>
        </p:txBody>
      </p:sp>
    </p:spTree>
    <p:extLst>
      <p:ext uri="{BB962C8B-B14F-4D97-AF65-F5344CB8AC3E}">
        <p14:creationId xmlns:p14="http://schemas.microsoft.com/office/powerpoint/2010/main" val="38728422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herbes at La Garde-Adhémar</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39</a:t>
            </a:fld>
            <a:endParaRPr lang="es-ES" dirty="0"/>
          </a:p>
        </p:txBody>
      </p:sp>
    </p:spTree>
    <p:extLst>
      <p:ext uri="{BB962C8B-B14F-4D97-AF65-F5344CB8AC3E}">
        <p14:creationId xmlns:p14="http://schemas.microsoft.com/office/powerpoint/2010/main" val="9485050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herbes at La Garde-Adhémar</a:t>
            </a:r>
          </a:p>
          <a:p>
            <a:endParaRPr lang="es-ES" dirty="0"/>
          </a:p>
        </p:txBody>
      </p:sp>
      <p:sp>
        <p:nvSpPr>
          <p:cNvPr id="4" name="3 Marcador de número de diapositiva"/>
          <p:cNvSpPr>
            <a:spLocks noGrp="1"/>
          </p:cNvSpPr>
          <p:nvPr>
            <p:ph type="sldNum" sz="quarter" idx="10"/>
          </p:nvPr>
        </p:nvSpPr>
        <p:spPr/>
        <p:txBody>
          <a:bodyPr/>
          <a:lstStyle/>
          <a:p>
            <a:fld id="{F8FC5804-23F5-448A-8549-2D62F9C93CE6}" type="slidenum">
              <a:rPr lang="es-ES" smtClean="0"/>
              <a:t>40</a:t>
            </a:fld>
            <a:endParaRPr lang="es-ES" dirty="0"/>
          </a:p>
        </p:txBody>
      </p:sp>
    </p:spTree>
    <p:extLst>
      <p:ext uri="{BB962C8B-B14F-4D97-AF65-F5344CB8AC3E}">
        <p14:creationId xmlns:p14="http://schemas.microsoft.com/office/powerpoint/2010/main" val="28274383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herbes at La Garde-Adhémar</a:t>
            </a:r>
          </a:p>
          <a:p>
            <a:endParaRPr lang="es-ES" dirty="0"/>
          </a:p>
        </p:txBody>
      </p:sp>
      <p:sp>
        <p:nvSpPr>
          <p:cNvPr id="4" name="3 Marcador de número de diapositiva"/>
          <p:cNvSpPr>
            <a:spLocks noGrp="1"/>
          </p:cNvSpPr>
          <p:nvPr>
            <p:ph type="sldNum" sz="quarter" idx="10"/>
          </p:nvPr>
        </p:nvSpPr>
        <p:spPr/>
        <p:txBody>
          <a:bodyPr/>
          <a:lstStyle/>
          <a:p>
            <a:fld id="{F8FC5804-23F5-448A-8549-2D62F9C93CE6}" type="slidenum">
              <a:rPr lang="es-ES" smtClean="0"/>
              <a:t>41</a:t>
            </a:fld>
            <a:endParaRPr lang="es-ES" dirty="0"/>
          </a:p>
        </p:txBody>
      </p:sp>
    </p:spTree>
    <p:extLst>
      <p:ext uri="{BB962C8B-B14F-4D97-AF65-F5344CB8AC3E}">
        <p14:creationId xmlns:p14="http://schemas.microsoft.com/office/powerpoint/2010/main" val="33838238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herbes at La Garde-Adhémar</a:t>
            </a:r>
          </a:p>
          <a:p>
            <a:endParaRPr lang="es-ES" dirty="0"/>
          </a:p>
        </p:txBody>
      </p:sp>
      <p:sp>
        <p:nvSpPr>
          <p:cNvPr id="4" name="3 Marcador de número de diapositiva"/>
          <p:cNvSpPr>
            <a:spLocks noGrp="1"/>
          </p:cNvSpPr>
          <p:nvPr>
            <p:ph type="sldNum" sz="quarter" idx="10"/>
          </p:nvPr>
        </p:nvSpPr>
        <p:spPr/>
        <p:txBody>
          <a:bodyPr/>
          <a:lstStyle/>
          <a:p>
            <a:fld id="{F8FC5804-23F5-448A-8549-2D62F9C93CE6}" type="slidenum">
              <a:rPr lang="es-ES" smtClean="0"/>
              <a:t>42</a:t>
            </a:fld>
            <a:endParaRPr lang="es-ES" dirty="0"/>
          </a:p>
        </p:txBody>
      </p:sp>
    </p:spTree>
    <p:extLst>
      <p:ext uri="{BB962C8B-B14F-4D97-AF65-F5344CB8AC3E}">
        <p14:creationId xmlns:p14="http://schemas.microsoft.com/office/powerpoint/2010/main" val="40803088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herbes at La Garde-Adhémar</a:t>
            </a:r>
          </a:p>
          <a:p>
            <a:endParaRPr lang="es-ES" dirty="0"/>
          </a:p>
        </p:txBody>
      </p:sp>
      <p:sp>
        <p:nvSpPr>
          <p:cNvPr id="4" name="3 Marcador de número de diapositiva"/>
          <p:cNvSpPr>
            <a:spLocks noGrp="1"/>
          </p:cNvSpPr>
          <p:nvPr>
            <p:ph type="sldNum" sz="quarter" idx="10"/>
          </p:nvPr>
        </p:nvSpPr>
        <p:spPr/>
        <p:txBody>
          <a:bodyPr/>
          <a:lstStyle/>
          <a:p>
            <a:fld id="{F8FC5804-23F5-448A-8549-2D62F9C93CE6}" type="slidenum">
              <a:rPr lang="es-ES" smtClean="0"/>
              <a:t>43</a:t>
            </a:fld>
            <a:endParaRPr lang="es-ES" dirty="0"/>
          </a:p>
        </p:txBody>
      </p:sp>
    </p:spTree>
    <p:extLst>
      <p:ext uri="{BB962C8B-B14F-4D97-AF65-F5344CB8AC3E}">
        <p14:creationId xmlns:p14="http://schemas.microsoft.com/office/powerpoint/2010/main" val="39975447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herbes at La Garde-Adhémar</a:t>
            </a:r>
          </a:p>
          <a:p>
            <a:endParaRPr lang="es-ES" dirty="0"/>
          </a:p>
        </p:txBody>
      </p:sp>
      <p:sp>
        <p:nvSpPr>
          <p:cNvPr id="4" name="3 Marcador de número de diapositiva"/>
          <p:cNvSpPr>
            <a:spLocks noGrp="1"/>
          </p:cNvSpPr>
          <p:nvPr>
            <p:ph type="sldNum" sz="quarter" idx="10"/>
          </p:nvPr>
        </p:nvSpPr>
        <p:spPr/>
        <p:txBody>
          <a:bodyPr/>
          <a:lstStyle/>
          <a:p>
            <a:fld id="{F8FC5804-23F5-448A-8549-2D62F9C93CE6}" type="slidenum">
              <a:rPr lang="es-ES" smtClean="0"/>
              <a:t>44</a:t>
            </a:fld>
            <a:endParaRPr lang="es-ES" dirty="0"/>
          </a:p>
        </p:txBody>
      </p:sp>
    </p:spTree>
    <p:extLst>
      <p:ext uri="{BB962C8B-B14F-4D97-AF65-F5344CB8AC3E}">
        <p14:creationId xmlns:p14="http://schemas.microsoft.com/office/powerpoint/2010/main" val="15652808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herbes at La Garde-Adhémar</a:t>
            </a:r>
          </a:p>
          <a:p>
            <a:endParaRPr lang="es-ES" dirty="0"/>
          </a:p>
        </p:txBody>
      </p:sp>
      <p:sp>
        <p:nvSpPr>
          <p:cNvPr id="4" name="3 Marcador de número de diapositiva"/>
          <p:cNvSpPr>
            <a:spLocks noGrp="1"/>
          </p:cNvSpPr>
          <p:nvPr>
            <p:ph type="sldNum" sz="quarter" idx="10"/>
          </p:nvPr>
        </p:nvSpPr>
        <p:spPr/>
        <p:txBody>
          <a:bodyPr/>
          <a:lstStyle/>
          <a:p>
            <a:fld id="{F8FC5804-23F5-448A-8549-2D62F9C93CE6}" type="slidenum">
              <a:rPr lang="es-ES" smtClean="0"/>
              <a:t>45</a:t>
            </a:fld>
            <a:endParaRPr lang="es-ES" dirty="0"/>
          </a:p>
        </p:txBody>
      </p:sp>
    </p:spTree>
    <p:extLst>
      <p:ext uri="{BB962C8B-B14F-4D97-AF65-F5344CB8AC3E}">
        <p14:creationId xmlns:p14="http://schemas.microsoft.com/office/powerpoint/2010/main" val="38123565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herbes at La Garde-Adhémar</a:t>
            </a:r>
          </a:p>
          <a:p>
            <a:endParaRPr lang="es-ES" dirty="0"/>
          </a:p>
        </p:txBody>
      </p:sp>
      <p:sp>
        <p:nvSpPr>
          <p:cNvPr id="4" name="3 Marcador de número de diapositiva"/>
          <p:cNvSpPr>
            <a:spLocks noGrp="1"/>
          </p:cNvSpPr>
          <p:nvPr>
            <p:ph type="sldNum" sz="quarter" idx="10"/>
          </p:nvPr>
        </p:nvSpPr>
        <p:spPr/>
        <p:txBody>
          <a:bodyPr/>
          <a:lstStyle/>
          <a:p>
            <a:fld id="{F8FC5804-23F5-448A-8549-2D62F9C93CE6}" type="slidenum">
              <a:rPr lang="es-ES" smtClean="0"/>
              <a:t>46</a:t>
            </a:fld>
            <a:endParaRPr lang="es-ES" dirty="0"/>
          </a:p>
        </p:txBody>
      </p:sp>
    </p:spTree>
    <p:extLst>
      <p:ext uri="{BB962C8B-B14F-4D97-AF65-F5344CB8AC3E}">
        <p14:creationId xmlns:p14="http://schemas.microsoft.com/office/powerpoint/2010/main" val="6006459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herbes at La Garde-Adhémar</a:t>
            </a:r>
          </a:p>
          <a:p>
            <a:endParaRPr lang="es-ES" dirty="0"/>
          </a:p>
        </p:txBody>
      </p:sp>
      <p:sp>
        <p:nvSpPr>
          <p:cNvPr id="4" name="3 Marcador de número de diapositiva"/>
          <p:cNvSpPr>
            <a:spLocks noGrp="1"/>
          </p:cNvSpPr>
          <p:nvPr>
            <p:ph type="sldNum" sz="quarter" idx="10"/>
          </p:nvPr>
        </p:nvSpPr>
        <p:spPr/>
        <p:txBody>
          <a:bodyPr/>
          <a:lstStyle/>
          <a:p>
            <a:fld id="{F8FC5804-23F5-448A-8549-2D62F9C93CE6}" type="slidenum">
              <a:rPr lang="es-ES" smtClean="0"/>
              <a:t>47</a:t>
            </a:fld>
            <a:endParaRPr lang="es-ES" dirty="0"/>
          </a:p>
        </p:txBody>
      </p:sp>
    </p:spTree>
    <p:extLst>
      <p:ext uri="{BB962C8B-B14F-4D97-AF65-F5344CB8AC3E}">
        <p14:creationId xmlns:p14="http://schemas.microsoft.com/office/powerpoint/2010/main" val="42891147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Jardin-du-Paradis-Cordes-sur-Ciel.-</a:t>
            </a:r>
            <a:r>
              <a:rPr lang="es-ES" baseline="0" dirty="0"/>
              <a:t> Clerodendron</a:t>
            </a:r>
            <a:endParaRPr lang="es-ES" dirty="0"/>
          </a:p>
        </p:txBody>
      </p:sp>
      <p:sp>
        <p:nvSpPr>
          <p:cNvPr id="4" name="3 Marcador de número de diapositiva"/>
          <p:cNvSpPr>
            <a:spLocks noGrp="1"/>
          </p:cNvSpPr>
          <p:nvPr>
            <p:ph type="sldNum" sz="quarter" idx="10"/>
          </p:nvPr>
        </p:nvSpPr>
        <p:spPr/>
        <p:txBody>
          <a:bodyPr/>
          <a:lstStyle/>
          <a:p>
            <a:fld id="{F8FC5804-23F5-448A-8549-2D62F9C93CE6}" type="slidenum">
              <a:rPr lang="es-ES" smtClean="0"/>
              <a:t>50</a:t>
            </a:fld>
            <a:endParaRPr lang="es-ES" dirty="0"/>
          </a:p>
        </p:txBody>
      </p:sp>
    </p:spTree>
    <p:extLst>
      <p:ext uri="{BB962C8B-B14F-4D97-AF65-F5344CB8AC3E}">
        <p14:creationId xmlns:p14="http://schemas.microsoft.com/office/powerpoint/2010/main" val="27056182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Jardin-du-Paradis-Cordes-sur-Ciel.-q</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51</a:t>
            </a:fld>
            <a:endParaRPr lang="es-ES" dirty="0"/>
          </a:p>
        </p:txBody>
      </p:sp>
    </p:spTree>
    <p:extLst>
      <p:ext uri="{BB962C8B-B14F-4D97-AF65-F5344CB8AC3E}">
        <p14:creationId xmlns:p14="http://schemas.microsoft.com/office/powerpoint/2010/main" val="38959811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Jardin-du-Paradis-Cordes-sur-Ciel.-q</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52</a:t>
            </a:fld>
            <a:endParaRPr lang="es-ES" dirty="0"/>
          </a:p>
        </p:txBody>
      </p:sp>
    </p:spTree>
    <p:extLst>
      <p:ext uri="{BB962C8B-B14F-4D97-AF65-F5344CB8AC3E}">
        <p14:creationId xmlns:p14="http://schemas.microsoft.com/office/powerpoint/2010/main" val="14246168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Jardin-du-Paradis-Cordes-sur-Ciel.-q</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53</a:t>
            </a:fld>
            <a:endParaRPr lang="es-ES" dirty="0"/>
          </a:p>
        </p:txBody>
      </p:sp>
    </p:spTree>
    <p:extLst>
      <p:ext uri="{BB962C8B-B14F-4D97-AF65-F5344CB8AC3E}">
        <p14:creationId xmlns:p14="http://schemas.microsoft.com/office/powerpoint/2010/main" val="11412804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Jardin-du-Paradis-Cordes-sur-Ciel.-q</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54</a:t>
            </a:fld>
            <a:endParaRPr lang="es-ES" dirty="0"/>
          </a:p>
        </p:txBody>
      </p:sp>
    </p:spTree>
    <p:extLst>
      <p:ext uri="{BB962C8B-B14F-4D97-AF65-F5344CB8AC3E}">
        <p14:creationId xmlns:p14="http://schemas.microsoft.com/office/powerpoint/2010/main" val="27958490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Jardin-du-Paradis-Cordes-sur-Ciel.-q</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55</a:t>
            </a:fld>
            <a:endParaRPr lang="es-ES" dirty="0"/>
          </a:p>
        </p:txBody>
      </p:sp>
    </p:spTree>
    <p:extLst>
      <p:ext uri="{BB962C8B-B14F-4D97-AF65-F5344CB8AC3E}">
        <p14:creationId xmlns:p14="http://schemas.microsoft.com/office/powerpoint/2010/main" val="41350994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Jardin-du-Paradis-Cordes-sur-Ciel.-q</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56</a:t>
            </a:fld>
            <a:endParaRPr lang="es-ES" dirty="0"/>
          </a:p>
        </p:txBody>
      </p:sp>
    </p:spTree>
    <p:extLst>
      <p:ext uri="{BB962C8B-B14F-4D97-AF65-F5344CB8AC3E}">
        <p14:creationId xmlns:p14="http://schemas.microsoft.com/office/powerpoint/2010/main" val="13454241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Jardin-du-Paradis-Cordes-sur-Ciel.-q</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57</a:t>
            </a:fld>
            <a:endParaRPr lang="es-ES" dirty="0"/>
          </a:p>
        </p:txBody>
      </p:sp>
    </p:spTree>
    <p:extLst>
      <p:ext uri="{BB962C8B-B14F-4D97-AF65-F5344CB8AC3E}">
        <p14:creationId xmlns:p14="http://schemas.microsoft.com/office/powerpoint/2010/main" val="42583704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Jardin-du-Paradis-Cordes-sur-Ciel.-q</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58</a:t>
            </a:fld>
            <a:endParaRPr lang="es-ES" dirty="0"/>
          </a:p>
        </p:txBody>
      </p:sp>
    </p:spTree>
    <p:extLst>
      <p:ext uri="{BB962C8B-B14F-4D97-AF65-F5344CB8AC3E}">
        <p14:creationId xmlns:p14="http://schemas.microsoft.com/office/powerpoint/2010/main" val="39395371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Jardin-du-Paradis-Cordes-sur-Ciel.-Pabellon</a:t>
            </a:r>
            <a:r>
              <a:rPr lang="es-ES" baseline="0" dirty="0"/>
              <a:t> persa</a:t>
            </a:r>
            <a:endParaRPr lang="es-ES" dirty="0"/>
          </a:p>
        </p:txBody>
      </p:sp>
      <p:sp>
        <p:nvSpPr>
          <p:cNvPr id="4" name="3 Marcador de número de diapositiva"/>
          <p:cNvSpPr>
            <a:spLocks noGrp="1"/>
          </p:cNvSpPr>
          <p:nvPr>
            <p:ph type="sldNum" sz="quarter" idx="10"/>
          </p:nvPr>
        </p:nvSpPr>
        <p:spPr/>
        <p:txBody>
          <a:bodyPr/>
          <a:lstStyle/>
          <a:p>
            <a:fld id="{F8FC5804-23F5-448A-8549-2D62F9C93CE6}" type="slidenum">
              <a:rPr lang="es-ES" smtClean="0"/>
              <a:t>60</a:t>
            </a:fld>
            <a:endParaRPr lang="es-ES" dirty="0"/>
          </a:p>
        </p:txBody>
      </p:sp>
    </p:spTree>
    <p:extLst>
      <p:ext uri="{BB962C8B-B14F-4D97-AF65-F5344CB8AC3E}">
        <p14:creationId xmlns:p14="http://schemas.microsoft.com/office/powerpoint/2010/main" val="15220136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Jardin-du-Paradis-Cordes-sur-Ciel.-q</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61</a:t>
            </a:fld>
            <a:endParaRPr lang="es-ES" dirty="0"/>
          </a:p>
        </p:txBody>
      </p:sp>
    </p:spTree>
    <p:extLst>
      <p:ext uri="{BB962C8B-B14F-4D97-AF65-F5344CB8AC3E}">
        <p14:creationId xmlns:p14="http://schemas.microsoft.com/office/powerpoint/2010/main" val="14356074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Jardin-du-Paradis-Cordes-sur-Ciel.-q</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62</a:t>
            </a:fld>
            <a:endParaRPr lang="es-ES" dirty="0"/>
          </a:p>
        </p:txBody>
      </p:sp>
    </p:spTree>
    <p:extLst>
      <p:ext uri="{BB962C8B-B14F-4D97-AF65-F5344CB8AC3E}">
        <p14:creationId xmlns:p14="http://schemas.microsoft.com/office/powerpoint/2010/main" val="40836811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Jardin-du-Paradis-Cordes-sur-Ciel.-q</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63</a:t>
            </a:fld>
            <a:endParaRPr lang="es-ES" dirty="0"/>
          </a:p>
        </p:txBody>
      </p:sp>
    </p:spTree>
    <p:extLst>
      <p:ext uri="{BB962C8B-B14F-4D97-AF65-F5344CB8AC3E}">
        <p14:creationId xmlns:p14="http://schemas.microsoft.com/office/powerpoint/2010/main" val="22911443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Jardin-du-Paradis-Cordes-sur-Ciel.-q</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64</a:t>
            </a:fld>
            <a:endParaRPr lang="es-ES" dirty="0"/>
          </a:p>
        </p:txBody>
      </p:sp>
    </p:spTree>
    <p:extLst>
      <p:ext uri="{BB962C8B-B14F-4D97-AF65-F5344CB8AC3E}">
        <p14:creationId xmlns:p14="http://schemas.microsoft.com/office/powerpoint/2010/main" val="2415913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Jardin-du-Paradis-Cordes-sur-Ciel.-q</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65</a:t>
            </a:fld>
            <a:endParaRPr lang="es-ES" dirty="0"/>
          </a:p>
        </p:txBody>
      </p:sp>
    </p:spTree>
    <p:extLst>
      <p:ext uri="{BB962C8B-B14F-4D97-AF65-F5344CB8AC3E}">
        <p14:creationId xmlns:p14="http://schemas.microsoft.com/office/powerpoint/2010/main" val="20269947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Jardin-du-Paradis-Cordes-sur-Ciel.-q</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66</a:t>
            </a:fld>
            <a:endParaRPr lang="es-ES" dirty="0"/>
          </a:p>
        </p:txBody>
      </p:sp>
    </p:spTree>
    <p:extLst>
      <p:ext uri="{BB962C8B-B14F-4D97-AF65-F5344CB8AC3E}">
        <p14:creationId xmlns:p14="http://schemas.microsoft.com/office/powerpoint/2010/main" val="24283354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Delaselle.-we</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73</a:t>
            </a:fld>
            <a:endParaRPr lang="es-ES" dirty="0"/>
          </a:p>
        </p:txBody>
      </p:sp>
    </p:spTree>
    <p:extLst>
      <p:ext uri="{BB962C8B-B14F-4D97-AF65-F5344CB8AC3E}">
        <p14:creationId xmlns:p14="http://schemas.microsoft.com/office/powerpoint/2010/main" val="26380426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Delaselle.-Euohorbia</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74</a:t>
            </a:fld>
            <a:endParaRPr lang="es-ES" dirty="0"/>
          </a:p>
        </p:txBody>
      </p:sp>
    </p:spTree>
    <p:extLst>
      <p:ext uri="{BB962C8B-B14F-4D97-AF65-F5344CB8AC3E}">
        <p14:creationId xmlns:p14="http://schemas.microsoft.com/office/powerpoint/2010/main" val="3230360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75</a:t>
            </a:fld>
            <a:endParaRPr lang="es-ES" dirty="0"/>
          </a:p>
        </p:txBody>
      </p:sp>
    </p:spTree>
    <p:extLst>
      <p:ext uri="{BB962C8B-B14F-4D97-AF65-F5344CB8AC3E}">
        <p14:creationId xmlns:p14="http://schemas.microsoft.com/office/powerpoint/2010/main" val="9347254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76</a:t>
            </a:fld>
            <a:endParaRPr lang="es-ES" dirty="0"/>
          </a:p>
        </p:txBody>
      </p:sp>
    </p:spTree>
    <p:extLst>
      <p:ext uri="{BB962C8B-B14F-4D97-AF65-F5344CB8AC3E}">
        <p14:creationId xmlns:p14="http://schemas.microsoft.com/office/powerpoint/2010/main" val="42337963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77</a:t>
            </a:fld>
            <a:endParaRPr lang="es-ES" dirty="0"/>
          </a:p>
        </p:txBody>
      </p:sp>
    </p:spTree>
    <p:extLst>
      <p:ext uri="{BB962C8B-B14F-4D97-AF65-F5344CB8AC3E}">
        <p14:creationId xmlns:p14="http://schemas.microsoft.com/office/powerpoint/2010/main" val="41780528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78</a:t>
            </a:fld>
            <a:endParaRPr lang="es-ES" dirty="0"/>
          </a:p>
        </p:txBody>
      </p:sp>
    </p:spTree>
    <p:extLst>
      <p:ext uri="{BB962C8B-B14F-4D97-AF65-F5344CB8AC3E}">
        <p14:creationId xmlns:p14="http://schemas.microsoft.com/office/powerpoint/2010/main" val="24184603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79</a:t>
            </a:fld>
            <a:endParaRPr lang="es-ES" dirty="0"/>
          </a:p>
        </p:txBody>
      </p:sp>
    </p:spTree>
    <p:extLst>
      <p:ext uri="{BB962C8B-B14F-4D97-AF65-F5344CB8AC3E}">
        <p14:creationId xmlns:p14="http://schemas.microsoft.com/office/powerpoint/2010/main" val="354494125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80</a:t>
            </a:fld>
            <a:endParaRPr lang="es-ES" dirty="0"/>
          </a:p>
        </p:txBody>
      </p:sp>
    </p:spTree>
    <p:extLst>
      <p:ext uri="{BB962C8B-B14F-4D97-AF65-F5344CB8AC3E}">
        <p14:creationId xmlns:p14="http://schemas.microsoft.com/office/powerpoint/2010/main" val="40625092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81</a:t>
            </a:fld>
            <a:endParaRPr lang="es-ES" dirty="0"/>
          </a:p>
        </p:txBody>
      </p:sp>
    </p:spTree>
    <p:extLst>
      <p:ext uri="{BB962C8B-B14F-4D97-AF65-F5344CB8AC3E}">
        <p14:creationId xmlns:p14="http://schemas.microsoft.com/office/powerpoint/2010/main" val="5690010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kumimoji="0" lang="es-ES" sz="1200" b="0" i="0" u="none" strike="noStrike" kern="1200" cap="none" spc="0" normalizeH="0" baseline="0" noProof="0" dirty="0">
                <a:ln>
                  <a:noFill/>
                </a:ln>
                <a:solidFill>
                  <a:prstClr val="black"/>
                </a:solidFill>
                <a:effectLst/>
                <a:uLnTx/>
                <a:uFillTx/>
                <a:latin typeface="+mn-lt"/>
                <a:ea typeface="+mn-ea"/>
                <a:cs typeface="+mn-cs"/>
              </a:rPr>
              <a:t>Jardin Georges Delaselle.-</a:t>
            </a:r>
            <a:endParaRPr lang="es-ES" dirty="0"/>
          </a:p>
        </p:txBody>
      </p:sp>
      <p:sp>
        <p:nvSpPr>
          <p:cNvPr id="4" name="3 Marcador de número de diapositiva"/>
          <p:cNvSpPr>
            <a:spLocks noGrp="1"/>
          </p:cNvSpPr>
          <p:nvPr>
            <p:ph type="sldNum" sz="quarter" idx="10"/>
          </p:nvPr>
        </p:nvSpPr>
        <p:spPr/>
        <p:txBody>
          <a:bodyPr/>
          <a:lstStyle/>
          <a:p>
            <a:fld id="{F8FC5804-23F5-448A-8549-2D62F9C93CE6}" type="slidenum">
              <a:rPr lang="es-ES" smtClean="0"/>
              <a:t>82</a:t>
            </a:fld>
            <a:endParaRPr lang="es-ES" dirty="0"/>
          </a:p>
        </p:txBody>
      </p:sp>
    </p:spTree>
    <p:extLst>
      <p:ext uri="{BB962C8B-B14F-4D97-AF65-F5344CB8AC3E}">
        <p14:creationId xmlns:p14="http://schemas.microsoft.com/office/powerpoint/2010/main" val="28054486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Delaselle.-Armeria</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83</a:t>
            </a:fld>
            <a:endParaRPr lang="es-ES" dirty="0"/>
          </a:p>
        </p:txBody>
      </p:sp>
    </p:spTree>
    <p:extLst>
      <p:ext uri="{BB962C8B-B14F-4D97-AF65-F5344CB8AC3E}">
        <p14:creationId xmlns:p14="http://schemas.microsoft.com/office/powerpoint/2010/main" val="36071587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Delaselle.-Clerodendron</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84</a:t>
            </a:fld>
            <a:endParaRPr lang="es-ES" dirty="0"/>
          </a:p>
        </p:txBody>
      </p:sp>
    </p:spTree>
    <p:extLst>
      <p:ext uri="{BB962C8B-B14F-4D97-AF65-F5344CB8AC3E}">
        <p14:creationId xmlns:p14="http://schemas.microsoft.com/office/powerpoint/2010/main" val="20854567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Delaselle.-Echium</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85</a:t>
            </a:fld>
            <a:endParaRPr lang="es-ES" dirty="0"/>
          </a:p>
        </p:txBody>
      </p:sp>
    </p:spTree>
    <p:extLst>
      <p:ext uri="{BB962C8B-B14F-4D97-AF65-F5344CB8AC3E}">
        <p14:creationId xmlns:p14="http://schemas.microsoft.com/office/powerpoint/2010/main" val="16416388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Delaselle.-Cordyline</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86</a:t>
            </a:fld>
            <a:endParaRPr lang="es-ES" dirty="0"/>
          </a:p>
        </p:txBody>
      </p:sp>
    </p:spTree>
    <p:extLst>
      <p:ext uri="{BB962C8B-B14F-4D97-AF65-F5344CB8AC3E}">
        <p14:creationId xmlns:p14="http://schemas.microsoft.com/office/powerpoint/2010/main" val="161496500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Delaselle.-Opuntia</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87</a:t>
            </a:fld>
            <a:endParaRPr lang="es-ES" dirty="0"/>
          </a:p>
        </p:txBody>
      </p:sp>
    </p:spTree>
    <p:extLst>
      <p:ext uri="{BB962C8B-B14F-4D97-AF65-F5344CB8AC3E}">
        <p14:creationId xmlns:p14="http://schemas.microsoft.com/office/powerpoint/2010/main" val="4747819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Delaselle.-Cordylines</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88</a:t>
            </a:fld>
            <a:endParaRPr lang="es-ES" dirty="0"/>
          </a:p>
        </p:txBody>
      </p:sp>
    </p:spTree>
    <p:extLst>
      <p:ext uri="{BB962C8B-B14F-4D97-AF65-F5344CB8AC3E}">
        <p14:creationId xmlns:p14="http://schemas.microsoft.com/office/powerpoint/2010/main" val="4095082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Delaselle.-Geranio de Madeira</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89</a:t>
            </a:fld>
            <a:endParaRPr lang="es-ES" dirty="0"/>
          </a:p>
        </p:txBody>
      </p:sp>
    </p:spTree>
    <p:extLst>
      <p:ext uri="{BB962C8B-B14F-4D97-AF65-F5344CB8AC3E}">
        <p14:creationId xmlns:p14="http://schemas.microsoft.com/office/powerpoint/2010/main" val="26079660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Delaselle.-Dasylirion</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90</a:t>
            </a:fld>
            <a:endParaRPr lang="es-ES" dirty="0"/>
          </a:p>
        </p:txBody>
      </p:sp>
    </p:spTree>
    <p:extLst>
      <p:ext uri="{BB962C8B-B14F-4D97-AF65-F5344CB8AC3E}">
        <p14:creationId xmlns:p14="http://schemas.microsoft.com/office/powerpoint/2010/main" val="180560536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91</a:t>
            </a:fld>
            <a:endParaRPr lang="es-ES" dirty="0"/>
          </a:p>
        </p:txBody>
      </p:sp>
    </p:spTree>
    <p:extLst>
      <p:ext uri="{BB962C8B-B14F-4D97-AF65-F5344CB8AC3E}">
        <p14:creationId xmlns:p14="http://schemas.microsoft.com/office/powerpoint/2010/main" val="399708766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92</a:t>
            </a:fld>
            <a:endParaRPr lang="es-ES" dirty="0"/>
          </a:p>
        </p:txBody>
      </p:sp>
    </p:spTree>
    <p:extLst>
      <p:ext uri="{BB962C8B-B14F-4D97-AF65-F5344CB8AC3E}">
        <p14:creationId xmlns:p14="http://schemas.microsoft.com/office/powerpoint/2010/main" val="85166191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93</a:t>
            </a:fld>
            <a:endParaRPr lang="es-ES" dirty="0"/>
          </a:p>
        </p:txBody>
      </p:sp>
    </p:spTree>
    <p:extLst>
      <p:ext uri="{BB962C8B-B14F-4D97-AF65-F5344CB8AC3E}">
        <p14:creationId xmlns:p14="http://schemas.microsoft.com/office/powerpoint/2010/main" val="21901132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94</a:t>
            </a:fld>
            <a:endParaRPr lang="es-ES" dirty="0"/>
          </a:p>
        </p:txBody>
      </p:sp>
    </p:spTree>
    <p:extLst>
      <p:ext uri="{BB962C8B-B14F-4D97-AF65-F5344CB8AC3E}">
        <p14:creationId xmlns:p14="http://schemas.microsoft.com/office/powerpoint/2010/main" val="364631656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95</a:t>
            </a:fld>
            <a:endParaRPr lang="es-ES" dirty="0"/>
          </a:p>
        </p:txBody>
      </p:sp>
    </p:spTree>
    <p:extLst>
      <p:ext uri="{BB962C8B-B14F-4D97-AF65-F5344CB8AC3E}">
        <p14:creationId xmlns:p14="http://schemas.microsoft.com/office/powerpoint/2010/main" val="177431193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96</a:t>
            </a:fld>
            <a:endParaRPr lang="es-ES" dirty="0"/>
          </a:p>
        </p:txBody>
      </p:sp>
    </p:spTree>
    <p:extLst>
      <p:ext uri="{BB962C8B-B14F-4D97-AF65-F5344CB8AC3E}">
        <p14:creationId xmlns:p14="http://schemas.microsoft.com/office/powerpoint/2010/main" val="277718037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Georges Delaselle.-</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97</a:t>
            </a:fld>
            <a:endParaRPr lang="es-ES" dirty="0"/>
          </a:p>
        </p:txBody>
      </p:sp>
    </p:spTree>
    <p:extLst>
      <p:ext uri="{BB962C8B-B14F-4D97-AF65-F5344CB8AC3E}">
        <p14:creationId xmlns:p14="http://schemas.microsoft.com/office/powerpoint/2010/main" val="415486301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101</a:t>
            </a:fld>
            <a:endParaRPr lang="es-ES" dirty="0"/>
          </a:p>
        </p:txBody>
      </p:sp>
    </p:spTree>
    <p:extLst>
      <p:ext uri="{BB962C8B-B14F-4D97-AF65-F5344CB8AC3E}">
        <p14:creationId xmlns:p14="http://schemas.microsoft.com/office/powerpoint/2010/main" val="32025910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102</a:t>
            </a:fld>
            <a:endParaRPr lang="es-ES" dirty="0"/>
          </a:p>
        </p:txBody>
      </p:sp>
    </p:spTree>
    <p:extLst>
      <p:ext uri="{BB962C8B-B14F-4D97-AF65-F5344CB8AC3E}">
        <p14:creationId xmlns:p14="http://schemas.microsoft.com/office/powerpoint/2010/main" val="396596259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103</a:t>
            </a:fld>
            <a:endParaRPr lang="es-ES" dirty="0"/>
          </a:p>
        </p:txBody>
      </p:sp>
    </p:spTree>
    <p:extLst>
      <p:ext uri="{BB962C8B-B14F-4D97-AF65-F5344CB8AC3E}">
        <p14:creationId xmlns:p14="http://schemas.microsoft.com/office/powerpoint/2010/main" val="57815169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104</a:t>
            </a:fld>
            <a:endParaRPr lang="es-ES" dirty="0"/>
          </a:p>
        </p:txBody>
      </p:sp>
    </p:spTree>
    <p:extLst>
      <p:ext uri="{BB962C8B-B14F-4D97-AF65-F5344CB8AC3E}">
        <p14:creationId xmlns:p14="http://schemas.microsoft.com/office/powerpoint/2010/main" val="306725730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105</a:t>
            </a:fld>
            <a:endParaRPr lang="es-ES" dirty="0"/>
          </a:p>
        </p:txBody>
      </p:sp>
    </p:spTree>
    <p:extLst>
      <p:ext uri="{BB962C8B-B14F-4D97-AF65-F5344CB8AC3E}">
        <p14:creationId xmlns:p14="http://schemas.microsoft.com/office/powerpoint/2010/main" val="327359086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106</a:t>
            </a:fld>
            <a:endParaRPr lang="es-ES" dirty="0"/>
          </a:p>
        </p:txBody>
      </p:sp>
    </p:spTree>
    <p:extLst>
      <p:ext uri="{BB962C8B-B14F-4D97-AF65-F5344CB8AC3E}">
        <p14:creationId xmlns:p14="http://schemas.microsoft.com/office/powerpoint/2010/main" val="200006060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107</a:t>
            </a:fld>
            <a:endParaRPr lang="es-ES" dirty="0"/>
          </a:p>
        </p:txBody>
      </p:sp>
    </p:spTree>
    <p:extLst>
      <p:ext uri="{BB962C8B-B14F-4D97-AF65-F5344CB8AC3E}">
        <p14:creationId xmlns:p14="http://schemas.microsoft.com/office/powerpoint/2010/main" val="26685133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108</a:t>
            </a:fld>
            <a:endParaRPr lang="es-ES" dirty="0"/>
          </a:p>
        </p:txBody>
      </p:sp>
    </p:spTree>
    <p:extLst>
      <p:ext uri="{BB962C8B-B14F-4D97-AF65-F5344CB8AC3E}">
        <p14:creationId xmlns:p14="http://schemas.microsoft.com/office/powerpoint/2010/main" val="325992622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a:t>
            </a:r>
            <a:r>
              <a:rPr lang="es-ES" baseline="0" dirty="0"/>
              <a:t> </a:t>
            </a:r>
            <a:r>
              <a:rPr lang="es-ES" dirty="0"/>
              <a:t>Sassy.-Saint-Christophe-le-Jajolet </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109</a:t>
            </a:fld>
            <a:endParaRPr lang="es-ES" dirty="0"/>
          </a:p>
        </p:txBody>
      </p:sp>
    </p:spTree>
    <p:extLst>
      <p:ext uri="{BB962C8B-B14F-4D97-AF65-F5344CB8AC3E}">
        <p14:creationId xmlns:p14="http://schemas.microsoft.com/office/powerpoint/2010/main" val="225203710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110</a:t>
            </a:fld>
            <a:endParaRPr lang="es-ES" dirty="0"/>
          </a:p>
        </p:txBody>
      </p:sp>
    </p:spTree>
    <p:extLst>
      <p:ext uri="{BB962C8B-B14F-4D97-AF65-F5344CB8AC3E}">
        <p14:creationId xmlns:p14="http://schemas.microsoft.com/office/powerpoint/2010/main" val="399487348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111</a:t>
            </a:fld>
            <a:endParaRPr lang="es-ES" dirty="0"/>
          </a:p>
        </p:txBody>
      </p:sp>
    </p:spTree>
    <p:extLst>
      <p:ext uri="{BB962C8B-B14F-4D97-AF65-F5344CB8AC3E}">
        <p14:creationId xmlns:p14="http://schemas.microsoft.com/office/powerpoint/2010/main" val="267296794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112</a:t>
            </a:fld>
            <a:endParaRPr lang="es-ES" dirty="0"/>
          </a:p>
        </p:txBody>
      </p:sp>
    </p:spTree>
    <p:extLst>
      <p:ext uri="{BB962C8B-B14F-4D97-AF65-F5344CB8AC3E}">
        <p14:creationId xmlns:p14="http://schemas.microsoft.com/office/powerpoint/2010/main" val="47360555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113</a:t>
            </a:fld>
            <a:endParaRPr lang="es-ES" dirty="0"/>
          </a:p>
        </p:txBody>
      </p:sp>
    </p:spTree>
    <p:extLst>
      <p:ext uri="{BB962C8B-B14F-4D97-AF65-F5344CB8AC3E}">
        <p14:creationId xmlns:p14="http://schemas.microsoft.com/office/powerpoint/2010/main" val="68515504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114</a:t>
            </a:fld>
            <a:endParaRPr lang="es-ES" dirty="0"/>
          </a:p>
        </p:txBody>
      </p:sp>
    </p:spTree>
    <p:extLst>
      <p:ext uri="{BB962C8B-B14F-4D97-AF65-F5344CB8AC3E}">
        <p14:creationId xmlns:p14="http://schemas.microsoft.com/office/powerpoint/2010/main" val="251717149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115</a:t>
            </a:fld>
            <a:endParaRPr lang="es-ES" dirty="0"/>
          </a:p>
        </p:txBody>
      </p:sp>
    </p:spTree>
    <p:extLst>
      <p:ext uri="{BB962C8B-B14F-4D97-AF65-F5344CB8AC3E}">
        <p14:creationId xmlns:p14="http://schemas.microsoft.com/office/powerpoint/2010/main" val="152754170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116</a:t>
            </a:fld>
            <a:endParaRPr lang="es-ES" dirty="0"/>
          </a:p>
        </p:txBody>
      </p:sp>
    </p:spTree>
    <p:extLst>
      <p:ext uri="{BB962C8B-B14F-4D97-AF65-F5344CB8AC3E}">
        <p14:creationId xmlns:p14="http://schemas.microsoft.com/office/powerpoint/2010/main" val="408163316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117</a:t>
            </a:fld>
            <a:endParaRPr lang="es-ES" dirty="0"/>
          </a:p>
        </p:txBody>
      </p:sp>
    </p:spTree>
    <p:extLst>
      <p:ext uri="{BB962C8B-B14F-4D97-AF65-F5344CB8AC3E}">
        <p14:creationId xmlns:p14="http://schemas.microsoft.com/office/powerpoint/2010/main" val="262481097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118</a:t>
            </a:fld>
            <a:endParaRPr lang="es-ES" dirty="0"/>
          </a:p>
        </p:txBody>
      </p:sp>
    </p:spTree>
    <p:extLst>
      <p:ext uri="{BB962C8B-B14F-4D97-AF65-F5344CB8AC3E}">
        <p14:creationId xmlns:p14="http://schemas.microsoft.com/office/powerpoint/2010/main" val="292380758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119</a:t>
            </a:fld>
            <a:endParaRPr lang="es-ES" dirty="0"/>
          </a:p>
        </p:txBody>
      </p:sp>
    </p:spTree>
    <p:extLst>
      <p:ext uri="{BB962C8B-B14F-4D97-AF65-F5344CB8AC3E}">
        <p14:creationId xmlns:p14="http://schemas.microsoft.com/office/powerpoint/2010/main" val="333786208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120</a:t>
            </a:fld>
            <a:endParaRPr lang="es-ES" dirty="0"/>
          </a:p>
        </p:txBody>
      </p:sp>
    </p:spTree>
    <p:extLst>
      <p:ext uri="{BB962C8B-B14F-4D97-AF65-F5344CB8AC3E}">
        <p14:creationId xmlns:p14="http://schemas.microsoft.com/office/powerpoint/2010/main" val="128006267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121</a:t>
            </a:fld>
            <a:endParaRPr lang="es-ES" dirty="0"/>
          </a:p>
        </p:txBody>
      </p:sp>
    </p:spTree>
    <p:extLst>
      <p:ext uri="{BB962C8B-B14F-4D97-AF65-F5344CB8AC3E}">
        <p14:creationId xmlns:p14="http://schemas.microsoft.com/office/powerpoint/2010/main" val="344825424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F8FC5804-23F5-448A-8549-2D62F9C93CE6}" type="slidenum">
              <a:rPr lang="es-ES" smtClean="0"/>
              <a:t>122</a:t>
            </a:fld>
            <a:endParaRPr lang="es-ES" dirty="0"/>
          </a:p>
        </p:txBody>
      </p:sp>
    </p:spTree>
    <p:extLst>
      <p:ext uri="{BB962C8B-B14F-4D97-AF65-F5344CB8AC3E}">
        <p14:creationId xmlns:p14="http://schemas.microsoft.com/office/powerpoint/2010/main" val="1092051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06.jpeg"/></Relationships>
</file>

<file path=ppt/slides/_rels/slide11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1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318448" cy="1800200"/>
          </a:xfrm>
        </p:spPr>
        <p:txBody>
          <a:bodyPr>
            <a:noAutofit/>
          </a:bodyPr>
          <a:lstStyle/>
          <a:p>
            <a:r>
              <a:rPr lang="es-ES" sz="3200" dirty="0"/>
              <a:t>EUROPA.-LA VUELTA AL MUNDO EN 885 JARDINES.-W.-Francia</a:t>
            </a:r>
          </a:p>
        </p:txBody>
      </p:sp>
      <p:sp>
        <p:nvSpPr>
          <p:cNvPr id="3" name="2 Subtítulo"/>
          <p:cNvSpPr>
            <a:spLocks noGrp="1"/>
          </p:cNvSpPr>
          <p:nvPr>
            <p:ph type="subTitle" idx="1"/>
          </p:nvPr>
        </p:nvSpPr>
        <p:spPr>
          <a:xfrm>
            <a:off x="4355976" y="4581128"/>
            <a:ext cx="4390256" cy="1371600"/>
          </a:xfrm>
        </p:spPr>
        <p:txBody>
          <a:bodyPr>
            <a:normAutofit fontScale="92500"/>
          </a:bodyPr>
          <a:lstStyle/>
          <a:p>
            <a:r>
              <a:rPr lang="es-ES" dirty="0"/>
              <a:t>Selección de textos y fotografías por</a:t>
            </a:r>
          </a:p>
          <a:p>
            <a:r>
              <a:rPr lang="es-ES" sz="2800" dirty="0"/>
              <a:t>JOSE ELIAS BONELLS</a:t>
            </a:r>
          </a:p>
          <a:p>
            <a:r>
              <a:rPr lang="it-IT" sz="2800" dirty="0"/>
              <a:t>  </a:t>
            </a:r>
            <a:endParaRPr lang="es-ES" sz="2800" dirty="0"/>
          </a:p>
        </p:txBody>
      </p:sp>
    </p:spTree>
    <p:extLst>
      <p:ext uri="{BB962C8B-B14F-4D97-AF65-F5344CB8AC3E}">
        <p14:creationId xmlns:p14="http://schemas.microsoft.com/office/powerpoint/2010/main" val="2774316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des cinq sens</a:t>
            </a:r>
          </a:p>
        </p:txBody>
      </p:sp>
      <p:sp>
        <p:nvSpPr>
          <p:cNvPr id="3" name="2 Marcador de contenido"/>
          <p:cNvSpPr>
            <a:spLocks noGrp="1"/>
          </p:cNvSpPr>
          <p:nvPr>
            <p:ph sz="quarter" idx="1"/>
          </p:nvPr>
        </p:nvSpPr>
        <p:spPr/>
        <p:txBody>
          <a:bodyPr>
            <a:normAutofit lnSpcReduction="10000"/>
          </a:bodyPr>
          <a:lstStyle/>
          <a:p>
            <a:r>
              <a:rPr lang="es-ES" dirty="0"/>
              <a:t>En la orilla sur del lago de Ginebra, en el corazón de la villa medieval de Yvoire, jardín del castillo (XIV) fue restaurado en 1988 por el arquitecto paisajista Alain Richert en el arte y el espíritu de los jardines amurallados de la Edad Media:</a:t>
            </a:r>
          </a:p>
          <a:p>
            <a:r>
              <a:rPr lang="es-ES" dirty="0"/>
              <a:t> Laberinto planta sobre el tema de los cinco sentidos, los árboles frutales en espaldera, rosas antiguas, el claustro de planta de las plantas medicinales y aromáticas, fuentes, pajareras ... </a:t>
            </a:r>
          </a:p>
          <a:p>
            <a:r>
              <a:rPr lang="es-ES" dirty="0"/>
              <a:t>Estos 2500 m² de jardín son un mundo de olores, sonidos, colores y texturas que evoluciona con el horas y las estaciones. Etiqueta notable jardín. Abierto desde el 12 abril hasta 13 octubre. </a:t>
            </a:r>
          </a:p>
        </p:txBody>
      </p:sp>
    </p:spTree>
    <p:extLst>
      <p:ext uri="{BB962C8B-B14F-4D97-AF65-F5344CB8AC3E}">
        <p14:creationId xmlns:p14="http://schemas.microsoft.com/office/powerpoint/2010/main" val="3002848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Inspirado en la Edad Media, el jardín se compone de un laberinto y varias salas de estar verde en el tema de los 5 sentidos. </a:t>
            </a:r>
          </a:p>
          <a:p>
            <a:r>
              <a:rPr lang="es-ES" dirty="0"/>
              <a:t>Se le invita a oler, tocar, mirar, escuchar e incluso a veces el gusto! </a:t>
            </a:r>
          </a:p>
          <a:p>
            <a:r>
              <a:rPr lang="es-ES" dirty="0"/>
              <a:t>En la esquina de un callejón, puedes conocer a nuestros jardineros. </a:t>
            </a:r>
          </a:p>
          <a:p>
            <a:r>
              <a:rPr lang="es-ES" dirty="0"/>
              <a:t>Ellos se preocupan apasionadamente, y el mayor respeto por la naturaleza, entorno verde, ubicado en el corazón de la ciudad medieval de Yvoire clasificado entre los pueblos más bellos de Francia. </a:t>
            </a:r>
          </a:p>
          <a:p>
            <a:endParaRPr lang="es-ES" dirty="0"/>
          </a:p>
        </p:txBody>
      </p:sp>
    </p:spTree>
    <p:extLst>
      <p:ext uri="{BB962C8B-B14F-4D97-AF65-F5344CB8AC3E}">
        <p14:creationId xmlns:p14="http://schemas.microsoft.com/office/powerpoint/2010/main" val="2757886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7682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06098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7220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40340"/>
            <a:ext cx="9252520" cy="6817660"/>
          </a:xfrm>
          <a:prstGeom prst="rect">
            <a:avLst/>
          </a:prstGeom>
        </p:spPr>
      </p:pic>
    </p:spTree>
    <p:extLst>
      <p:ext uri="{BB962C8B-B14F-4D97-AF65-F5344CB8AC3E}">
        <p14:creationId xmlns:p14="http://schemas.microsoft.com/office/powerpoint/2010/main" val="3694125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4700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176888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149471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32041"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1" y="0"/>
            <a:ext cx="421196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932040"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32040" y="3429000"/>
            <a:ext cx="4211960" cy="3429000"/>
          </a:xfrm>
          <a:prstGeom prst="rect">
            <a:avLst/>
          </a:prstGeom>
        </p:spPr>
      </p:pic>
    </p:spTree>
    <p:extLst>
      <p:ext uri="{BB962C8B-B14F-4D97-AF65-F5344CB8AC3E}">
        <p14:creationId xmlns:p14="http://schemas.microsoft.com/office/powerpoint/2010/main" val="3316265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9521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84807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8078" y="13864"/>
            <a:ext cx="4288536" cy="6844136"/>
          </a:xfrm>
          <a:prstGeom prst="rect">
            <a:avLst/>
          </a:prstGeom>
        </p:spPr>
      </p:pic>
    </p:spTree>
    <p:extLst>
      <p:ext uri="{BB962C8B-B14F-4D97-AF65-F5344CB8AC3E}">
        <p14:creationId xmlns:p14="http://schemas.microsoft.com/office/powerpoint/2010/main" val="3559263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7429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7056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1238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2848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4510"/>
          <a:stretch/>
        </p:blipFill>
        <p:spPr>
          <a:xfrm>
            <a:off x="0" y="0"/>
            <a:ext cx="9144000" cy="6858000"/>
          </a:xfrm>
          <a:prstGeom prst="rect">
            <a:avLst/>
          </a:prstGeom>
        </p:spPr>
      </p:pic>
    </p:spTree>
    <p:extLst>
      <p:ext uri="{BB962C8B-B14F-4D97-AF65-F5344CB8AC3E}">
        <p14:creationId xmlns:p14="http://schemas.microsoft.com/office/powerpoint/2010/main" val="136135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6103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801263" cy="6858000"/>
          </a:xfrm>
          <a:prstGeom prst="rect">
            <a:avLst/>
          </a:prstGeom>
        </p:spPr>
      </p:pic>
    </p:spTree>
    <p:extLst>
      <p:ext uri="{BB962C8B-B14F-4D97-AF65-F5344CB8AC3E}">
        <p14:creationId xmlns:p14="http://schemas.microsoft.com/office/powerpoint/2010/main" val="2768035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65269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116632"/>
            <a:ext cx="9252520" cy="6741368"/>
          </a:xfrm>
          <a:prstGeom prst="rect">
            <a:avLst/>
          </a:prstGeom>
        </p:spPr>
      </p:pic>
    </p:spTree>
    <p:extLst>
      <p:ext uri="{BB962C8B-B14F-4D97-AF65-F5344CB8AC3E}">
        <p14:creationId xmlns:p14="http://schemas.microsoft.com/office/powerpoint/2010/main" val="18205118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6000833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42017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21019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5919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70806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904180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53788"/>
            <a:ext cx="9144000" cy="6911788"/>
          </a:xfrm>
          <a:prstGeom prst="rect">
            <a:avLst/>
          </a:prstGeom>
        </p:spPr>
      </p:pic>
    </p:spTree>
    <p:extLst>
      <p:ext uri="{BB962C8B-B14F-4D97-AF65-F5344CB8AC3E}">
        <p14:creationId xmlns:p14="http://schemas.microsoft.com/office/powerpoint/2010/main" val="3008226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7497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 des herbes at La Garde-Adhémar</a:t>
            </a:r>
            <a:endParaRPr lang="es-ES" dirty="0"/>
          </a:p>
        </p:txBody>
      </p:sp>
      <p:sp>
        <p:nvSpPr>
          <p:cNvPr id="3" name="2 Marcador de contenido"/>
          <p:cNvSpPr>
            <a:spLocks noGrp="1"/>
          </p:cNvSpPr>
          <p:nvPr>
            <p:ph sz="quarter" idx="1"/>
          </p:nvPr>
        </p:nvSpPr>
        <p:spPr/>
        <p:txBody>
          <a:bodyPr>
            <a:normAutofit lnSpcReduction="10000"/>
          </a:bodyPr>
          <a:lstStyle/>
          <a:p>
            <a:r>
              <a:rPr lang="es-ES" dirty="0"/>
              <a:t>La Garde-Adhemar es una comuna francesa , situada en el departamento de Drôme y la región Ródano-Alpes</a:t>
            </a:r>
          </a:p>
          <a:p>
            <a:r>
              <a:rPr lang="es-ES" dirty="0"/>
              <a:t> Esta ciudad fue fundada por la dinastía de Adhemar.</a:t>
            </a:r>
          </a:p>
          <a:p>
            <a:r>
              <a:rPr lang="es-ES" dirty="0"/>
              <a:t>En el pueblo de La Garde Adhemar, a los pies de la iglesia románica de San Miguel, se extiende Herb Garden ... </a:t>
            </a:r>
          </a:p>
          <a:p>
            <a:r>
              <a:rPr lang="es-ES" dirty="0"/>
              <a:t>3000 m2 de terrazas sobre las que se desarrollan 200 especies del jardín botánico.</a:t>
            </a:r>
          </a:p>
          <a:p>
            <a:r>
              <a:rPr lang="es-ES" dirty="0"/>
              <a:t> El espacio se divide en dos partes bien diferenciadas: el jardín de hierbas en el primer nivel. </a:t>
            </a:r>
          </a:p>
          <a:p>
            <a:endParaRPr lang="es-ES" dirty="0"/>
          </a:p>
          <a:p>
            <a:pPr marL="0" indent="0">
              <a:buNone/>
            </a:pPr>
            <a:endParaRPr lang="es-ES" dirty="0"/>
          </a:p>
          <a:p>
            <a:endParaRPr lang="es-ES" dirty="0"/>
          </a:p>
        </p:txBody>
      </p:sp>
    </p:spTree>
    <p:extLst>
      <p:ext uri="{BB962C8B-B14F-4D97-AF65-F5344CB8AC3E}">
        <p14:creationId xmlns:p14="http://schemas.microsoft.com/office/powerpoint/2010/main" val="4874344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Dispuestos en las plazas, las plantas se clasifican por tema utiliza según: respiratorio, sistema digestivo, sistema nervioso etc  ... </a:t>
            </a:r>
          </a:p>
          <a:p>
            <a:r>
              <a:rPr lang="es-ES" dirty="0"/>
              <a:t>Un poco más lejos contra el fondo, hasta la colección de plantas de jardín ... White mulberry marca la entrada: salvia, lavanda, geranios y otras hierbas se lo dispuesto en la discreción de camas rodeadas de boj ... </a:t>
            </a:r>
          </a:p>
          <a:p>
            <a:r>
              <a:rPr lang="es-ES" dirty="0"/>
              <a:t>La disposición de las terrazas, perfumes emergente, los colores que siguen y armonizarlos ... todas las mezclas en el paisaje, que se abren a una vista panorámica ... Con cita, podemos realizar una visita guiada y un comentario ... </a:t>
            </a:r>
          </a:p>
          <a:p>
            <a:r>
              <a:rPr lang="es-ES" dirty="0"/>
              <a:t> </a:t>
            </a:r>
          </a:p>
          <a:p>
            <a:endParaRPr lang="es-ES" dirty="0"/>
          </a:p>
        </p:txBody>
      </p:sp>
    </p:spTree>
    <p:extLst>
      <p:ext uri="{BB962C8B-B14F-4D97-AF65-F5344CB8AC3E}">
        <p14:creationId xmlns:p14="http://schemas.microsoft.com/office/powerpoint/2010/main" val="7851287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0706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24650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5956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04101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1869252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78392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54531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03049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411" b="9412"/>
          <a:stretch/>
        </p:blipFill>
        <p:spPr>
          <a:xfrm>
            <a:off x="0" y="0"/>
            <a:ext cx="9252520" cy="6858000"/>
          </a:xfrm>
          <a:prstGeom prst="rect">
            <a:avLst/>
          </a:prstGeom>
        </p:spPr>
      </p:pic>
    </p:spTree>
    <p:extLst>
      <p:ext uri="{BB962C8B-B14F-4D97-AF65-F5344CB8AC3E}">
        <p14:creationId xmlns:p14="http://schemas.microsoft.com/office/powerpoint/2010/main" val="27441586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800901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71327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54655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176" t="1961" r="1453" b="7255"/>
          <a:stretch/>
        </p:blipFill>
        <p:spPr>
          <a:xfrm>
            <a:off x="0" y="0"/>
            <a:ext cx="9144000" cy="6858000"/>
          </a:xfrm>
          <a:prstGeom prst="rect">
            <a:avLst/>
          </a:prstGeom>
        </p:spPr>
      </p:pic>
    </p:spTree>
    <p:extLst>
      <p:ext uri="{BB962C8B-B14F-4D97-AF65-F5344CB8AC3E}">
        <p14:creationId xmlns:p14="http://schemas.microsoft.com/office/powerpoint/2010/main" val="23334609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43"/>
          <a:stretch/>
        </p:blipFill>
        <p:spPr>
          <a:xfrm>
            <a:off x="0" y="0"/>
            <a:ext cx="9144000" cy="6858000"/>
          </a:xfrm>
          <a:prstGeom prst="rect">
            <a:avLst/>
          </a:prstGeom>
        </p:spPr>
      </p:pic>
    </p:spTree>
    <p:extLst>
      <p:ext uri="{BB962C8B-B14F-4D97-AF65-F5344CB8AC3E}">
        <p14:creationId xmlns:p14="http://schemas.microsoft.com/office/powerpoint/2010/main" val="5192237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36578643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des Paradis.</a:t>
            </a:r>
          </a:p>
        </p:txBody>
      </p:sp>
      <p:sp>
        <p:nvSpPr>
          <p:cNvPr id="3" name="2 Marcador de contenido"/>
          <p:cNvSpPr>
            <a:spLocks noGrp="1"/>
          </p:cNvSpPr>
          <p:nvPr>
            <p:ph sz="quarter" idx="1"/>
          </p:nvPr>
        </p:nvSpPr>
        <p:spPr/>
        <p:txBody>
          <a:bodyPr/>
          <a:lstStyle/>
          <a:p>
            <a:r>
              <a:rPr lang="es-ES" dirty="0"/>
              <a:t>El Jardín del paraíso (en francés : Jardin des Paradis) es un jardín botánico privado de 3000 m² de extensión, en Cordes-sur-Ciel, Francia.</a:t>
            </a:r>
          </a:p>
          <a:p>
            <a:r>
              <a:rPr lang="es-ES" dirty="0"/>
              <a:t>Gracias a su diseño y cultivo de especies raras de plantas está clasificado desde el año 2004 como Jardín notable.</a:t>
            </a:r>
          </a:p>
          <a:p>
            <a:r>
              <a:rPr lang="es-ES" dirty="0"/>
              <a:t>El jardín fue creado en 1997 por Eric Ossart y Arnaud Maurières con el arquitecto del paisaje brasileño Roberto Burle Marx.</a:t>
            </a:r>
          </a:p>
          <a:p>
            <a:r>
              <a:rPr lang="es-ES" dirty="0"/>
              <a:t>El jardín botánico fue abierto al público en 1998.</a:t>
            </a:r>
          </a:p>
          <a:p>
            <a:endParaRPr lang="es-ES" dirty="0"/>
          </a:p>
          <a:p>
            <a:endParaRPr lang="es-ES" dirty="0"/>
          </a:p>
        </p:txBody>
      </p:sp>
    </p:spTree>
    <p:extLst>
      <p:ext uri="{BB962C8B-B14F-4D97-AF65-F5344CB8AC3E}">
        <p14:creationId xmlns:p14="http://schemas.microsoft.com/office/powerpoint/2010/main" val="19510338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El jardín botánico está diseñado en tres terrazas que están organizadas cada una de ellas en estilo contemporáneo, oriental (pabellón persa), y medieval.</a:t>
            </a:r>
          </a:p>
          <a:p>
            <a:r>
              <a:rPr lang="es-ES" dirty="0"/>
              <a:t>Actualmente alberga:</a:t>
            </a:r>
          </a:p>
          <a:p>
            <a:r>
              <a:rPr lang="es-ES" dirty="0"/>
              <a:t> Colección de verduras de cultivos, con zanahorias, Allium, malvas, pimientos (30 variedades), calabazas, y tomates (más de 60 variedades).</a:t>
            </a:r>
          </a:p>
          <a:p>
            <a:r>
              <a:rPr lang="es-ES" dirty="0"/>
              <a:t> Una charca rectangular  sirve como jardín acuático,</a:t>
            </a:r>
          </a:p>
          <a:p>
            <a:endParaRPr lang="es-ES" dirty="0"/>
          </a:p>
        </p:txBody>
      </p:sp>
    </p:spTree>
    <p:extLst>
      <p:ext uri="{BB962C8B-B14F-4D97-AF65-F5344CB8AC3E}">
        <p14:creationId xmlns:p14="http://schemas.microsoft.com/office/powerpoint/2010/main" val="36694525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36541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64656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6310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69399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45770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75182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72931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634412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38580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14431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4878"/>
            <a:ext cx="9144000" cy="6548244"/>
          </a:xfrm>
          <a:prstGeom prst="rect">
            <a:avLst/>
          </a:prstGeom>
        </p:spPr>
      </p:pic>
    </p:spTree>
    <p:extLst>
      <p:ext uri="{BB962C8B-B14F-4D97-AF65-F5344CB8AC3E}">
        <p14:creationId xmlns:p14="http://schemas.microsoft.com/office/powerpoint/2010/main" val="26091386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46091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5630817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107706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2136500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31275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09527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Georges Delaselle.-Ile de Batz.-Vimeo</a:t>
            </a:r>
          </a:p>
        </p:txBody>
      </p:sp>
      <p:sp>
        <p:nvSpPr>
          <p:cNvPr id="3" name="2 Marcador de contenido"/>
          <p:cNvSpPr>
            <a:spLocks noGrp="1"/>
          </p:cNvSpPr>
          <p:nvPr>
            <p:ph sz="quarter" idx="1"/>
          </p:nvPr>
        </p:nvSpPr>
        <p:spPr/>
        <p:txBody>
          <a:bodyPr>
            <a:normAutofit/>
          </a:bodyPr>
          <a:lstStyle/>
          <a:p>
            <a:r>
              <a:rPr lang="es-ES" dirty="0"/>
              <a:t>Situado en la Ile de Batz , Finisterre , Jardin Georges Delaselle es un jardín exótico  creado en 1897 con una rica colección botánica de los cinco continentes. </a:t>
            </a:r>
          </a:p>
          <a:p>
            <a:r>
              <a:rPr lang="es-ES" dirty="0"/>
              <a:t>Durante un viaje que realizó en 1897 , Georges Delaselle parisino asegurador, apasionado por las plantas exóticas , cae bajo el hechizo de la Île de Batz . Sorprendido por la presencia de muchas plantas raras de todo el mundo y ambientada por los marineros de la isla, se decidió crear un jardín exótico. </a:t>
            </a:r>
          </a:p>
        </p:txBody>
      </p:sp>
    </p:spTree>
    <p:extLst>
      <p:ext uri="{BB962C8B-B14F-4D97-AF65-F5344CB8AC3E}">
        <p14:creationId xmlns:p14="http://schemas.microsoft.com/office/powerpoint/2010/main" val="38640947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Desde 1897 hasta 1918 George Delaselle dirige el trabajo y plantaciones, paisaje dunas artificiales  en cordón para proteger el jardín de los vientos, y procede a la excavación de un recipiente hondo cinco metros cuyos bordes están trabajado en terrazas.</a:t>
            </a:r>
          </a:p>
          <a:p>
            <a:r>
              <a:rPr lang="es-ES" dirty="0"/>
              <a:t>Durante este trabajo, se hizo un descubrimiento inesperado, actualizar una necrópolis que data de la Edad del Bronce.</a:t>
            </a:r>
          </a:p>
          <a:p>
            <a:r>
              <a:rPr lang="es-ES" dirty="0"/>
              <a:t> En 1918 Georges Delaselle se instaló definitivamente en la isla de Batz. </a:t>
            </a:r>
          </a:p>
          <a:p>
            <a:r>
              <a:rPr lang="es-ES" dirty="0"/>
              <a:t>Está completamente dedicado al desarrollo del jardín. A su muerte en 1944, a la edad de 83 años, las dunas áridas y primitivas  dan paso a un exuberante oasis poblado de palmeras y otras plantas exóticas.</a:t>
            </a:r>
          </a:p>
          <a:p>
            <a:r>
              <a:rPr lang="es-ES" dirty="0"/>
              <a:t> </a:t>
            </a:r>
          </a:p>
        </p:txBody>
      </p:sp>
    </p:spTree>
    <p:extLst>
      <p:ext uri="{BB962C8B-B14F-4D97-AF65-F5344CB8AC3E}">
        <p14:creationId xmlns:p14="http://schemas.microsoft.com/office/powerpoint/2010/main" val="21870528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Vendido repetidamente jardín, fue la víctima del general olvido y fue abandonado gradualmente.</a:t>
            </a:r>
          </a:p>
          <a:p>
            <a:r>
              <a:rPr lang="es-ES" dirty="0"/>
              <a:t> En 1987, un equipo de voluntarios se reunieron en la asociación "Amigos del jardín Georges Delaselle" decide revivir lo que antes era un pequeño paraíso.</a:t>
            </a:r>
          </a:p>
          <a:p>
            <a:r>
              <a:rPr lang="es-ES" dirty="0"/>
              <a:t> Apuesta audaz que el Conservatorio del Litoral se ha comprometido a apoyar al convertirse en el propietario de la web en 1997, cien años después de su creación, la protección de forma permanente este notable testimonio de la historia de la práctica de la botánica y la aclimatación de plantas exóticas a 1900.</a:t>
            </a:r>
          </a:p>
          <a:p>
            <a:r>
              <a:rPr lang="es-ES" dirty="0"/>
              <a:t> </a:t>
            </a:r>
          </a:p>
        </p:txBody>
      </p:sp>
    </p:spTree>
    <p:extLst>
      <p:ext uri="{BB962C8B-B14F-4D97-AF65-F5344CB8AC3E}">
        <p14:creationId xmlns:p14="http://schemas.microsoft.com/office/powerpoint/2010/main" val="38960038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La rehabilitación del jardín se mantiene fiel a los componentes básicos descritos por el autor, y la reciente evolución de la forma completa de la intuición romántica fue la de George Delaselle, y que impregna intensamente el sitio. </a:t>
            </a:r>
          </a:p>
          <a:p>
            <a:r>
              <a:rPr lang="es-ES" dirty="0"/>
              <a:t>El jardín acoge cada año más de 30.000 visitantes que vienen a descubrir la riqueza de su gran colección botánica de más de 2.500 especies de todos los continentes. </a:t>
            </a:r>
          </a:p>
          <a:p>
            <a:r>
              <a:rPr lang="es-ES" dirty="0"/>
              <a:t>Más de dos tercios provienen del hemisferio sur, en las regiones cercanas al clima mediterráneo, California , Chile , Sudáfrica , Australia , Nueva Zelanda ... </a:t>
            </a:r>
          </a:p>
        </p:txBody>
      </p:sp>
    </p:spTree>
    <p:extLst>
      <p:ext uri="{BB962C8B-B14F-4D97-AF65-F5344CB8AC3E}">
        <p14:creationId xmlns:p14="http://schemas.microsoft.com/office/powerpoint/2010/main" val="29573857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La isla de clima relativamente templado mantiene al aire libre una impresionante colección de palmeras y muchas plantas subtropicales. </a:t>
            </a:r>
          </a:p>
          <a:p>
            <a:r>
              <a:rPr lang="es-ES" dirty="0"/>
              <a:t>Los cactus también encontrarán un lugar con un diseño específico. </a:t>
            </a:r>
          </a:p>
          <a:p>
            <a:r>
              <a:rPr lang="es-ES" dirty="0"/>
              <a:t>Cada área del jardín es una invitación a viajar: jardín maoríes , las tierras del sur, cactáceas, palmeras, flores de brezo, jardín de hierbas ...</a:t>
            </a:r>
          </a:p>
          <a:p>
            <a:r>
              <a:rPr lang="es-ES" dirty="0"/>
              <a:t> El jardín es un verdadero jardín de invierno y la biodiversidad en todo el mundo, con  la preservación de muchas plantas amenazadas en sus ambientes naturales. </a:t>
            </a:r>
          </a:p>
          <a:p>
            <a:endParaRPr lang="es-ES" dirty="0"/>
          </a:p>
          <a:p>
            <a:endParaRPr lang="es-ES" dirty="0"/>
          </a:p>
        </p:txBody>
      </p:sp>
    </p:spTree>
    <p:extLst>
      <p:ext uri="{BB962C8B-B14F-4D97-AF65-F5344CB8AC3E}">
        <p14:creationId xmlns:p14="http://schemas.microsoft.com/office/powerpoint/2010/main" val="33111261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324" t="1373" b="2549"/>
          <a:stretch/>
        </p:blipFill>
        <p:spPr>
          <a:xfrm>
            <a:off x="0" y="0"/>
            <a:ext cx="9144000" cy="6858000"/>
          </a:xfrm>
          <a:prstGeom prst="rect">
            <a:avLst/>
          </a:prstGeom>
        </p:spPr>
      </p:pic>
    </p:spTree>
    <p:extLst>
      <p:ext uri="{BB962C8B-B14F-4D97-AF65-F5344CB8AC3E}">
        <p14:creationId xmlns:p14="http://schemas.microsoft.com/office/powerpoint/2010/main" val="2311220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956205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8377462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52929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117"/>
          <a:stretch/>
        </p:blipFill>
        <p:spPr>
          <a:xfrm>
            <a:off x="0" y="0"/>
            <a:ext cx="9144000" cy="6858000"/>
          </a:xfrm>
          <a:prstGeom prst="rect">
            <a:avLst/>
          </a:prstGeom>
        </p:spPr>
      </p:pic>
    </p:spTree>
    <p:extLst>
      <p:ext uri="{BB962C8B-B14F-4D97-AF65-F5344CB8AC3E}">
        <p14:creationId xmlns:p14="http://schemas.microsoft.com/office/powerpoint/2010/main" val="26141567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57684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324" t="2157" r="1324" b="2745"/>
          <a:stretch/>
        </p:blipFill>
        <p:spPr>
          <a:xfrm>
            <a:off x="0" y="0"/>
            <a:ext cx="9144000" cy="6858000"/>
          </a:xfrm>
          <a:prstGeom prst="rect">
            <a:avLst/>
          </a:prstGeom>
        </p:spPr>
      </p:pic>
    </p:spTree>
    <p:extLst>
      <p:ext uri="{BB962C8B-B14F-4D97-AF65-F5344CB8AC3E}">
        <p14:creationId xmlns:p14="http://schemas.microsoft.com/office/powerpoint/2010/main" val="696932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5311"/>
          </a:xfrm>
          <a:prstGeom prst="rect">
            <a:avLst/>
          </a:prstGeom>
        </p:spPr>
      </p:pic>
    </p:spTree>
    <p:extLst>
      <p:ext uri="{BB962C8B-B14F-4D97-AF65-F5344CB8AC3E}">
        <p14:creationId xmlns:p14="http://schemas.microsoft.com/office/powerpoint/2010/main" val="3922323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95927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59447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424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711600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5627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14720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379524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33977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80333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85427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777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6324" t="8970" r="5589" b="8546"/>
          <a:stretch/>
        </p:blipFill>
        <p:spPr>
          <a:xfrm>
            <a:off x="0" y="0"/>
            <a:ext cx="9144000" cy="6857999"/>
          </a:xfrm>
          <a:prstGeom prst="rect">
            <a:avLst/>
          </a:prstGeom>
        </p:spPr>
      </p:pic>
    </p:spTree>
    <p:extLst>
      <p:ext uri="{BB962C8B-B14F-4D97-AF65-F5344CB8AC3E}">
        <p14:creationId xmlns:p14="http://schemas.microsoft.com/office/powerpoint/2010/main" val="4142542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41103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54876899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89118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787585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43188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823" t="5659" r="5469" b="11098"/>
          <a:stretch/>
        </p:blipFill>
        <p:spPr>
          <a:xfrm>
            <a:off x="0" y="1"/>
            <a:ext cx="9107562" cy="6857999"/>
          </a:xfrm>
          <a:prstGeom prst="rect">
            <a:avLst/>
          </a:prstGeom>
        </p:spPr>
      </p:pic>
    </p:spTree>
    <p:extLst>
      <p:ext uri="{BB962C8B-B14F-4D97-AF65-F5344CB8AC3E}">
        <p14:creationId xmlns:p14="http://schemas.microsoft.com/office/powerpoint/2010/main" val="260168716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570186"/>
          </a:xfrm>
        </p:spPr>
        <p:txBody>
          <a:bodyPr>
            <a:normAutofit/>
          </a:bodyPr>
          <a:lstStyle/>
          <a:p>
            <a:r>
              <a:rPr lang="es-ES" dirty="0"/>
              <a:t>Chateau de Sassy.-Saint-Christophe-le-Jajolet </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Castillo de Sassy se encuentra en el municipio de Saint-Christophe-le-Jajolet ( Orne ). </a:t>
            </a:r>
          </a:p>
          <a:p>
            <a:r>
              <a:rPr lang="es-ES" dirty="0"/>
              <a:t>Es el objeto de un registro bajo los monumentos históricos desde el 11 de mayo de 1932 .</a:t>
            </a:r>
          </a:p>
          <a:p>
            <a:r>
              <a:rPr lang="es-ES" dirty="0"/>
              <a:t>Castillo de Sassy del siglo XVII no sólo los pabellones de entrada. En el siglo XVIII el castillo fue reconstruido y la capilla fue construida a finales del siglo. La finca fue adquirida en 1850 por el canciller Pasquier </a:t>
            </a:r>
          </a:p>
          <a:p>
            <a:r>
              <a:rPr lang="es-ES" dirty="0"/>
              <a:t>La Reina de Inglaterra en 1967, se alojó en el castillo donde aún vive la familia Pasquier - hoy Audiffret-Pasquier (Duque de). </a:t>
            </a:r>
          </a:p>
          <a:p>
            <a:pPr marL="0" indent="0">
              <a:buNone/>
            </a:pPr>
            <a:r>
              <a:rPr lang="es-ES" dirty="0"/>
              <a:t>. </a:t>
            </a:r>
          </a:p>
          <a:p>
            <a:endParaRPr lang="es-ES" dirty="0"/>
          </a:p>
        </p:txBody>
      </p:sp>
    </p:spTree>
    <p:extLst>
      <p:ext uri="{BB962C8B-B14F-4D97-AF65-F5344CB8AC3E}">
        <p14:creationId xmlns:p14="http://schemas.microsoft.com/office/powerpoint/2010/main" val="34489163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castillo tiene un accidente geográfico: el final del ala oeste es atravesada por el meridiano de Greenwich . </a:t>
            </a:r>
          </a:p>
          <a:p>
            <a:r>
              <a:rPr lang="es-ES" dirty="0"/>
              <a:t>Tres pisos de terrazas conducen al imponente castillo del siglo XVIII , construido en piedra y ladrillo, y se mete hacia un bosque. El castillo fue registrado como monumento histórico 11 de mayo 1932. Ambas cámaras del siglo XVII , la bandera de la biblioteca de la canciller Pasquier, común al lado del castillo en el norte, los establos se registraron monumento histórico el 31 de agosto de 1993. </a:t>
            </a:r>
          </a:p>
          <a:p>
            <a:r>
              <a:rPr lang="es-ES" dirty="0"/>
              <a:t>El interior cuenta con una amplia biblioteca de canciller Pasquier , que con su interior fue catalogado como monumento histórico 30 de diciembre 1994. </a:t>
            </a:r>
          </a:p>
          <a:p>
            <a:endParaRPr lang="es-ES" dirty="0"/>
          </a:p>
        </p:txBody>
      </p:sp>
    </p:spTree>
    <p:extLst>
      <p:ext uri="{BB962C8B-B14F-4D97-AF65-F5344CB8AC3E}">
        <p14:creationId xmlns:p14="http://schemas.microsoft.com/office/powerpoint/2010/main" val="321459934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Las habitaciones están decoradas con tapices de Aubusson. </a:t>
            </a:r>
          </a:p>
          <a:p>
            <a:r>
              <a:rPr lang="es-ES" dirty="0"/>
              <a:t>En la capilla se instaló un retablo del siglo XV de la Abadía de San Bavón de Gante .</a:t>
            </a:r>
          </a:p>
          <a:p>
            <a:r>
              <a:rPr lang="es-ES" dirty="0"/>
              <a:t> Los hermosos parterres franceses hechos de bordado se construyeron en 1920. </a:t>
            </a:r>
          </a:p>
          <a:p>
            <a:r>
              <a:rPr lang="es-ES" dirty="0"/>
              <a:t>Terrazas con sus escaleras, jardín francés y naranjos se clasifican monumento histórico 06 de noviembre 1986. </a:t>
            </a:r>
          </a:p>
          <a:p>
            <a:r>
              <a:rPr lang="es-ES" dirty="0"/>
              <a:t>En el parque, la granja de Hatrie, llamado granja Mesnil, tiene un altillo que fue registrado como monumento histórico en 27 de enero 2006 .</a:t>
            </a:r>
          </a:p>
          <a:p>
            <a:endParaRPr lang="es-ES" dirty="0"/>
          </a:p>
          <a:p>
            <a:endParaRPr lang="es-ES" dirty="0"/>
          </a:p>
        </p:txBody>
      </p:sp>
    </p:spTree>
    <p:extLst>
      <p:ext uri="{BB962C8B-B14F-4D97-AF65-F5344CB8AC3E}">
        <p14:creationId xmlns:p14="http://schemas.microsoft.com/office/powerpoint/2010/main" val="5571261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246601138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2428259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40908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369460307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428"/>
          <a:stretch/>
        </p:blipFill>
        <p:spPr>
          <a:xfrm>
            <a:off x="0" y="0"/>
            <a:ext cx="9144000" cy="6858000"/>
          </a:xfrm>
          <a:prstGeom prst="rect">
            <a:avLst/>
          </a:prstGeom>
        </p:spPr>
      </p:pic>
    </p:spTree>
    <p:extLst>
      <p:ext uri="{BB962C8B-B14F-4D97-AF65-F5344CB8AC3E}">
        <p14:creationId xmlns:p14="http://schemas.microsoft.com/office/powerpoint/2010/main" val="77051632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50526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5680"/>
          <a:stretch/>
        </p:blipFill>
        <p:spPr>
          <a:xfrm>
            <a:off x="-1" y="0"/>
            <a:ext cx="9238129" cy="6858000"/>
          </a:xfrm>
          <a:prstGeom prst="rect">
            <a:avLst/>
          </a:prstGeom>
        </p:spPr>
      </p:pic>
    </p:spTree>
    <p:extLst>
      <p:ext uri="{BB962C8B-B14F-4D97-AF65-F5344CB8AC3E}">
        <p14:creationId xmlns:p14="http://schemas.microsoft.com/office/powerpoint/2010/main" val="36676656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32581795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245424"/>
          </a:xfrm>
          <a:prstGeom prst="rect">
            <a:avLst/>
          </a:prstGeom>
        </p:spPr>
      </p:pic>
    </p:spTree>
    <p:extLst>
      <p:ext uri="{BB962C8B-B14F-4D97-AF65-F5344CB8AC3E}">
        <p14:creationId xmlns:p14="http://schemas.microsoft.com/office/powerpoint/2010/main" val="369562342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43060265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26859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120"/>
            <a:ext cx="9144000" cy="6825880"/>
          </a:xfrm>
          <a:prstGeom prst="rect">
            <a:avLst/>
          </a:prstGeom>
        </p:spPr>
      </p:pic>
    </p:spTree>
    <p:extLst>
      <p:ext uri="{BB962C8B-B14F-4D97-AF65-F5344CB8AC3E}">
        <p14:creationId xmlns:p14="http://schemas.microsoft.com/office/powerpoint/2010/main" val="34614402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156559048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4706"/>
          <a:stretch/>
        </p:blipFill>
        <p:spPr>
          <a:xfrm>
            <a:off x="-1" y="0"/>
            <a:ext cx="9238129" cy="6858000"/>
          </a:xfrm>
          <a:prstGeom prst="rect">
            <a:avLst/>
          </a:prstGeom>
        </p:spPr>
      </p:pic>
    </p:spTree>
    <p:extLst>
      <p:ext uri="{BB962C8B-B14F-4D97-AF65-F5344CB8AC3E}">
        <p14:creationId xmlns:p14="http://schemas.microsoft.com/office/powerpoint/2010/main" val="25082022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155155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198567031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4788024" cy="695739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0"/>
            <a:ext cx="4355976" cy="6858000"/>
          </a:xfrm>
          <a:prstGeom prst="rect">
            <a:avLst/>
          </a:prstGeom>
        </p:spPr>
      </p:pic>
    </p:spTree>
    <p:extLst>
      <p:ext uri="{BB962C8B-B14F-4D97-AF65-F5344CB8AC3E}">
        <p14:creationId xmlns:p14="http://schemas.microsoft.com/office/powerpoint/2010/main" val="62802988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741368"/>
          </a:xfrm>
          <a:prstGeom prst="rect">
            <a:avLst/>
          </a:prstGeom>
        </p:spPr>
      </p:pic>
    </p:spTree>
    <p:extLst>
      <p:ext uri="{BB962C8B-B14F-4D97-AF65-F5344CB8AC3E}">
        <p14:creationId xmlns:p14="http://schemas.microsoft.com/office/powerpoint/2010/main" val="171823164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62311125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422559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554250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99392"/>
            <a:ext cx="4896544" cy="695739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99392"/>
            <a:ext cx="4427984" cy="6957392"/>
          </a:xfrm>
          <a:prstGeom prst="rect">
            <a:avLst/>
          </a:prstGeom>
        </p:spPr>
      </p:pic>
    </p:spTree>
    <p:extLst>
      <p:ext uri="{BB962C8B-B14F-4D97-AF65-F5344CB8AC3E}">
        <p14:creationId xmlns:p14="http://schemas.microsoft.com/office/powerpoint/2010/main" val="4163048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218</TotalTime>
  <Words>1935</Words>
  <Application>Microsoft Office PowerPoint</Application>
  <PresentationFormat>Presentación en pantalla (4:3)</PresentationFormat>
  <Paragraphs>270</Paragraphs>
  <Slides>122</Slides>
  <Notes>103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122</vt:i4>
      </vt:variant>
    </vt:vector>
  </HeadingPairs>
  <TitlesOfParts>
    <vt:vector size="127" baseType="lpstr">
      <vt:lpstr>Calibri</vt:lpstr>
      <vt:lpstr>Century Schoolbook</vt:lpstr>
      <vt:lpstr>Wingdings</vt:lpstr>
      <vt:lpstr>Wingdings 2</vt:lpstr>
      <vt:lpstr>Default Theme</vt:lpstr>
      <vt:lpstr>EUROPA.-LA VUELTA AL MUNDO EN 885 JARDINES.-W.-Francia</vt:lpstr>
      <vt:lpstr>Jardin des cinq sens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herbes at La Garde-Adhémar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Paradis.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Georges Delaselle.-Ile de Batz.-Vimeo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Sassy.-Saint-Christophe-le-Jajolet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JARDINES.-W.-francia</dc:title>
  <dc:creator>Josep</dc:creator>
  <cp:lastModifiedBy>Usuario</cp:lastModifiedBy>
  <cp:revision>18</cp:revision>
  <dcterms:created xsi:type="dcterms:W3CDTF">2013-08-19T08:05:24Z</dcterms:created>
  <dcterms:modified xsi:type="dcterms:W3CDTF">2018-03-09T05:19:32Z</dcterms:modified>
</cp:coreProperties>
</file>