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9"/>
  </p:notesMasterIdLst>
  <p:sldIdLst>
    <p:sldId id="256" r:id="rId2"/>
    <p:sldId id="257" r:id="rId3"/>
    <p:sldId id="370" r:id="rId4"/>
    <p:sldId id="371" r:id="rId5"/>
    <p:sldId id="372" r:id="rId6"/>
    <p:sldId id="303" r:id="rId7"/>
    <p:sldId id="258" r:id="rId8"/>
    <p:sldId id="259" r:id="rId9"/>
    <p:sldId id="260" r:id="rId10"/>
    <p:sldId id="262" r:id="rId11"/>
    <p:sldId id="263" r:id="rId12"/>
    <p:sldId id="264" r:id="rId13"/>
    <p:sldId id="265" r:id="rId14"/>
    <p:sldId id="266" r:id="rId15"/>
    <p:sldId id="267" r:id="rId16"/>
    <p:sldId id="268" r:id="rId17"/>
    <p:sldId id="269" r:id="rId18"/>
    <p:sldId id="270" r:id="rId19"/>
    <p:sldId id="271" r:id="rId20"/>
    <p:sldId id="273" r:id="rId21"/>
    <p:sldId id="274" r:id="rId22"/>
    <p:sldId id="275" r:id="rId23"/>
    <p:sldId id="276" r:id="rId24"/>
    <p:sldId id="278" r:id="rId25"/>
    <p:sldId id="281" r:id="rId26"/>
    <p:sldId id="282" r:id="rId27"/>
    <p:sldId id="283" r:id="rId28"/>
    <p:sldId id="287" r:id="rId29"/>
    <p:sldId id="293" r:id="rId30"/>
    <p:sldId id="301" r:id="rId31"/>
    <p:sldId id="272" r:id="rId32"/>
    <p:sldId id="311" r:id="rId33"/>
    <p:sldId id="312" r:id="rId34"/>
    <p:sldId id="317" r:id="rId35"/>
    <p:sldId id="296" r:id="rId36"/>
    <p:sldId id="297" r:id="rId37"/>
    <p:sldId id="298" r:id="rId38"/>
    <p:sldId id="299" r:id="rId39"/>
    <p:sldId id="300" r:id="rId40"/>
    <p:sldId id="302" r:id="rId41"/>
    <p:sldId id="286" r:id="rId42"/>
    <p:sldId id="279" r:id="rId43"/>
    <p:sldId id="295" r:id="rId44"/>
    <p:sldId id="280" r:id="rId45"/>
    <p:sldId id="304" r:id="rId46"/>
    <p:sldId id="290" r:id="rId47"/>
    <p:sldId id="291" r:id="rId48"/>
    <p:sldId id="305" r:id="rId49"/>
    <p:sldId id="321" r:id="rId50"/>
    <p:sldId id="322" r:id="rId51"/>
    <p:sldId id="323" r:id="rId52"/>
    <p:sldId id="324" r:id="rId53"/>
    <p:sldId id="325" r:id="rId54"/>
    <p:sldId id="326" r:id="rId55"/>
    <p:sldId id="306" r:id="rId56"/>
    <p:sldId id="307" r:id="rId57"/>
    <p:sldId id="308" r:id="rId58"/>
    <p:sldId id="309" r:id="rId59"/>
    <p:sldId id="314" r:id="rId60"/>
    <p:sldId id="315" r:id="rId61"/>
    <p:sldId id="318" r:id="rId62"/>
    <p:sldId id="327" r:id="rId63"/>
    <p:sldId id="319" r:id="rId64"/>
    <p:sldId id="328" r:id="rId65"/>
    <p:sldId id="329" r:id="rId66"/>
    <p:sldId id="330" r:id="rId67"/>
    <p:sldId id="332" r:id="rId68"/>
    <p:sldId id="333" r:id="rId69"/>
    <p:sldId id="334" r:id="rId70"/>
    <p:sldId id="335" r:id="rId71"/>
    <p:sldId id="337" r:id="rId72"/>
    <p:sldId id="373" r:id="rId73"/>
    <p:sldId id="374" r:id="rId74"/>
    <p:sldId id="375" r:id="rId75"/>
    <p:sldId id="376" r:id="rId76"/>
    <p:sldId id="338" r:id="rId77"/>
    <p:sldId id="339" r:id="rId78"/>
    <p:sldId id="340" r:id="rId79"/>
    <p:sldId id="341" r:id="rId80"/>
    <p:sldId id="342" r:id="rId81"/>
    <p:sldId id="343" r:id="rId82"/>
    <p:sldId id="344" r:id="rId83"/>
    <p:sldId id="345" r:id="rId84"/>
    <p:sldId id="346" r:id="rId85"/>
    <p:sldId id="347" r:id="rId86"/>
    <p:sldId id="349" r:id="rId87"/>
    <p:sldId id="350" r:id="rId88"/>
    <p:sldId id="351" r:id="rId89"/>
    <p:sldId id="352" r:id="rId90"/>
    <p:sldId id="353" r:id="rId91"/>
    <p:sldId id="354" r:id="rId92"/>
    <p:sldId id="357" r:id="rId93"/>
    <p:sldId id="358" r:id="rId94"/>
    <p:sldId id="361" r:id="rId95"/>
    <p:sldId id="362" r:id="rId96"/>
    <p:sldId id="363" r:id="rId97"/>
    <p:sldId id="364" r:id="rId98"/>
    <p:sldId id="365" r:id="rId99"/>
    <p:sldId id="366" r:id="rId100"/>
    <p:sldId id="367" r:id="rId101"/>
    <p:sldId id="377" r:id="rId102"/>
    <p:sldId id="406" r:id="rId103"/>
    <p:sldId id="369" r:id="rId104"/>
    <p:sldId id="394" r:id="rId105"/>
    <p:sldId id="378" r:id="rId106"/>
    <p:sldId id="379" r:id="rId107"/>
    <p:sldId id="380" r:id="rId108"/>
    <p:sldId id="381" r:id="rId109"/>
    <p:sldId id="382" r:id="rId110"/>
    <p:sldId id="383" r:id="rId111"/>
    <p:sldId id="384" r:id="rId112"/>
    <p:sldId id="385" r:id="rId113"/>
    <p:sldId id="386" r:id="rId114"/>
    <p:sldId id="387" r:id="rId115"/>
    <p:sldId id="389" r:id="rId116"/>
    <p:sldId id="390" r:id="rId117"/>
    <p:sldId id="391" r:id="rId118"/>
    <p:sldId id="388" r:id="rId119"/>
    <p:sldId id="392" r:id="rId120"/>
    <p:sldId id="393" r:id="rId121"/>
    <p:sldId id="395" r:id="rId122"/>
    <p:sldId id="398" r:id="rId123"/>
    <p:sldId id="405" r:id="rId124"/>
    <p:sldId id="397" r:id="rId125"/>
    <p:sldId id="399" r:id="rId126"/>
    <p:sldId id="400" r:id="rId127"/>
    <p:sldId id="401" r:id="rId128"/>
    <p:sldId id="404" r:id="rId129"/>
    <p:sldId id="402" r:id="rId130"/>
    <p:sldId id="407" r:id="rId131"/>
    <p:sldId id="409" r:id="rId132"/>
    <p:sldId id="410" r:id="rId133"/>
    <p:sldId id="411" r:id="rId134"/>
    <p:sldId id="415" r:id="rId135"/>
    <p:sldId id="414" r:id="rId136"/>
    <p:sldId id="416" r:id="rId137"/>
    <p:sldId id="417" r:id="rId1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6FCC75-D82F-41DB-BEBC-D0AD4DD4357A}" type="datetimeFigureOut">
              <a:rPr lang="es-ES" smtClean="0"/>
              <a:t>09/03/2018</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1605F9-41FD-4AA4-81D5-FF54B37C4FC2}" type="slidenum">
              <a:rPr lang="es-ES" smtClean="0"/>
              <a:t>‹Nº›</a:t>
            </a:fld>
            <a:endParaRPr lang="es-ES"/>
          </a:p>
        </p:txBody>
      </p:sp>
    </p:spTree>
    <p:extLst>
      <p:ext uri="{BB962C8B-B14F-4D97-AF65-F5344CB8AC3E}">
        <p14:creationId xmlns:p14="http://schemas.microsoft.com/office/powerpoint/2010/main" val="2480387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6</a:t>
            </a:fld>
            <a:endParaRPr lang="es-ES"/>
          </a:p>
        </p:txBody>
      </p:sp>
    </p:spTree>
    <p:extLst>
      <p:ext uri="{BB962C8B-B14F-4D97-AF65-F5344CB8AC3E}">
        <p14:creationId xmlns:p14="http://schemas.microsoft.com/office/powerpoint/2010/main" val="6263201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baseline="0" dirty="0"/>
              <a:t> </a:t>
            </a:r>
            <a:r>
              <a:rPr lang="es-ES" dirty="0" err="1"/>
              <a:t>du_Coudray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7</a:t>
            </a:fld>
            <a:endParaRPr lang="es-ES"/>
          </a:p>
        </p:txBody>
      </p:sp>
    </p:spTree>
    <p:extLst>
      <p:ext uri="{BB962C8B-B14F-4D97-AF65-F5344CB8AC3E}">
        <p14:creationId xmlns:p14="http://schemas.microsoft.com/office/powerpoint/2010/main" val="32875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Clos de </a:t>
            </a:r>
            <a:r>
              <a:rPr lang="fr-FR" dirty="0" err="1"/>
              <a:t>Coudray</a:t>
            </a:r>
            <a:r>
              <a:rPr lang="fr-FR" dirty="0"/>
              <a:t>.-</a:t>
            </a:r>
            <a:r>
              <a:rPr lang="fr-FR" dirty="0" err="1"/>
              <a:t>Gramineas</a:t>
            </a:r>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8</a:t>
            </a:fld>
            <a:endParaRPr lang="es-ES"/>
          </a:p>
        </p:txBody>
      </p:sp>
    </p:spTree>
    <p:extLst>
      <p:ext uri="{BB962C8B-B14F-4D97-AF65-F5344CB8AC3E}">
        <p14:creationId xmlns:p14="http://schemas.microsoft.com/office/powerpoint/2010/main" val="9421916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10</a:t>
            </a:fld>
            <a:endParaRPr lang="es-ES"/>
          </a:p>
        </p:txBody>
      </p:sp>
    </p:spTree>
    <p:extLst>
      <p:ext uri="{BB962C8B-B14F-4D97-AF65-F5344CB8AC3E}">
        <p14:creationId xmlns:p14="http://schemas.microsoft.com/office/powerpoint/2010/main" val="37012227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11</a:t>
            </a:fld>
            <a:endParaRPr lang="es-ES"/>
          </a:p>
        </p:txBody>
      </p:sp>
    </p:spTree>
    <p:extLst>
      <p:ext uri="{BB962C8B-B14F-4D97-AF65-F5344CB8AC3E}">
        <p14:creationId xmlns:p14="http://schemas.microsoft.com/office/powerpoint/2010/main" val="250725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12</a:t>
            </a:fld>
            <a:endParaRPr lang="es-ES"/>
          </a:p>
        </p:txBody>
      </p:sp>
    </p:spTree>
    <p:extLst>
      <p:ext uri="{BB962C8B-B14F-4D97-AF65-F5344CB8AC3E}">
        <p14:creationId xmlns:p14="http://schemas.microsoft.com/office/powerpoint/2010/main" val="9508959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13</a:t>
            </a:fld>
            <a:endParaRPr lang="es-ES"/>
          </a:p>
        </p:txBody>
      </p:sp>
    </p:spTree>
    <p:extLst>
      <p:ext uri="{BB962C8B-B14F-4D97-AF65-F5344CB8AC3E}">
        <p14:creationId xmlns:p14="http://schemas.microsoft.com/office/powerpoint/2010/main" val="19266214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14</a:t>
            </a:fld>
            <a:endParaRPr lang="es-ES"/>
          </a:p>
        </p:txBody>
      </p:sp>
    </p:spTree>
    <p:extLst>
      <p:ext uri="{BB962C8B-B14F-4D97-AF65-F5344CB8AC3E}">
        <p14:creationId xmlns:p14="http://schemas.microsoft.com/office/powerpoint/2010/main" val="19872105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15</a:t>
            </a:fld>
            <a:endParaRPr lang="es-ES"/>
          </a:p>
        </p:txBody>
      </p:sp>
    </p:spTree>
    <p:extLst>
      <p:ext uri="{BB962C8B-B14F-4D97-AF65-F5344CB8AC3E}">
        <p14:creationId xmlns:p14="http://schemas.microsoft.com/office/powerpoint/2010/main" val="35168724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16</a:t>
            </a:fld>
            <a:endParaRPr lang="es-ES"/>
          </a:p>
        </p:txBody>
      </p:sp>
    </p:spTree>
    <p:extLst>
      <p:ext uri="{BB962C8B-B14F-4D97-AF65-F5344CB8AC3E}">
        <p14:creationId xmlns:p14="http://schemas.microsoft.com/office/powerpoint/2010/main" val="6716300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17</a:t>
            </a:fld>
            <a:endParaRPr lang="es-ES"/>
          </a:p>
        </p:txBody>
      </p:sp>
    </p:spTree>
    <p:extLst>
      <p:ext uri="{BB962C8B-B14F-4D97-AF65-F5344CB8AC3E}">
        <p14:creationId xmlns:p14="http://schemas.microsoft.com/office/powerpoint/2010/main" val="26661779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18</a:t>
            </a:fld>
            <a:endParaRPr lang="es-ES"/>
          </a:p>
        </p:txBody>
      </p:sp>
    </p:spTree>
    <p:extLst>
      <p:ext uri="{BB962C8B-B14F-4D97-AF65-F5344CB8AC3E}">
        <p14:creationId xmlns:p14="http://schemas.microsoft.com/office/powerpoint/2010/main" val="14223193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19</a:t>
            </a:fld>
            <a:endParaRPr lang="es-ES"/>
          </a:p>
        </p:txBody>
      </p:sp>
    </p:spTree>
    <p:extLst>
      <p:ext uri="{BB962C8B-B14F-4D97-AF65-F5344CB8AC3E}">
        <p14:creationId xmlns:p14="http://schemas.microsoft.com/office/powerpoint/2010/main" val="42423721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20</a:t>
            </a:fld>
            <a:endParaRPr lang="es-ES"/>
          </a:p>
        </p:txBody>
      </p:sp>
    </p:spTree>
    <p:extLst>
      <p:ext uri="{BB962C8B-B14F-4D97-AF65-F5344CB8AC3E}">
        <p14:creationId xmlns:p14="http://schemas.microsoft.com/office/powerpoint/2010/main" val="184192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21</a:t>
            </a:fld>
            <a:endParaRPr lang="es-ES"/>
          </a:p>
        </p:txBody>
      </p:sp>
    </p:spTree>
    <p:extLst>
      <p:ext uri="{BB962C8B-B14F-4D97-AF65-F5344CB8AC3E}">
        <p14:creationId xmlns:p14="http://schemas.microsoft.com/office/powerpoint/2010/main" val="11053712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22</a:t>
            </a:fld>
            <a:endParaRPr lang="es-ES"/>
          </a:p>
        </p:txBody>
      </p:sp>
    </p:spTree>
    <p:extLst>
      <p:ext uri="{BB962C8B-B14F-4D97-AF65-F5344CB8AC3E}">
        <p14:creationId xmlns:p14="http://schemas.microsoft.com/office/powerpoint/2010/main" val="32258886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23</a:t>
            </a:fld>
            <a:endParaRPr lang="es-ES"/>
          </a:p>
        </p:txBody>
      </p:sp>
    </p:spTree>
    <p:extLst>
      <p:ext uri="{BB962C8B-B14F-4D97-AF65-F5344CB8AC3E}">
        <p14:creationId xmlns:p14="http://schemas.microsoft.com/office/powerpoint/2010/main" val="32498282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24</a:t>
            </a:fld>
            <a:endParaRPr lang="es-ES"/>
          </a:p>
        </p:txBody>
      </p:sp>
    </p:spTree>
    <p:extLst>
      <p:ext uri="{BB962C8B-B14F-4D97-AF65-F5344CB8AC3E}">
        <p14:creationId xmlns:p14="http://schemas.microsoft.com/office/powerpoint/2010/main" val="40767534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25</a:t>
            </a:fld>
            <a:endParaRPr lang="es-ES"/>
          </a:p>
        </p:txBody>
      </p:sp>
    </p:spTree>
    <p:extLst>
      <p:ext uri="{BB962C8B-B14F-4D97-AF65-F5344CB8AC3E}">
        <p14:creationId xmlns:p14="http://schemas.microsoft.com/office/powerpoint/2010/main" val="36370597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26</a:t>
            </a:fld>
            <a:endParaRPr lang="es-ES"/>
          </a:p>
        </p:txBody>
      </p:sp>
    </p:spTree>
    <p:extLst>
      <p:ext uri="{BB962C8B-B14F-4D97-AF65-F5344CB8AC3E}">
        <p14:creationId xmlns:p14="http://schemas.microsoft.com/office/powerpoint/2010/main" val="37097175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27</a:t>
            </a:fld>
            <a:endParaRPr lang="es-ES"/>
          </a:p>
        </p:txBody>
      </p:sp>
    </p:spTree>
    <p:extLst>
      <p:ext uri="{BB962C8B-B14F-4D97-AF65-F5344CB8AC3E}">
        <p14:creationId xmlns:p14="http://schemas.microsoft.com/office/powerpoint/2010/main" val="14868461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28</a:t>
            </a:fld>
            <a:endParaRPr lang="es-ES"/>
          </a:p>
        </p:txBody>
      </p:sp>
    </p:spTree>
    <p:extLst>
      <p:ext uri="{BB962C8B-B14F-4D97-AF65-F5344CB8AC3E}">
        <p14:creationId xmlns:p14="http://schemas.microsoft.com/office/powerpoint/2010/main" val="33158883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Clos de </a:t>
            </a:r>
            <a:r>
              <a:rPr lang="fr-FR" dirty="0" err="1"/>
              <a:t>Coudray</a:t>
            </a:r>
            <a:r>
              <a:rPr lang="fr-FR" dirty="0"/>
              <a:t>.- </a:t>
            </a:r>
            <a:r>
              <a:rPr lang="fr-FR" dirty="0" err="1"/>
              <a:t>Gramineas</a:t>
            </a:r>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29</a:t>
            </a:fld>
            <a:endParaRPr lang="es-ES"/>
          </a:p>
        </p:txBody>
      </p:sp>
    </p:spTree>
    <p:extLst>
      <p:ext uri="{BB962C8B-B14F-4D97-AF65-F5344CB8AC3E}">
        <p14:creationId xmlns:p14="http://schemas.microsoft.com/office/powerpoint/2010/main" val="41506379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30</a:t>
            </a:fld>
            <a:endParaRPr lang="es-ES"/>
          </a:p>
        </p:txBody>
      </p:sp>
    </p:spTree>
    <p:extLst>
      <p:ext uri="{BB962C8B-B14F-4D97-AF65-F5344CB8AC3E}">
        <p14:creationId xmlns:p14="http://schemas.microsoft.com/office/powerpoint/2010/main" val="29895978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Coudray.Gramineas</a:t>
            </a:r>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31</a:t>
            </a:fld>
            <a:endParaRPr lang="es-ES"/>
          </a:p>
        </p:txBody>
      </p:sp>
    </p:spTree>
    <p:extLst>
      <p:ext uri="{BB962C8B-B14F-4D97-AF65-F5344CB8AC3E}">
        <p14:creationId xmlns:p14="http://schemas.microsoft.com/office/powerpoint/2010/main" val="22706388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32</a:t>
            </a:fld>
            <a:endParaRPr lang="es-ES"/>
          </a:p>
        </p:txBody>
      </p:sp>
    </p:spTree>
    <p:extLst>
      <p:ext uri="{BB962C8B-B14F-4D97-AF65-F5344CB8AC3E}">
        <p14:creationId xmlns:p14="http://schemas.microsoft.com/office/powerpoint/2010/main" val="40437493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33</a:t>
            </a:fld>
            <a:endParaRPr lang="es-ES"/>
          </a:p>
        </p:txBody>
      </p:sp>
    </p:spTree>
    <p:extLst>
      <p:ext uri="{BB962C8B-B14F-4D97-AF65-F5344CB8AC3E}">
        <p14:creationId xmlns:p14="http://schemas.microsoft.com/office/powerpoint/2010/main" val="17272188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34</a:t>
            </a:fld>
            <a:endParaRPr lang="es-ES"/>
          </a:p>
        </p:txBody>
      </p:sp>
    </p:spTree>
    <p:extLst>
      <p:ext uri="{BB962C8B-B14F-4D97-AF65-F5344CB8AC3E}">
        <p14:creationId xmlns:p14="http://schemas.microsoft.com/office/powerpoint/2010/main" val="17901030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35</a:t>
            </a:fld>
            <a:endParaRPr lang="es-ES"/>
          </a:p>
        </p:txBody>
      </p:sp>
    </p:spTree>
    <p:extLst>
      <p:ext uri="{BB962C8B-B14F-4D97-AF65-F5344CB8AC3E}">
        <p14:creationId xmlns:p14="http://schemas.microsoft.com/office/powerpoint/2010/main" val="32017008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Clos de </a:t>
            </a:r>
            <a:r>
              <a:rPr lang="fr-FR" dirty="0" err="1"/>
              <a:t>Coudray</a:t>
            </a:r>
            <a:r>
              <a:rPr lang="fr-FR" dirty="0"/>
              <a:t>.-Potager</a:t>
            </a:r>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36</a:t>
            </a:fld>
            <a:endParaRPr lang="es-ES"/>
          </a:p>
        </p:txBody>
      </p:sp>
    </p:spTree>
    <p:extLst>
      <p:ext uri="{BB962C8B-B14F-4D97-AF65-F5344CB8AC3E}">
        <p14:creationId xmlns:p14="http://schemas.microsoft.com/office/powerpoint/2010/main" val="38189479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37</a:t>
            </a:fld>
            <a:endParaRPr lang="es-ES"/>
          </a:p>
        </p:txBody>
      </p:sp>
    </p:spTree>
    <p:extLst>
      <p:ext uri="{BB962C8B-B14F-4D97-AF65-F5344CB8AC3E}">
        <p14:creationId xmlns:p14="http://schemas.microsoft.com/office/powerpoint/2010/main" val="25982587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38</a:t>
            </a:fld>
            <a:endParaRPr lang="es-ES"/>
          </a:p>
        </p:txBody>
      </p:sp>
    </p:spTree>
    <p:extLst>
      <p:ext uri="{BB962C8B-B14F-4D97-AF65-F5344CB8AC3E}">
        <p14:creationId xmlns:p14="http://schemas.microsoft.com/office/powerpoint/2010/main" val="30353067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39</a:t>
            </a:fld>
            <a:endParaRPr lang="es-ES"/>
          </a:p>
        </p:txBody>
      </p:sp>
    </p:spTree>
    <p:extLst>
      <p:ext uri="{BB962C8B-B14F-4D97-AF65-F5344CB8AC3E}">
        <p14:creationId xmlns:p14="http://schemas.microsoft.com/office/powerpoint/2010/main" val="38514996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40</a:t>
            </a:fld>
            <a:endParaRPr lang="es-ES"/>
          </a:p>
        </p:txBody>
      </p:sp>
    </p:spTree>
    <p:extLst>
      <p:ext uri="{BB962C8B-B14F-4D97-AF65-F5344CB8AC3E}">
        <p14:creationId xmlns:p14="http://schemas.microsoft.com/office/powerpoint/2010/main" val="17043822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41</a:t>
            </a:fld>
            <a:endParaRPr lang="es-ES"/>
          </a:p>
        </p:txBody>
      </p:sp>
    </p:spTree>
    <p:extLst>
      <p:ext uri="{BB962C8B-B14F-4D97-AF65-F5344CB8AC3E}">
        <p14:creationId xmlns:p14="http://schemas.microsoft.com/office/powerpoint/2010/main" val="29703576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42</a:t>
            </a:fld>
            <a:endParaRPr lang="es-ES"/>
          </a:p>
        </p:txBody>
      </p:sp>
    </p:spTree>
    <p:extLst>
      <p:ext uri="{BB962C8B-B14F-4D97-AF65-F5344CB8AC3E}">
        <p14:creationId xmlns:p14="http://schemas.microsoft.com/office/powerpoint/2010/main" val="34056824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Clos de </a:t>
            </a:r>
            <a:r>
              <a:rPr lang="fr-FR" dirty="0" err="1"/>
              <a:t>Coudray</a:t>
            </a:r>
            <a:r>
              <a:rPr lang="fr-FR" dirty="0"/>
              <a:t>.-</a:t>
            </a:r>
            <a:r>
              <a:rPr lang="fr-FR" dirty="0" err="1"/>
              <a:t>Filipendula</a:t>
            </a:r>
            <a:r>
              <a:rPr lang="fr-FR" dirty="0"/>
              <a:t> </a:t>
            </a:r>
            <a:r>
              <a:rPr lang="fr-FR" dirty="0" err="1"/>
              <a:t>purpurea</a:t>
            </a:r>
            <a:r>
              <a:rPr lang="fr-FR" dirty="0"/>
              <a:t>.-</a:t>
            </a:r>
            <a:r>
              <a:rPr lang="fr-FR" dirty="0" err="1"/>
              <a:t>Helianthhemus</a:t>
            </a:r>
            <a:r>
              <a:rPr lang="fr-FR" dirty="0"/>
              <a:t> Ben </a:t>
            </a:r>
            <a:r>
              <a:rPr lang="fr-FR" dirty="0" err="1"/>
              <a:t>Fhada</a:t>
            </a:r>
            <a:r>
              <a:rPr lang="fr-FR" dirty="0"/>
              <a:t>.-</a:t>
            </a:r>
            <a:r>
              <a:rPr lang="fr-FR" dirty="0" err="1"/>
              <a:t>Hemerocallis</a:t>
            </a:r>
            <a:r>
              <a:rPr lang="fr-FR" dirty="0"/>
              <a:t> Ruby Spider.-</a:t>
            </a:r>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43</a:t>
            </a:fld>
            <a:endParaRPr lang="es-ES"/>
          </a:p>
        </p:txBody>
      </p:sp>
    </p:spTree>
    <p:extLst>
      <p:ext uri="{BB962C8B-B14F-4D97-AF65-F5344CB8AC3E}">
        <p14:creationId xmlns:p14="http://schemas.microsoft.com/office/powerpoint/2010/main" val="7813945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44</a:t>
            </a:fld>
            <a:endParaRPr lang="es-ES"/>
          </a:p>
        </p:txBody>
      </p:sp>
    </p:spTree>
    <p:extLst>
      <p:ext uri="{BB962C8B-B14F-4D97-AF65-F5344CB8AC3E}">
        <p14:creationId xmlns:p14="http://schemas.microsoft.com/office/powerpoint/2010/main" val="12788089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r>
              <a:rPr lang="es-ES" dirty="0" err="1"/>
              <a:t>Hemerocallis</a:t>
            </a:r>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45</a:t>
            </a:fld>
            <a:endParaRPr lang="es-ES"/>
          </a:p>
        </p:txBody>
      </p:sp>
    </p:spTree>
    <p:extLst>
      <p:ext uri="{BB962C8B-B14F-4D97-AF65-F5344CB8AC3E}">
        <p14:creationId xmlns:p14="http://schemas.microsoft.com/office/powerpoint/2010/main" val="8590519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r>
              <a:rPr lang="es-ES" dirty="0" err="1"/>
              <a:t>Astrantia</a:t>
            </a:r>
            <a:r>
              <a:rPr lang="es-ES" baseline="0" dirty="0"/>
              <a:t> </a:t>
            </a:r>
            <a:r>
              <a:rPr lang="es-ES" baseline="0" dirty="0" err="1"/>
              <a:t>mmajor</a:t>
            </a:r>
            <a:endParaRPr lang="es-ES" dirty="0"/>
          </a:p>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46</a:t>
            </a:fld>
            <a:endParaRPr lang="es-ES"/>
          </a:p>
        </p:txBody>
      </p:sp>
    </p:spTree>
    <p:extLst>
      <p:ext uri="{BB962C8B-B14F-4D97-AF65-F5344CB8AC3E}">
        <p14:creationId xmlns:p14="http://schemas.microsoft.com/office/powerpoint/2010/main" val="31350592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Clos de </a:t>
            </a:r>
            <a:r>
              <a:rPr lang="fr-FR" dirty="0" err="1"/>
              <a:t>Coudray</a:t>
            </a:r>
            <a:r>
              <a:rPr lang="fr-FR" dirty="0"/>
              <a:t>.- </a:t>
            </a:r>
            <a:r>
              <a:rPr lang="fr-FR" dirty="0" err="1"/>
              <a:t>Hemerocallis</a:t>
            </a:r>
            <a:r>
              <a:rPr lang="fr-FR" dirty="0"/>
              <a:t> Crimson Pirate</a:t>
            </a:r>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47</a:t>
            </a:fld>
            <a:endParaRPr lang="es-ES"/>
          </a:p>
        </p:txBody>
      </p:sp>
    </p:spTree>
    <p:extLst>
      <p:ext uri="{BB962C8B-B14F-4D97-AF65-F5344CB8AC3E}">
        <p14:creationId xmlns:p14="http://schemas.microsoft.com/office/powerpoint/2010/main" val="29141994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48</a:t>
            </a:fld>
            <a:endParaRPr lang="es-ES"/>
          </a:p>
        </p:txBody>
      </p:sp>
    </p:spTree>
    <p:extLst>
      <p:ext uri="{BB962C8B-B14F-4D97-AF65-F5344CB8AC3E}">
        <p14:creationId xmlns:p14="http://schemas.microsoft.com/office/powerpoint/2010/main" val="1190439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Coudray.-Castilleja_angustifolia_1</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49</a:t>
            </a:fld>
            <a:endParaRPr lang="es-ES"/>
          </a:p>
        </p:txBody>
      </p:sp>
    </p:spTree>
    <p:extLst>
      <p:ext uri="{BB962C8B-B14F-4D97-AF65-F5344CB8AC3E}">
        <p14:creationId xmlns:p14="http://schemas.microsoft.com/office/powerpoint/2010/main" val="11172042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Clos de </a:t>
            </a:r>
            <a:r>
              <a:rPr lang="fr-FR" dirty="0" err="1"/>
              <a:t>Coudray</a:t>
            </a:r>
            <a:r>
              <a:rPr lang="fr-FR" dirty="0"/>
              <a:t>.-</a:t>
            </a:r>
            <a:r>
              <a:rPr lang="fr-FR" dirty="0" err="1"/>
              <a:t>Geranium</a:t>
            </a:r>
            <a:r>
              <a:rPr lang="fr-FR" dirty="0"/>
              <a:t> 'Patricia'</a:t>
            </a:r>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50</a:t>
            </a:fld>
            <a:endParaRPr lang="es-ES"/>
          </a:p>
        </p:txBody>
      </p:sp>
    </p:spTree>
    <p:extLst>
      <p:ext uri="{BB962C8B-B14F-4D97-AF65-F5344CB8AC3E}">
        <p14:creationId xmlns:p14="http://schemas.microsoft.com/office/powerpoint/2010/main" val="2031024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Clos de </a:t>
            </a:r>
            <a:r>
              <a:rPr lang="fr-FR" dirty="0" err="1"/>
              <a:t>Coudray</a:t>
            </a:r>
            <a:r>
              <a:rPr lang="fr-FR" dirty="0"/>
              <a:t>.-</a:t>
            </a:r>
            <a:r>
              <a:rPr lang="fr-FR" dirty="0" err="1"/>
              <a:t>Heuchera</a:t>
            </a:r>
            <a:r>
              <a:rPr lang="fr-FR" dirty="0"/>
              <a:t>-'Caramel'</a:t>
            </a:r>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51</a:t>
            </a:fld>
            <a:endParaRPr lang="es-ES"/>
          </a:p>
        </p:txBody>
      </p:sp>
    </p:spTree>
    <p:extLst>
      <p:ext uri="{BB962C8B-B14F-4D97-AF65-F5344CB8AC3E}">
        <p14:creationId xmlns:p14="http://schemas.microsoft.com/office/powerpoint/2010/main" val="7072715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Clos de </a:t>
            </a:r>
            <a:r>
              <a:rPr lang="fr-FR" dirty="0" err="1"/>
              <a:t>Coudray</a:t>
            </a:r>
            <a:r>
              <a:rPr lang="fr-FR" dirty="0"/>
              <a:t>.-</a:t>
            </a:r>
            <a:r>
              <a:rPr lang="fr-FR" dirty="0" err="1"/>
              <a:t>Heuchera</a:t>
            </a:r>
            <a:r>
              <a:rPr lang="fr-FR" dirty="0"/>
              <a:t>-'</a:t>
            </a:r>
            <a:r>
              <a:rPr lang="fr-FR" dirty="0" err="1"/>
              <a:t>Obsidian</a:t>
            </a:r>
            <a:r>
              <a:rPr lang="fr-FR" dirty="0"/>
              <a:t>'</a:t>
            </a:r>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52</a:t>
            </a:fld>
            <a:endParaRPr lang="es-ES"/>
          </a:p>
        </p:txBody>
      </p:sp>
    </p:spTree>
    <p:extLst>
      <p:ext uri="{BB962C8B-B14F-4D97-AF65-F5344CB8AC3E}">
        <p14:creationId xmlns:p14="http://schemas.microsoft.com/office/powerpoint/2010/main" val="29120261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.-Persicaria </a:t>
            </a:r>
            <a:r>
              <a:rPr lang="es-ES" dirty="0" err="1"/>
              <a:t>microcephala</a:t>
            </a:r>
            <a:r>
              <a:rPr lang="es-ES" dirty="0"/>
              <a:t> 'Red </a:t>
            </a:r>
            <a:r>
              <a:rPr lang="es-ES" dirty="0" err="1"/>
              <a:t>Dragon</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53</a:t>
            </a:fld>
            <a:endParaRPr lang="es-ES"/>
          </a:p>
        </p:txBody>
      </p:sp>
    </p:spTree>
    <p:extLst>
      <p:ext uri="{BB962C8B-B14F-4D97-AF65-F5344CB8AC3E}">
        <p14:creationId xmlns:p14="http://schemas.microsoft.com/office/powerpoint/2010/main" val="290316924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a:t>
            </a:r>
            <a:r>
              <a:rPr lang="fr-FR" dirty="0" err="1"/>
              <a:t>Clos_du</a:t>
            </a:r>
            <a:r>
              <a:rPr lang="fr-FR" dirty="0"/>
              <a:t>_ </a:t>
            </a:r>
            <a:r>
              <a:rPr lang="fr-FR" dirty="0" err="1"/>
              <a:t>Coudray</a:t>
            </a:r>
            <a:r>
              <a:rPr lang="fr-FR" dirty="0"/>
              <a:t>.-Iris </a:t>
            </a:r>
            <a:r>
              <a:rPr lang="fr-FR" dirty="0" err="1"/>
              <a:t>spuria</a:t>
            </a:r>
            <a:r>
              <a:rPr lang="fr-FR" dirty="0"/>
              <a:t> Betty Cooper </a:t>
            </a:r>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54</a:t>
            </a:fld>
            <a:endParaRPr lang="es-ES"/>
          </a:p>
        </p:txBody>
      </p:sp>
    </p:spTree>
    <p:extLst>
      <p:ext uri="{BB962C8B-B14F-4D97-AF65-F5344CB8AC3E}">
        <p14:creationId xmlns:p14="http://schemas.microsoft.com/office/powerpoint/2010/main" val="52026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55</a:t>
            </a:fld>
            <a:endParaRPr lang="es-ES"/>
          </a:p>
        </p:txBody>
      </p:sp>
    </p:spTree>
    <p:extLst>
      <p:ext uri="{BB962C8B-B14F-4D97-AF65-F5344CB8AC3E}">
        <p14:creationId xmlns:p14="http://schemas.microsoft.com/office/powerpoint/2010/main" val="15028899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56</a:t>
            </a:fld>
            <a:endParaRPr lang="es-ES"/>
          </a:p>
        </p:txBody>
      </p:sp>
    </p:spTree>
    <p:extLst>
      <p:ext uri="{BB962C8B-B14F-4D97-AF65-F5344CB8AC3E}">
        <p14:creationId xmlns:p14="http://schemas.microsoft.com/office/powerpoint/2010/main" val="395569422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57</a:t>
            </a:fld>
            <a:endParaRPr lang="es-ES"/>
          </a:p>
        </p:txBody>
      </p:sp>
    </p:spTree>
    <p:extLst>
      <p:ext uri="{BB962C8B-B14F-4D97-AF65-F5344CB8AC3E}">
        <p14:creationId xmlns:p14="http://schemas.microsoft.com/office/powerpoint/2010/main" val="131722392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58</a:t>
            </a:fld>
            <a:endParaRPr lang="es-ES"/>
          </a:p>
        </p:txBody>
      </p:sp>
    </p:spTree>
    <p:extLst>
      <p:ext uri="{BB962C8B-B14F-4D97-AF65-F5344CB8AC3E}">
        <p14:creationId xmlns:p14="http://schemas.microsoft.com/office/powerpoint/2010/main" val="362786827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59</a:t>
            </a:fld>
            <a:endParaRPr lang="es-ES"/>
          </a:p>
        </p:txBody>
      </p:sp>
    </p:spTree>
    <p:extLst>
      <p:ext uri="{BB962C8B-B14F-4D97-AF65-F5344CB8AC3E}">
        <p14:creationId xmlns:p14="http://schemas.microsoft.com/office/powerpoint/2010/main" val="377667977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60</a:t>
            </a:fld>
            <a:endParaRPr lang="es-ES"/>
          </a:p>
        </p:txBody>
      </p:sp>
    </p:spTree>
    <p:extLst>
      <p:ext uri="{BB962C8B-B14F-4D97-AF65-F5344CB8AC3E}">
        <p14:creationId xmlns:p14="http://schemas.microsoft.com/office/powerpoint/2010/main" val="134479296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61</a:t>
            </a:fld>
            <a:endParaRPr lang="es-ES"/>
          </a:p>
        </p:txBody>
      </p:sp>
    </p:spTree>
    <p:extLst>
      <p:ext uri="{BB962C8B-B14F-4D97-AF65-F5344CB8AC3E}">
        <p14:creationId xmlns:p14="http://schemas.microsoft.com/office/powerpoint/2010/main" val="40310230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a:t>
            </a:r>
            <a:r>
              <a:rPr lang="fr-FR" dirty="0" err="1"/>
              <a:t>Clos_du</a:t>
            </a:r>
            <a:r>
              <a:rPr lang="fr-FR" dirty="0"/>
              <a:t>_ </a:t>
            </a:r>
            <a:r>
              <a:rPr lang="fr-FR" dirty="0" err="1"/>
              <a:t>Coudray</a:t>
            </a:r>
            <a:r>
              <a:rPr lang="fr-FR" dirty="0"/>
              <a:t>.-</a:t>
            </a:r>
            <a:r>
              <a:rPr lang="fr-FR" dirty="0" err="1"/>
              <a:t>Philadelphus</a:t>
            </a:r>
            <a:r>
              <a:rPr lang="fr-FR" dirty="0"/>
              <a:t> </a:t>
            </a:r>
            <a:r>
              <a:rPr lang="fr-FR" dirty="0" err="1"/>
              <a:t>lemoinei</a:t>
            </a:r>
            <a:r>
              <a:rPr lang="fr-FR" dirty="0"/>
              <a:t>.-</a:t>
            </a:r>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62</a:t>
            </a:fld>
            <a:endParaRPr lang="es-ES"/>
          </a:p>
        </p:txBody>
      </p:sp>
    </p:spTree>
    <p:extLst>
      <p:ext uri="{BB962C8B-B14F-4D97-AF65-F5344CB8AC3E}">
        <p14:creationId xmlns:p14="http://schemas.microsoft.com/office/powerpoint/2010/main" val="1292256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a:t>
            </a:r>
            <a:r>
              <a:rPr lang="es-ES" dirty="0"/>
              <a:t> de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63</a:t>
            </a:fld>
            <a:endParaRPr lang="es-ES"/>
          </a:p>
        </p:txBody>
      </p:sp>
    </p:spTree>
    <p:extLst>
      <p:ext uri="{BB962C8B-B14F-4D97-AF65-F5344CB8AC3E}">
        <p14:creationId xmlns:p14="http://schemas.microsoft.com/office/powerpoint/2010/main" val="299916157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Clos_du</a:t>
            </a:r>
            <a:r>
              <a:rPr lang="es-ES" dirty="0"/>
              <a:t>_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64</a:t>
            </a:fld>
            <a:endParaRPr lang="es-ES"/>
          </a:p>
        </p:txBody>
      </p:sp>
    </p:spTree>
    <p:extLst>
      <p:ext uri="{BB962C8B-B14F-4D97-AF65-F5344CB8AC3E}">
        <p14:creationId xmlns:p14="http://schemas.microsoft.com/office/powerpoint/2010/main" val="165866549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Clos_du</a:t>
            </a:r>
            <a:r>
              <a:rPr lang="es-ES" dirty="0"/>
              <a:t>_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65</a:t>
            </a:fld>
            <a:endParaRPr lang="es-ES"/>
          </a:p>
        </p:txBody>
      </p:sp>
    </p:spTree>
    <p:extLst>
      <p:ext uri="{BB962C8B-B14F-4D97-AF65-F5344CB8AC3E}">
        <p14:creationId xmlns:p14="http://schemas.microsoft.com/office/powerpoint/2010/main" val="98495765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Clos_du</a:t>
            </a:r>
            <a:r>
              <a:rPr lang="es-ES" dirty="0"/>
              <a:t>_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66</a:t>
            </a:fld>
            <a:endParaRPr lang="es-ES"/>
          </a:p>
        </p:txBody>
      </p:sp>
    </p:spTree>
    <p:extLst>
      <p:ext uri="{BB962C8B-B14F-4D97-AF65-F5344CB8AC3E}">
        <p14:creationId xmlns:p14="http://schemas.microsoft.com/office/powerpoint/2010/main" val="26439355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Clos_du</a:t>
            </a:r>
            <a:r>
              <a:rPr lang="es-ES" dirty="0"/>
              <a:t>_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67</a:t>
            </a:fld>
            <a:endParaRPr lang="es-ES"/>
          </a:p>
        </p:txBody>
      </p:sp>
    </p:spTree>
    <p:extLst>
      <p:ext uri="{BB962C8B-B14F-4D97-AF65-F5344CB8AC3E}">
        <p14:creationId xmlns:p14="http://schemas.microsoft.com/office/powerpoint/2010/main" val="131228776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Clos_du</a:t>
            </a:r>
            <a:r>
              <a:rPr lang="es-ES" dirty="0"/>
              <a:t>_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68</a:t>
            </a:fld>
            <a:endParaRPr lang="es-ES"/>
          </a:p>
        </p:txBody>
      </p:sp>
    </p:spTree>
    <p:extLst>
      <p:ext uri="{BB962C8B-B14F-4D97-AF65-F5344CB8AC3E}">
        <p14:creationId xmlns:p14="http://schemas.microsoft.com/office/powerpoint/2010/main" val="273361990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Clos_du</a:t>
            </a:r>
            <a:r>
              <a:rPr lang="es-ES" dirty="0"/>
              <a:t>_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69</a:t>
            </a:fld>
            <a:endParaRPr lang="es-ES"/>
          </a:p>
        </p:txBody>
      </p:sp>
    </p:spTree>
    <p:extLst>
      <p:ext uri="{BB962C8B-B14F-4D97-AF65-F5344CB8AC3E}">
        <p14:creationId xmlns:p14="http://schemas.microsoft.com/office/powerpoint/2010/main" val="275915310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a:t>
            </a:r>
            <a:r>
              <a:rPr lang="es-ES" dirty="0" err="1"/>
              <a:t>Clos_du</a:t>
            </a:r>
            <a:r>
              <a:rPr lang="es-ES" dirty="0"/>
              <a:t>_ </a:t>
            </a:r>
            <a:r>
              <a:rPr lang="es-ES" dirty="0" err="1"/>
              <a:t>Coudray</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70</a:t>
            </a:fld>
            <a:endParaRPr lang="es-ES"/>
          </a:p>
        </p:txBody>
      </p:sp>
    </p:spTree>
    <p:extLst>
      <p:ext uri="{BB962C8B-B14F-4D97-AF65-F5344CB8AC3E}">
        <p14:creationId xmlns:p14="http://schemas.microsoft.com/office/powerpoint/2010/main" val="27361468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a:t>
            </a:r>
            <a:r>
              <a:rPr lang="es-ES" baseline="0" dirty="0"/>
              <a:t> </a:t>
            </a:r>
            <a:r>
              <a:rPr lang="es-ES" dirty="0" err="1"/>
              <a:t>jardins</a:t>
            </a:r>
            <a:r>
              <a:rPr lang="es-ES" baseline="0" dirty="0"/>
              <a:t> </a:t>
            </a:r>
            <a:r>
              <a:rPr lang="es-ES" dirty="0"/>
              <a:t>de</a:t>
            </a:r>
            <a:r>
              <a:rPr lang="es-ES" baseline="0" dirty="0"/>
              <a:t> </a:t>
            </a:r>
            <a:r>
              <a:rPr lang="es-ES" dirty="0"/>
              <a:t>la</a:t>
            </a:r>
            <a:r>
              <a:rPr lang="es-ES" baseline="0" dirty="0"/>
              <a:t> </a:t>
            </a:r>
            <a:r>
              <a:rPr lang="es-ES" dirty="0" err="1"/>
              <a:t>poterie</a:t>
            </a:r>
            <a:r>
              <a:rPr lang="es-ES" baseline="0" dirty="0"/>
              <a:t> </a:t>
            </a:r>
            <a:r>
              <a:rPr lang="es-ES" baseline="0" dirty="0" err="1"/>
              <a:t>H</a:t>
            </a:r>
            <a:r>
              <a:rPr lang="es-ES" dirty="0" err="1"/>
              <a:t>illen</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76</a:t>
            </a:fld>
            <a:endParaRPr lang="es-ES"/>
          </a:p>
        </p:txBody>
      </p:sp>
    </p:spTree>
    <p:extLst>
      <p:ext uri="{BB962C8B-B14F-4D97-AF65-F5344CB8AC3E}">
        <p14:creationId xmlns:p14="http://schemas.microsoft.com/office/powerpoint/2010/main" val="265869506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a:t>
            </a:r>
            <a:r>
              <a:rPr lang="fr-FR" dirty="0" err="1"/>
              <a:t>Hillen</a:t>
            </a:r>
            <a:r>
              <a:rPr lang="fr-FR" dirty="0"/>
              <a:t>.-w</a:t>
            </a:r>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78</a:t>
            </a:fld>
            <a:endParaRPr lang="es-ES"/>
          </a:p>
        </p:txBody>
      </p:sp>
    </p:spTree>
    <p:extLst>
      <p:ext uri="{BB962C8B-B14F-4D97-AF65-F5344CB8AC3E}">
        <p14:creationId xmlns:p14="http://schemas.microsoft.com/office/powerpoint/2010/main" val="326934396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a:t>
            </a:r>
            <a:r>
              <a:rPr lang="fr-FR" dirty="0" err="1"/>
              <a:t>Hillen</a:t>
            </a:r>
            <a:r>
              <a:rPr lang="fr-FR" dirty="0"/>
              <a:t>.</a:t>
            </a:r>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79</a:t>
            </a:fld>
            <a:endParaRPr lang="es-ES"/>
          </a:p>
        </p:txBody>
      </p:sp>
    </p:spTree>
    <p:extLst>
      <p:ext uri="{BB962C8B-B14F-4D97-AF65-F5344CB8AC3E}">
        <p14:creationId xmlns:p14="http://schemas.microsoft.com/office/powerpoint/2010/main" val="395274710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a:t>
            </a:r>
            <a:r>
              <a:rPr lang="fr-FR" dirty="0" err="1"/>
              <a:t>Hillen</a:t>
            </a:r>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80</a:t>
            </a:fld>
            <a:endParaRPr lang="es-ES"/>
          </a:p>
        </p:txBody>
      </p:sp>
    </p:spTree>
    <p:extLst>
      <p:ext uri="{BB962C8B-B14F-4D97-AF65-F5344CB8AC3E}">
        <p14:creationId xmlns:p14="http://schemas.microsoft.com/office/powerpoint/2010/main" val="36168917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a:t>
            </a:r>
            <a:r>
              <a:rPr lang="fr-FR" dirty="0" err="1"/>
              <a:t>Hillen</a:t>
            </a:r>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81</a:t>
            </a:fld>
            <a:endParaRPr lang="es-ES"/>
          </a:p>
        </p:txBody>
      </p:sp>
    </p:spTree>
    <p:extLst>
      <p:ext uri="{BB962C8B-B14F-4D97-AF65-F5344CB8AC3E}">
        <p14:creationId xmlns:p14="http://schemas.microsoft.com/office/powerpoint/2010/main" val="319897964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a:t>
            </a:r>
            <a:r>
              <a:rPr lang="fr-FR" dirty="0" err="1"/>
              <a:t>Hillen</a:t>
            </a:r>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82</a:t>
            </a:fld>
            <a:endParaRPr lang="es-ES"/>
          </a:p>
        </p:txBody>
      </p:sp>
    </p:spTree>
    <p:extLst>
      <p:ext uri="{BB962C8B-B14F-4D97-AF65-F5344CB8AC3E}">
        <p14:creationId xmlns:p14="http://schemas.microsoft.com/office/powerpoint/2010/main" val="66190471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a:t>
            </a:r>
            <a:r>
              <a:rPr lang="fr-FR" dirty="0" err="1"/>
              <a:t>Hillen</a:t>
            </a:r>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83</a:t>
            </a:fld>
            <a:endParaRPr lang="es-ES"/>
          </a:p>
        </p:txBody>
      </p:sp>
    </p:spTree>
    <p:extLst>
      <p:ext uri="{BB962C8B-B14F-4D97-AF65-F5344CB8AC3E}">
        <p14:creationId xmlns:p14="http://schemas.microsoft.com/office/powerpoint/2010/main" val="10595432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a:t>
            </a:r>
            <a:r>
              <a:rPr lang="fr-FR" dirty="0" err="1"/>
              <a:t>Hillen</a:t>
            </a:r>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84</a:t>
            </a:fld>
            <a:endParaRPr lang="es-ES"/>
          </a:p>
        </p:txBody>
      </p:sp>
    </p:spTree>
    <p:extLst>
      <p:ext uri="{BB962C8B-B14F-4D97-AF65-F5344CB8AC3E}">
        <p14:creationId xmlns:p14="http://schemas.microsoft.com/office/powerpoint/2010/main" val="209832912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a:t>
            </a:r>
            <a:r>
              <a:rPr lang="fr-FR" dirty="0" err="1"/>
              <a:t>Hillen</a:t>
            </a:r>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85</a:t>
            </a:fld>
            <a:endParaRPr lang="es-ES"/>
          </a:p>
        </p:txBody>
      </p:sp>
    </p:spTree>
    <p:extLst>
      <p:ext uri="{BB962C8B-B14F-4D97-AF65-F5344CB8AC3E}">
        <p14:creationId xmlns:p14="http://schemas.microsoft.com/office/powerpoint/2010/main" val="121708330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a:t>
            </a:r>
            <a:r>
              <a:rPr lang="fr-FR" dirty="0" err="1"/>
              <a:t>Hillen</a:t>
            </a:r>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86</a:t>
            </a:fld>
            <a:endParaRPr lang="es-ES"/>
          </a:p>
        </p:txBody>
      </p:sp>
    </p:spTree>
    <p:extLst>
      <p:ext uri="{BB962C8B-B14F-4D97-AF65-F5344CB8AC3E}">
        <p14:creationId xmlns:p14="http://schemas.microsoft.com/office/powerpoint/2010/main" val="50277575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a:t>
            </a:r>
            <a:r>
              <a:rPr lang="fr-FR" dirty="0" err="1"/>
              <a:t>Hillen</a:t>
            </a:r>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87</a:t>
            </a:fld>
            <a:endParaRPr lang="es-ES"/>
          </a:p>
        </p:txBody>
      </p:sp>
    </p:spTree>
    <p:extLst>
      <p:ext uri="{BB962C8B-B14F-4D97-AF65-F5344CB8AC3E}">
        <p14:creationId xmlns:p14="http://schemas.microsoft.com/office/powerpoint/2010/main" val="90620520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a:t>
            </a:r>
            <a:r>
              <a:rPr lang="fr-FR" dirty="0" err="1"/>
              <a:t>Hillen</a:t>
            </a:r>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88</a:t>
            </a:fld>
            <a:endParaRPr lang="es-ES"/>
          </a:p>
        </p:txBody>
      </p:sp>
    </p:spTree>
    <p:extLst>
      <p:ext uri="{BB962C8B-B14F-4D97-AF65-F5344CB8AC3E}">
        <p14:creationId xmlns:p14="http://schemas.microsoft.com/office/powerpoint/2010/main" val="412623919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a:t>
            </a:r>
            <a:r>
              <a:rPr lang="fr-FR" dirty="0" err="1"/>
              <a:t>Hillen</a:t>
            </a:r>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89</a:t>
            </a:fld>
            <a:endParaRPr lang="es-ES"/>
          </a:p>
        </p:txBody>
      </p:sp>
    </p:spTree>
    <p:extLst>
      <p:ext uri="{BB962C8B-B14F-4D97-AF65-F5344CB8AC3E}">
        <p14:creationId xmlns:p14="http://schemas.microsoft.com/office/powerpoint/2010/main" val="311895313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a:t>
            </a:r>
            <a:r>
              <a:rPr lang="fr-FR" dirty="0" err="1"/>
              <a:t>Hillen</a:t>
            </a:r>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90</a:t>
            </a:fld>
            <a:endParaRPr lang="es-ES"/>
          </a:p>
        </p:txBody>
      </p:sp>
    </p:spTree>
    <p:extLst>
      <p:ext uri="{BB962C8B-B14F-4D97-AF65-F5344CB8AC3E}">
        <p14:creationId xmlns:p14="http://schemas.microsoft.com/office/powerpoint/2010/main" val="216869882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Les Jardins de la Poterie </a:t>
            </a:r>
            <a:r>
              <a:rPr lang="fr-FR" dirty="0" err="1"/>
              <a:t>Hillen</a:t>
            </a:r>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91</a:t>
            </a:fld>
            <a:endParaRPr lang="es-ES"/>
          </a:p>
        </p:txBody>
      </p:sp>
    </p:spTree>
    <p:extLst>
      <p:ext uri="{BB962C8B-B14F-4D97-AF65-F5344CB8AC3E}">
        <p14:creationId xmlns:p14="http://schemas.microsoft.com/office/powerpoint/2010/main" val="6605761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a:t>
            </a:r>
            <a:r>
              <a:rPr lang="es-ES" dirty="0" err="1"/>
              <a:t>jardins</a:t>
            </a:r>
            <a:r>
              <a:rPr lang="es-ES" dirty="0"/>
              <a:t>-de-la-</a:t>
            </a:r>
            <a:r>
              <a:rPr lang="es-ES" dirty="0" err="1"/>
              <a:t>poterie</a:t>
            </a:r>
            <a:r>
              <a:rPr lang="es-ES" dirty="0"/>
              <a:t>-</a:t>
            </a:r>
            <a:r>
              <a:rPr lang="es-ES" dirty="0" err="1"/>
              <a:t>hillen</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92</a:t>
            </a:fld>
            <a:endParaRPr lang="es-ES"/>
          </a:p>
        </p:txBody>
      </p:sp>
    </p:spTree>
    <p:extLst>
      <p:ext uri="{BB962C8B-B14F-4D97-AF65-F5344CB8AC3E}">
        <p14:creationId xmlns:p14="http://schemas.microsoft.com/office/powerpoint/2010/main" val="8855714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a:t>
            </a:r>
            <a:r>
              <a:rPr lang="es-ES" dirty="0" err="1"/>
              <a:t>jardins</a:t>
            </a:r>
            <a:r>
              <a:rPr lang="es-ES" dirty="0"/>
              <a:t>-de-la-</a:t>
            </a:r>
            <a:r>
              <a:rPr lang="es-ES" dirty="0" err="1"/>
              <a:t>poterie</a:t>
            </a:r>
            <a:r>
              <a:rPr lang="es-ES" dirty="0"/>
              <a:t>-</a:t>
            </a:r>
            <a:r>
              <a:rPr lang="es-ES" dirty="0" err="1"/>
              <a:t>hillen</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93</a:t>
            </a:fld>
            <a:endParaRPr lang="es-ES"/>
          </a:p>
        </p:txBody>
      </p:sp>
    </p:spTree>
    <p:extLst>
      <p:ext uri="{BB962C8B-B14F-4D97-AF65-F5344CB8AC3E}">
        <p14:creationId xmlns:p14="http://schemas.microsoft.com/office/powerpoint/2010/main" val="14718500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Les-</a:t>
            </a:r>
            <a:r>
              <a:rPr lang="es-ES" dirty="0" err="1"/>
              <a:t>jardins</a:t>
            </a:r>
            <a:r>
              <a:rPr lang="es-ES" dirty="0"/>
              <a:t>-de-la-</a:t>
            </a:r>
            <a:r>
              <a:rPr lang="es-ES" dirty="0" err="1"/>
              <a:t>poterie</a:t>
            </a:r>
            <a:r>
              <a:rPr lang="es-ES" dirty="0"/>
              <a:t>-</a:t>
            </a:r>
            <a:r>
              <a:rPr lang="es-ES" dirty="0" err="1"/>
              <a:t>hillen</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94</a:t>
            </a:fld>
            <a:endParaRPr lang="es-ES"/>
          </a:p>
        </p:txBody>
      </p:sp>
    </p:spTree>
    <p:extLst>
      <p:ext uri="{BB962C8B-B14F-4D97-AF65-F5344CB8AC3E}">
        <p14:creationId xmlns:p14="http://schemas.microsoft.com/office/powerpoint/2010/main" val="175846018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95</a:t>
            </a:fld>
            <a:endParaRPr lang="es-ES"/>
          </a:p>
        </p:txBody>
      </p:sp>
    </p:spTree>
    <p:extLst>
      <p:ext uri="{BB962C8B-B14F-4D97-AF65-F5344CB8AC3E}">
        <p14:creationId xmlns:p14="http://schemas.microsoft.com/office/powerpoint/2010/main" val="2891799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97</a:t>
            </a:fld>
            <a:endParaRPr lang="es-ES"/>
          </a:p>
        </p:txBody>
      </p:sp>
    </p:spTree>
    <p:extLst>
      <p:ext uri="{BB962C8B-B14F-4D97-AF65-F5344CB8AC3E}">
        <p14:creationId xmlns:p14="http://schemas.microsoft.com/office/powerpoint/2010/main" val="76077947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99</a:t>
            </a:fld>
            <a:endParaRPr lang="es-ES"/>
          </a:p>
        </p:txBody>
      </p:sp>
    </p:spTree>
    <p:extLst>
      <p:ext uri="{BB962C8B-B14F-4D97-AF65-F5344CB8AC3E}">
        <p14:creationId xmlns:p14="http://schemas.microsoft.com/office/powerpoint/2010/main" val="225855279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.-Entrada</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103</a:t>
            </a:fld>
            <a:endParaRPr lang="es-ES"/>
          </a:p>
        </p:txBody>
      </p:sp>
    </p:spTree>
    <p:extLst>
      <p:ext uri="{BB962C8B-B14F-4D97-AF65-F5344CB8AC3E}">
        <p14:creationId xmlns:p14="http://schemas.microsoft.com/office/powerpoint/2010/main" val="317807500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a:t>
            </a:r>
          </a:p>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104</a:t>
            </a:fld>
            <a:endParaRPr lang="es-ES"/>
          </a:p>
        </p:txBody>
      </p:sp>
    </p:spTree>
    <p:extLst>
      <p:ext uri="{BB962C8B-B14F-4D97-AF65-F5344CB8AC3E}">
        <p14:creationId xmlns:p14="http://schemas.microsoft.com/office/powerpoint/2010/main" val="278332481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105</a:t>
            </a:fld>
            <a:endParaRPr lang="es-ES"/>
          </a:p>
        </p:txBody>
      </p:sp>
    </p:spTree>
    <p:extLst>
      <p:ext uri="{BB962C8B-B14F-4D97-AF65-F5344CB8AC3E}">
        <p14:creationId xmlns:p14="http://schemas.microsoft.com/office/powerpoint/2010/main" val="323224844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a:t>
            </a:r>
          </a:p>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106</a:t>
            </a:fld>
            <a:endParaRPr lang="es-ES"/>
          </a:p>
        </p:txBody>
      </p:sp>
    </p:spTree>
    <p:extLst>
      <p:ext uri="{BB962C8B-B14F-4D97-AF65-F5344CB8AC3E}">
        <p14:creationId xmlns:p14="http://schemas.microsoft.com/office/powerpoint/2010/main" val="80026888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a:t>
            </a:r>
          </a:p>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107</a:t>
            </a:fld>
            <a:endParaRPr lang="es-ES"/>
          </a:p>
        </p:txBody>
      </p:sp>
    </p:spTree>
    <p:extLst>
      <p:ext uri="{BB962C8B-B14F-4D97-AF65-F5344CB8AC3E}">
        <p14:creationId xmlns:p14="http://schemas.microsoft.com/office/powerpoint/2010/main" val="60997798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a:t>
            </a:r>
          </a:p>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108</a:t>
            </a:fld>
            <a:endParaRPr lang="es-ES"/>
          </a:p>
        </p:txBody>
      </p:sp>
    </p:spTree>
    <p:extLst>
      <p:ext uri="{BB962C8B-B14F-4D97-AF65-F5344CB8AC3E}">
        <p14:creationId xmlns:p14="http://schemas.microsoft.com/office/powerpoint/2010/main" val="265885244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a:t>
            </a:r>
          </a:p>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109</a:t>
            </a:fld>
            <a:endParaRPr lang="es-ES"/>
          </a:p>
        </p:txBody>
      </p:sp>
    </p:spTree>
    <p:extLst>
      <p:ext uri="{BB962C8B-B14F-4D97-AF65-F5344CB8AC3E}">
        <p14:creationId xmlns:p14="http://schemas.microsoft.com/office/powerpoint/2010/main" val="40261537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a:t>
            </a:r>
          </a:p>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110</a:t>
            </a:fld>
            <a:endParaRPr lang="es-ES"/>
          </a:p>
        </p:txBody>
      </p:sp>
    </p:spTree>
    <p:extLst>
      <p:ext uri="{BB962C8B-B14F-4D97-AF65-F5344CB8AC3E}">
        <p14:creationId xmlns:p14="http://schemas.microsoft.com/office/powerpoint/2010/main" val="159208376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a:t>
            </a:r>
          </a:p>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111</a:t>
            </a:fld>
            <a:endParaRPr lang="es-ES"/>
          </a:p>
        </p:txBody>
      </p:sp>
    </p:spTree>
    <p:extLst>
      <p:ext uri="{BB962C8B-B14F-4D97-AF65-F5344CB8AC3E}">
        <p14:creationId xmlns:p14="http://schemas.microsoft.com/office/powerpoint/2010/main" val="421012831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a:t>
            </a:r>
          </a:p>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112</a:t>
            </a:fld>
            <a:endParaRPr lang="es-ES"/>
          </a:p>
        </p:txBody>
      </p:sp>
    </p:spTree>
    <p:extLst>
      <p:ext uri="{BB962C8B-B14F-4D97-AF65-F5344CB8AC3E}">
        <p14:creationId xmlns:p14="http://schemas.microsoft.com/office/powerpoint/2010/main" val="365470443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a:t>
            </a:r>
          </a:p>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113</a:t>
            </a:fld>
            <a:endParaRPr lang="es-ES"/>
          </a:p>
        </p:txBody>
      </p:sp>
    </p:spTree>
    <p:extLst>
      <p:ext uri="{BB962C8B-B14F-4D97-AF65-F5344CB8AC3E}">
        <p14:creationId xmlns:p14="http://schemas.microsoft.com/office/powerpoint/2010/main" val="145322125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a:t>
            </a:r>
          </a:p>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114</a:t>
            </a:fld>
            <a:endParaRPr lang="es-ES"/>
          </a:p>
        </p:txBody>
      </p:sp>
    </p:spTree>
    <p:extLst>
      <p:ext uri="{BB962C8B-B14F-4D97-AF65-F5344CB8AC3E}">
        <p14:creationId xmlns:p14="http://schemas.microsoft.com/office/powerpoint/2010/main" val="311971243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a:t>
            </a:r>
          </a:p>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115</a:t>
            </a:fld>
            <a:endParaRPr lang="es-ES"/>
          </a:p>
        </p:txBody>
      </p:sp>
    </p:spTree>
    <p:extLst>
      <p:ext uri="{BB962C8B-B14F-4D97-AF65-F5344CB8AC3E}">
        <p14:creationId xmlns:p14="http://schemas.microsoft.com/office/powerpoint/2010/main" val="56389799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a:t>
            </a:r>
          </a:p>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116</a:t>
            </a:fld>
            <a:endParaRPr lang="es-ES"/>
          </a:p>
        </p:txBody>
      </p:sp>
    </p:spTree>
    <p:extLst>
      <p:ext uri="{BB962C8B-B14F-4D97-AF65-F5344CB8AC3E}">
        <p14:creationId xmlns:p14="http://schemas.microsoft.com/office/powerpoint/2010/main" val="228850223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a:t>
            </a:r>
          </a:p>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117</a:t>
            </a:fld>
            <a:endParaRPr lang="es-ES"/>
          </a:p>
        </p:txBody>
      </p:sp>
    </p:spTree>
    <p:extLst>
      <p:ext uri="{BB962C8B-B14F-4D97-AF65-F5344CB8AC3E}">
        <p14:creationId xmlns:p14="http://schemas.microsoft.com/office/powerpoint/2010/main" val="413411582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a:t>
            </a:r>
          </a:p>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118</a:t>
            </a:fld>
            <a:endParaRPr lang="es-ES"/>
          </a:p>
        </p:txBody>
      </p:sp>
    </p:spTree>
    <p:extLst>
      <p:ext uri="{BB962C8B-B14F-4D97-AF65-F5344CB8AC3E}">
        <p14:creationId xmlns:p14="http://schemas.microsoft.com/office/powerpoint/2010/main" val="157619607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a:t>
            </a:r>
          </a:p>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119</a:t>
            </a:fld>
            <a:endParaRPr lang="es-ES"/>
          </a:p>
        </p:txBody>
      </p:sp>
    </p:spTree>
    <p:extLst>
      <p:ext uri="{BB962C8B-B14F-4D97-AF65-F5344CB8AC3E}">
        <p14:creationId xmlns:p14="http://schemas.microsoft.com/office/powerpoint/2010/main" val="75636379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a:t>
            </a:r>
          </a:p>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120</a:t>
            </a:fld>
            <a:endParaRPr lang="es-ES"/>
          </a:p>
        </p:txBody>
      </p:sp>
    </p:spTree>
    <p:extLst>
      <p:ext uri="{BB962C8B-B14F-4D97-AF65-F5344CB8AC3E}">
        <p14:creationId xmlns:p14="http://schemas.microsoft.com/office/powerpoint/2010/main" val="215476990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121</a:t>
            </a:fld>
            <a:endParaRPr lang="es-ES"/>
          </a:p>
        </p:txBody>
      </p:sp>
    </p:spTree>
    <p:extLst>
      <p:ext uri="{BB962C8B-B14F-4D97-AF65-F5344CB8AC3E}">
        <p14:creationId xmlns:p14="http://schemas.microsoft.com/office/powerpoint/2010/main" val="101909506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a:t>
            </a:r>
          </a:p>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122</a:t>
            </a:fld>
            <a:endParaRPr lang="es-ES"/>
          </a:p>
        </p:txBody>
      </p:sp>
    </p:spTree>
    <p:extLst>
      <p:ext uri="{BB962C8B-B14F-4D97-AF65-F5344CB8AC3E}">
        <p14:creationId xmlns:p14="http://schemas.microsoft.com/office/powerpoint/2010/main" val="196113384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a:t>
            </a:r>
          </a:p>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123</a:t>
            </a:fld>
            <a:endParaRPr lang="es-ES"/>
          </a:p>
        </p:txBody>
      </p:sp>
    </p:spTree>
    <p:extLst>
      <p:ext uri="{BB962C8B-B14F-4D97-AF65-F5344CB8AC3E}">
        <p14:creationId xmlns:p14="http://schemas.microsoft.com/office/powerpoint/2010/main" val="412962533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a:t>
            </a:r>
          </a:p>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124</a:t>
            </a:fld>
            <a:endParaRPr lang="es-ES"/>
          </a:p>
        </p:txBody>
      </p:sp>
    </p:spTree>
    <p:extLst>
      <p:ext uri="{BB962C8B-B14F-4D97-AF65-F5344CB8AC3E}">
        <p14:creationId xmlns:p14="http://schemas.microsoft.com/office/powerpoint/2010/main" val="407771651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a:t>
            </a:r>
          </a:p>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125</a:t>
            </a:fld>
            <a:endParaRPr lang="es-ES"/>
          </a:p>
        </p:txBody>
      </p:sp>
    </p:spTree>
    <p:extLst>
      <p:ext uri="{BB962C8B-B14F-4D97-AF65-F5344CB8AC3E}">
        <p14:creationId xmlns:p14="http://schemas.microsoft.com/office/powerpoint/2010/main" val="217885076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a:t>
            </a:r>
          </a:p>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126</a:t>
            </a:fld>
            <a:endParaRPr lang="es-ES"/>
          </a:p>
        </p:txBody>
      </p:sp>
    </p:spTree>
    <p:extLst>
      <p:ext uri="{BB962C8B-B14F-4D97-AF65-F5344CB8AC3E}">
        <p14:creationId xmlns:p14="http://schemas.microsoft.com/office/powerpoint/2010/main" val="237674027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a:t>
            </a:r>
          </a:p>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127</a:t>
            </a:fld>
            <a:endParaRPr lang="es-ES"/>
          </a:p>
        </p:txBody>
      </p:sp>
    </p:spTree>
    <p:extLst>
      <p:ext uri="{BB962C8B-B14F-4D97-AF65-F5344CB8AC3E}">
        <p14:creationId xmlns:p14="http://schemas.microsoft.com/office/powerpoint/2010/main" val="362077282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a:t>
            </a:r>
          </a:p>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129</a:t>
            </a:fld>
            <a:endParaRPr lang="es-ES"/>
          </a:p>
        </p:txBody>
      </p:sp>
    </p:spTree>
    <p:extLst>
      <p:ext uri="{BB962C8B-B14F-4D97-AF65-F5344CB8AC3E}">
        <p14:creationId xmlns:p14="http://schemas.microsoft.com/office/powerpoint/2010/main" val="283960357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a:t>
            </a:r>
          </a:p>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130</a:t>
            </a:fld>
            <a:endParaRPr lang="es-ES"/>
          </a:p>
        </p:txBody>
      </p:sp>
    </p:spTree>
    <p:extLst>
      <p:ext uri="{BB962C8B-B14F-4D97-AF65-F5344CB8AC3E}">
        <p14:creationId xmlns:p14="http://schemas.microsoft.com/office/powerpoint/2010/main" val="373879649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a:t>
            </a:r>
          </a:p>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131</a:t>
            </a:fld>
            <a:endParaRPr lang="es-ES"/>
          </a:p>
        </p:txBody>
      </p:sp>
    </p:spTree>
    <p:extLst>
      <p:ext uri="{BB962C8B-B14F-4D97-AF65-F5344CB8AC3E}">
        <p14:creationId xmlns:p14="http://schemas.microsoft.com/office/powerpoint/2010/main" val="145582454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132</a:t>
            </a:fld>
            <a:endParaRPr lang="es-ES"/>
          </a:p>
        </p:txBody>
      </p:sp>
    </p:spTree>
    <p:extLst>
      <p:ext uri="{BB962C8B-B14F-4D97-AF65-F5344CB8AC3E}">
        <p14:creationId xmlns:p14="http://schemas.microsoft.com/office/powerpoint/2010/main" val="229046378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a:t>
            </a:r>
          </a:p>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133</a:t>
            </a:fld>
            <a:endParaRPr lang="es-ES"/>
          </a:p>
        </p:txBody>
      </p:sp>
    </p:spTree>
    <p:extLst>
      <p:ext uri="{BB962C8B-B14F-4D97-AF65-F5344CB8AC3E}">
        <p14:creationId xmlns:p14="http://schemas.microsoft.com/office/powerpoint/2010/main" val="121565526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a:t>
            </a:r>
          </a:p>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134</a:t>
            </a:fld>
            <a:endParaRPr lang="es-ES"/>
          </a:p>
        </p:txBody>
      </p:sp>
    </p:spTree>
    <p:extLst>
      <p:ext uri="{BB962C8B-B14F-4D97-AF65-F5344CB8AC3E}">
        <p14:creationId xmlns:p14="http://schemas.microsoft.com/office/powerpoint/2010/main" val="266145090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a:t>
            </a:r>
          </a:p>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135</a:t>
            </a:fld>
            <a:endParaRPr lang="es-ES"/>
          </a:p>
        </p:txBody>
      </p:sp>
    </p:spTree>
    <p:extLst>
      <p:ext uri="{BB962C8B-B14F-4D97-AF65-F5344CB8AC3E}">
        <p14:creationId xmlns:p14="http://schemas.microsoft.com/office/powerpoint/2010/main" val="29272267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a:t>
            </a:r>
          </a:p>
          <a:p>
            <a:endParaRPr lang="es-ES" dirty="0"/>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136</a:t>
            </a:fld>
            <a:endParaRPr lang="es-ES"/>
          </a:p>
        </p:txBody>
      </p:sp>
    </p:spTree>
    <p:extLst>
      <p:ext uri="{BB962C8B-B14F-4D97-AF65-F5344CB8AC3E}">
        <p14:creationId xmlns:p14="http://schemas.microsoft.com/office/powerpoint/2010/main" val="144441780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Jardin</a:t>
            </a:r>
            <a:r>
              <a:rPr lang="es-ES" dirty="0"/>
              <a:t> des </a:t>
            </a:r>
            <a:r>
              <a:rPr lang="es-ES" dirty="0" err="1"/>
              <a:t>Sambucs</a:t>
            </a:r>
            <a:r>
              <a:rPr lang="es-ES" dirty="0"/>
              <a:t>.</a:t>
            </a:r>
          </a:p>
        </p:txBody>
      </p:sp>
      <p:sp>
        <p:nvSpPr>
          <p:cNvPr id="4" name="3 Marcador de número de diapositiva"/>
          <p:cNvSpPr>
            <a:spLocks noGrp="1"/>
          </p:cNvSpPr>
          <p:nvPr>
            <p:ph type="sldNum" sz="quarter" idx="10"/>
          </p:nvPr>
        </p:nvSpPr>
        <p:spPr/>
        <p:txBody>
          <a:bodyPr/>
          <a:lstStyle/>
          <a:p>
            <a:fld id="{B21605F9-41FD-4AA4-81D5-FF54B37C4FC2}" type="slidenum">
              <a:rPr lang="es-ES" smtClean="0"/>
              <a:t>137</a:t>
            </a:fld>
            <a:endParaRPr lang="es-ES"/>
          </a:p>
        </p:txBody>
      </p:sp>
    </p:spTree>
    <p:extLst>
      <p:ext uri="{BB962C8B-B14F-4D97-AF65-F5344CB8AC3E}">
        <p14:creationId xmlns:p14="http://schemas.microsoft.com/office/powerpoint/2010/main" val="3194910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10" name="9 Marcador de pie de página"/>
          <p:cNvSpPr>
            <a:spLocks noGrp="1"/>
          </p:cNvSpPr>
          <p:nvPr>
            <p:ph type="ftr" sz="quarter" idx="16"/>
          </p:nvPr>
        </p:nvSpPr>
        <p:spPr/>
        <p:txBody>
          <a:bodyPr rtlCol="0"/>
          <a:lstStyle/>
          <a:p>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a:p>
        </p:txBody>
      </p:sp>
      <p:sp>
        <p:nvSpPr>
          <p:cNvPr id="6" name="5 Marcador de pie de página"/>
          <p:cNvSpPr>
            <a:spLocks noGrp="1"/>
          </p:cNvSpPr>
          <p:nvPr>
            <p:ph type="ftr" sz="quarter" idx="11"/>
          </p:nvPr>
        </p:nvSpPr>
        <p:spPr/>
        <p:txBody>
          <a:bodyPr/>
          <a:lstStyle/>
          <a:p>
            <a:endParaRPr kumimoji="0" lang="en-US"/>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a:p>
        </p:txBody>
      </p:sp>
      <p:sp>
        <p:nvSpPr>
          <p:cNvPr id="8" name="7 Marcador de pie de página"/>
          <p:cNvSpPr>
            <a:spLocks noGrp="1"/>
          </p:cNvSpPr>
          <p:nvPr>
            <p:ph type="ftr" sz="quarter" idx="11"/>
          </p:nvPr>
        </p:nvSpPr>
        <p:spPr/>
        <p:txBody>
          <a:bodyPr/>
          <a:lstStyle/>
          <a:p>
            <a:endParaRPr kumimoji="0" lang="en-US"/>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8" name="7 Marcador de pie de página"/>
          <p:cNvSpPr>
            <a:spLocks noGrp="1"/>
          </p:cNvSpPr>
          <p:nvPr>
            <p:ph type="ftr" sz="quarter" idx="12"/>
          </p:nvPr>
        </p:nvSpPr>
        <p:spPr/>
        <p:txBody>
          <a:bodyPr rtlCol="0"/>
          <a:lstStyle/>
          <a:p>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a:p>
        </p:txBody>
      </p:sp>
      <p:sp>
        <p:nvSpPr>
          <p:cNvPr id="3" name="2 Marcador de pie de página"/>
          <p:cNvSpPr>
            <a:spLocks noGrp="1"/>
          </p:cNvSpPr>
          <p:nvPr>
            <p:ph type="ftr" sz="quarter" idx="11"/>
          </p:nvPr>
        </p:nvSpPr>
        <p:spPr/>
        <p:txBody>
          <a:bodyPr/>
          <a:lstStyle/>
          <a:p>
            <a:endParaRPr kumimoji="0" lang="en-US"/>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23" name="22 Marcador de pie de página"/>
          <p:cNvSpPr>
            <a:spLocks noGrp="1"/>
          </p:cNvSpPr>
          <p:nvPr>
            <p:ph type="ftr" sz="quarter" idx="16"/>
          </p:nvPr>
        </p:nvSpPr>
        <p:spPr/>
        <p:txBody>
          <a:bodyPr rtlCol="0"/>
          <a:lstStyle/>
          <a:p>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21" name="20 Marcador de pie de página"/>
          <p:cNvSpPr>
            <a:spLocks noGrp="1"/>
          </p:cNvSpPr>
          <p:nvPr>
            <p:ph type="ftr" sz="quarter" idx="12"/>
          </p:nvPr>
        </p:nvSpPr>
        <p:spPr/>
        <p:txBody>
          <a:bodyPr rtlCol="0"/>
          <a:lstStyle/>
          <a:p>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a:p>
        </p:txBody>
      </p:sp>
      <p:sp>
        <p:nvSpPr>
          <p:cNvPr id="5" name="4 Marcador de pie de página"/>
          <p:cNvSpPr>
            <a:spLocks noGrp="1"/>
          </p:cNvSpPr>
          <p:nvPr>
            <p:ph type="ftr" sz="quarter" idx="11"/>
          </p:nvPr>
        </p:nvSpPr>
        <p:spPr/>
        <p:txBody>
          <a:bodyPr/>
          <a:lstStyle/>
          <a:p>
            <a:endParaRPr kumimoji="0" lang="en-US"/>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a:p>
        </p:txBody>
      </p:sp>
      <p:sp>
        <p:nvSpPr>
          <p:cNvPr id="5" name="4 Marcador de pie de página"/>
          <p:cNvSpPr>
            <a:spLocks noGrp="1"/>
          </p:cNvSpPr>
          <p:nvPr>
            <p:ph type="ftr" sz="quarter" idx="11"/>
          </p:nvPr>
        </p:nvSpPr>
        <p:spPr/>
        <p:txBody>
          <a:bodyPr/>
          <a:lstStyle/>
          <a:p>
            <a:endParaRPr kumimoji="0" lang="en-US"/>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42.jpg"/></Relationships>
</file>

<file path=ppt/slides/_rels/slide4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46.jpg"/><Relationship Id="rId5" Type="http://schemas.openxmlformats.org/officeDocument/2006/relationships/image" Target="../media/image45.jpg"/><Relationship Id="rId4" Type="http://schemas.openxmlformats.org/officeDocument/2006/relationships/image" Target="../media/image44.jpg"/></Relationships>
</file>

<file path=ppt/slides/_rels/slide4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55.jpg"/></Relationships>
</file>

<file path=ppt/slides/_rels/slide5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58.jpg"/></Relationships>
</file>

<file path=ppt/slides/_rels/slide5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66.jpg"/></Relationships>
</file>

<file path=ppt/slides/_rels/slide6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83.xml"/><Relationship Id="rId1" Type="http://schemas.openxmlformats.org/officeDocument/2006/relationships/slideLayout" Target="../slideLayouts/slideLayout7.xml"/><Relationship Id="rId6" Type="http://schemas.openxmlformats.org/officeDocument/2006/relationships/image" Target="../media/image97.jpg"/><Relationship Id="rId5" Type="http://schemas.openxmlformats.org/officeDocument/2006/relationships/image" Target="../media/image96.jpg"/><Relationship Id="rId4" Type="http://schemas.openxmlformats.org/officeDocument/2006/relationships/image" Target="../media/image95.png"/></Relationships>
</file>

<file path=ppt/slides/_rels/slide96.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01.jpg"/><Relationship Id="rId7" Type="http://schemas.openxmlformats.org/officeDocument/2006/relationships/image" Target="../media/image105.jpg"/><Relationship Id="rId2" Type="http://schemas.openxmlformats.org/officeDocument/2006/relationships/image" Target="../media/image100.jpg"/><Relationship Id="rId1" Type="http://schemas.openxmlformats.org/officeDocument/2006/relationships/slideLayout" Target="../slideLayouts/slideLayout7.xml"/><Relationship Id="rId6" Type="http://schemas.openxmlformats.org/officeDocument/2006/relationships/image" Target="../media/image104.png"/><Relationship Id="rId5" Type="http://schemas.openxmlformats.org/officeDocument/2006/relationships/image" Target="../media/image103.jpg"/><Relationship Id="rId4" Type="http://schemas.openxmlformats.org/officeDocument/2006/relationships/image" Target="../media/image102.jpg"/></Relationships>
</file>

<file path=ppt/slides/_rels/slide103.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5.xml"/><Relationship Id="rId1" Type="http://schemas.openxmlformats.org/officeDocument/2006/relationships/slideLayout" Target="../slideLayouts/slideLayout7.xml"/><Relationship Id="rId4" Type="http://schemas.openxmlformats.org/officeDocument/2006/relationships/image" Target="../media/image116.jpg"/></Relationships>
</file>

<file path=ppt/slides/_rels/slide113.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96.xml"/><Relationship Id="rId1" Type="http://schemas.openxmlformats.org/officeDocument/2006/relationships/slideLayout" Target="../slideLayouts/slideLayout7.xml"/><Relationship Id="rId4" Type="http://schemas.openxmlformats.org/officeDocument/2006/relationships/image" Target="../media/image118.jpg"/></Relationships>
</file>

<file path=ppt/slides/_rels/slide114.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97.xml"/><Relationship Id="rId1" Type="http://schemas.openxmlformats.org/officeDocument/2006/relationships/slideLayout" Target="../slideLayouts/slideLayout7.xml"/><Relationship Id="rId4" Type="http://schemas.openxmlformats.org/officeDocument/2006/relationships/image" Target="../media/image120.jpg"/></Relationships>
</file>

<file path=ppt/slides/_rels/slide115.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98.xml"/><Relationship Id="rId1" Type="http://schemas.openxmlformats.org/officeDocument/2006/relationships/slideLayout" Target="../slideLayouts/slideLayout7.xml"/><Relationship Id="rId4" Type="http://schemas.openxmlformats.org/officeDocument/2006/relationships/image" Target="../media/image122.jpg"/></Relationships>
</file>

<file path=ppt/slides/_rels/slide116.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534472" cy="1944216"/>
          </a:xfrm>
        </p:spPr>
        <p:txBody>
          <a:bodyPr>
            <a:noAutofit/>
          </a:bodyPr>
          <a:lstStyle/>
          <a:p>
            <a:r>
              <a:rPr lang="es-ES" sz="3200" dirty="0"/>
              <a:t>EUROPA.-LA VUELTA AL MUNDO EN 885 JARDINES.-X.-</a:t>
            </a:r>
            <a:r>
              <a:rPr lang="es-ES" sz="3200" dirty="0" err="1"/>
              <a:t>francia</a:t>
            </a:r>
            <a:endParaRPr lang="es-ES" sz="3200" dirty="0"/>
          </a:p>
        </p:txBody>
      </p:sp>
      <p:sp>
        <p:nvSpPr>
          <p:cNvPr id="3" name="2 Subtítulo"/>
          <p:cNvSpPr>
            <a:spLocks noGrp="1"/>
          </p:cNvSpPr>
          <p:nvPr>
            <p:ph type="subTitle" idx="1"/>
          </p:nvPr>
        </p:nvSpPr>
        <p:spPr>
          <a:xfrm>
            <a:off x="4252011" y="4581128"/>
            <a:ext cx="4246240" cy="1371600"/>
          </a:xfrm>
        </p:spPr>
        <p:txBody>
          <a:bodyPr>
            <a:normAutofit fontScale="92500" lnSpcReduction="20000"/>
          </a:bodyPr>
          <a:lstStyle/>
          <a:p>
            <a:r>
              <a:rPr lang="es-ES" dirty="0"/>
              <a:t>Selección de textos y </a:t>
            </a:r>
            <a:r>
              <a:rPr lang="es-ES" dirty="0" err="1"/>
              <a:t>fotografias</a:t>
            </a:r>
            <a:r>
              <a:rPr lang="es-ES" dirty="0"/>
              <a:t> por</a:t>
            </a:r>
          </a:p>
          <a:p>
            <a:r>
              <a:rPr lang="es-ES" sz="2800" dirty="0"/>
              <a:t>JOSE ELIAS BONELLS</a:t>
            </a:r>
          </a:p>
          <a:p>
            <a:r>
              <a:rPr lang="es-ES" sz="2800" dirty="0"/>
              <a:t> </a:t>
            </a:r>
          </a:p>
        </p:txBody>
      </p:sp>
    </p:spTree>
    <p:extLst>
      <p:ext uri="{BB962C8B-B14F-4D97-AF65-F5344CB8AC3E}">
        <p14:creationId xmlns:p14="http://schemas.microsoft.com/office/powerpoint/2010/main" val="1504685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Le </a:t>
            </a:r>
            <a:r>
              <a:rPr lang="es-ES" dirty="0" err="1"/>
              <a:t>Clos</a:t>
            </a:r>
            <a:r>
              <a:rPr lang="es-ES" dirty="0"/>
              <a:t> du </a:t>
            </a:r>
            <a:r>
              <a:rPr lang="es-ES" dirty="0" err="1"/>
              <a:t>Coudray</a:t>
            </a:r>
            <a:r>
              <a:rPr lang="es-ES" dirty="0"/>
              <a:t>.</a:t>
            </a:r>
            <a:br>
              <a:rPr lang="es-ES"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Le </a:t>
            </a:r>
            <a:r>
              <a:rPr lang="es-ES" dirty="0" err="1"/>
              <a:t>Clos</a:t>
            </a:r>
            <a:r>
              <a:rPr lang="es-ES" dirty="0"/>
              <a:t> du </a:t>
            </a:r>
            <a:r>
              <a:rPr lang="es-ES" dirty="0" err="1"/>
              <a:t>Coudray</a:t>
            </a:r>
            <a:r>
              <a:rPr lang="es-ES" dirty="0"/>
              <a:t> es una huerta orgánica con vivero contiguo desarrollado por la familia Le </a:t>
            </a:r>
            <a:r>
              <a:rPr lang="es-ES" dirty="0" err="1"/>
              <a:t>Bret</a:t>
            </a:r>
            <a:r>
              <a:rPr lang="es-ES" dirty="0"/>
              <a:t> desde 1973. El jardín está dividido en habitaciones distintas - hay una huerta, jardín de rocas, jardín exótico y rosaleda con pérgola. </a:t>
            </a:r>
          </a:p>
          <a:p>
            <a:r>
              <a:rPr lang="es-ES" dirty="0"/>
              <a:t>Aunque se inició en 1979, la actividad de la guardería despegó hasta 1996 y el correo en 1999. Nuestro negocio se basa en más de 30 años de experiencia, dedicada a la búsqueda de plantas originales, en un principio para complementar el amplio jardín y una segunda vez para hacerles descubrir nuestros visitantes y hoy en todos los aficionados con el acceso a Internet. </a:t>
            </a:r>
          </a:p>
        </p:txBody>
      </p:sp>
    </p:spTree>
    <p:extLst>
      <p:ext uri="{BB962C8B-B14F-4D97-AF65-F5344CB8AC3E}">
        <p14:creationId xmlns:p14="http://schemas.microsoft.com/office/powerpoint/2010/main" val="2650529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23528" y="188640"/>
            <a:ext cx="7467600" cy="6192688"/>
          </a:xfrm>
        </p:spPr>
        <p:txBody>
          <a:bodyPr/>
          <a:lstStyle/>
          <a:p>
            <a:pPr marL="0" indent="0">
              <a:buNone/>
            </a:pPr>
            <a:endParaRPr lang="es-ES" dirty="0"/>
          </a:p>
          <a:p>
            <a:r>
              <a:rPr lang="es-ES" dirty="0"/>
              <a:t>Cuando Jean y Marie-Christine Le </a:t>
            </a:r>
            <a:r>
              <a:rPr lang="es-ES" dirty="0" err="1"/>
              <a:t>Bret</a:t>
            </a:r>
            <a:r>
              <a:rPr lang="es-ES" dirty="0"/>
              <a:t> han comprado este inmueble 15 000 m2, fue una casa de campo en ruinas - una antigua casa normanda del siglo XVII con entramado de madera y techo de paja - rodeado por un jardín con árboles frutales. La primera instalación del jardín en 1975, era una roca, nacida en un banco creado después de una inundación.</a:t>
            </a:r>
          </a:p>
          <a:p>
            <a:r>
              <a:rPr lang="es-ES" dirty="0"/>
              <a:t> Las plantas alpinas  encuentran su felicidad ... y Le </a:t>
            </a:r>
            <a:r>
              <a:rPr lang="es-ES" dirty="0" err="1"/>
              <a:t>Bret</a:t>
            </a:r>
            <a:r>
              <a:rPr lang="es-ES" dirty="0"/>
              <a:t> una pasión devoradora por su "tiempo libre". "Estamos no tuvo la fortuna que acompañó a nuestros sueños, el tiempo, la energía y la tenacidad la han reemplazado ", escribió Jean le </a:t>
            </a:r>
            <a:r>
              <a:rPr lang="es-ES" dirty="0" err="1"/>
              <a:t>Bret</a:t>
            </a:r>
            <a:r>
              <a:rPr lang="es-ES" dirty="0"/>
              <a:t>. </a:t>
            </a:r>
          </a:p>
        </p:txBody>
      </p:sp>
    </p:spTree>
    <p:extLst>
      <p:ext uri="{BB962C8B-B14F-4D97-AF65-F5344CB8AC3E}">
        <p14:creationId xmlns:p14="http://schemas.microsoft.com/office/powerpoint/2010/main" val="31922557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Diez años más tarde apareció el jardín "</a:t>
            </a:r>
            <a:r>
              <a:rPr lang="es-ES" dirty="0" err="1"/>
              <a:t>arc</a:t>
            </a:r>
            <a:r>
              <a:rPr lang="es-ES" dirty="0"/>
              <a:t>-en-</a:t>
            </a:r>
            <a:r>
              <a:rPr lang="es-ES" dirty="0" err="1"/>
              <a:t>ciel</a:t>
            </a:r>
            <a:r>
              <a:rPr lang="es-ES" dirty="0"/>
              <a:t>", una colección de más de 500 variedades de iris, y el jardín de primaveras ... </a:t>
            </a:r>
          </a:p>
          <a:p>
            <a:r>
              <a:rPr lang="es-ES" dirty="0"/>
              <a:t>Inaugurado en 1993 con el apoyo de la revista Rustica, es el </a:t>
            </a:r>
            <a:r>
              <a:rPr lang="es-ES" dirty="0" err="1"/>
              <a:t>Clos</a:t>
            </a:r>
            <a:r>
              <a:rPr lang="es-ES" dirty="0"/>
              <a:t> du </a:t>
            </a:r>
            <a:r>
              <a:rPr lang="es-ES" dirty="0" err="1"/>
              <a:t>Coudray</a:t>
            </a:r>
            <a:r>
              <a:rPr lang="es-ES" dirty="0"/>
              <a:t> ahora gestionada por sus hijos, uno implicado en la guardería con su marido, mientras que el otro, Michael, nacido en botánica, mima el jardín con más de 8.000 especies de plantas y variedades distribuidas en 3 ha abierto a los visitantes.</a:t>
            </a:r>
          </a:p>
          <a:p>
            <a:r>
              <a:rPr lang="es-ES" dirty="0"/>
              <a:t> El </a:t>
            </a:r>
            <a:r>
              <a:rPr lang="es-ES" dirty="0" err="1"/>
              <a:t>Clos</a:t>
            </a:r>
            <a:r>
              <a:rPr lang="es-ES" dirty="0"/>
              <a:t> </a:t>
            </a:r>
            <a:r>
              <a:rPr lang="es-ES" dirty="0" err="1"/>
              <a:t>Normand</a:t>
            </a:r>
            <a:r>
              <a:rPr lang="es-ES" dirty="0"/>
              <a:t> está compuesto por 27 jardines temáticos, que permiten un paseo variado universo de la exótica ruta jardín de rosas por el césped del jardín. También es atravesado por numerosos cursos de agua donde viven libélulas, ranas y serpientes.</a:t>
            </a:r>
          </a:p>
        </p:txBody>
      </p:sp>
    </p:spTree>
    <p:extLst>
      <p:ext uri="{BB962C8B-B14F-4D97-AF65-F5344CB8AC3E}">
        <p14:creationId xmlns:p14="http://schemas.microsoft.com/office/powerpoint/2010/main" val="3913233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En cada jardín, hay paneles que explican su filosofía y la particularidad del hábitat recreado. </a:t>
            </a:r>
          </a:p>
          <a:p>
            <a:r>
              <a:rPr lang="es-ES" dirty="0"/>
              <a:t>Debido a que la idea de Michael es conocer el mundo de las plantas que continúa explorando en la diversidad. "Me gustan plantas escenario, recrear a un pequeño desierto, como en el jardín de rocas o de las estepas, donde las plantas están alineadas de forma natural. </a:t>
            </a:r>
          </a:p>
          <a:p>
            <a:r>
              <a:rPr lang="es-ES" dirty="0"/>
              <a:t>Formas variadas, mejorar el follaje, especialmente con éxito especies aclimatadas que he visto en mis viajes, me fascina. " .</a:t>
            </a:r>
          </a:p>
          <a:p>
            <a:r>
              <a:rPr lang="es-ES" dirty="0"/>
              <a:t>El jardín y vivero están cerrados permanentemente  desde el 2011.</a:t>
            </a:r>
          </a:p>
          <a:p>
            <a:endParaRPr lang="es-ES" dirty="0"/>
          </a:p>
        </p:txBody>
      </p:sp>
    </p:spTree>
    <p:extLst>
      <p:ext uri="{BB962C8B-B14F-4D97-AF65-F5344CB8AC3E}">
        <p14:creationId xmlns:p14="http://schemas.microsoft.com/office/powerpoint/2010/main" val="224331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9845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8369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128792"/>
          </a:xfrm>
          <a:prstGeom prst="rect">
            <a:avLst/>
          </a:prstGeom>
        </p:spPr>
      </p:pic>
    </p:spTree>
    <p:extLst>
      <p:ext uri="{BB962C8B-B14F-4D97-AF65-F5344CB8AC3E}">
        <p14:creationId xmlns:p14="http://schemas.microsoft.com/office/powerpoint/2010/main" val="1466534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7636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5460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37227833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9820267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970841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1348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72626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34639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449999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6632067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20868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6534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711452" cy="6858000"/>
          </a:xfrm>
          <a:prstGeom prst="rect">
            <a:avLst/>
          </a:prstGeom>
        </p:spPr>
      </p:pic>
    </p:spTree>
    <p:extLst>
      <p:ext uri="{BB962C8B-B14F-4D97-AF65-F5344CB8AC3E}">
        <p14:creationId xmlns:p14="http://schemas.microsoft.com/office/powerpoint/2010/main" val="11432724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93118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77585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06755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84" y="0"/>
            <a:ext cx="5143500" cy="704664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0379"/>
            <a:ext cx="4572000" cy="6858000"/>
          </a:xfrm>
          <a:prstGeom prst="rect">
            <a:avLst/>
          </a:prstGeom>
        </p:spPr>
      </p:pic>
    </p:spTree>
    <p:extLst>
      <p:ext uri="{BB962C8B-B14F-4D97-AF65-F5344CB8AC3E}">
        <p14:creationId xmlns:p14="http://schemas.microsoft.com/office/powerpoint/2010/main" val="44169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58355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7058815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1053706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8235569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95058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89217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5400610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86739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54990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38460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64611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96534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1765664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8766417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5678919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930454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203593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45"/>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3902"/>
            <a:ext cx="4644008" cy="6858000"/>
          </a:xfrm>
          <a:prstGeom prst="rect">
            <a:avLst/>
          </a:prstGeom>
        </p:spPr>
      </p:pic>
    </p:spTree>
    <p:extLst>
      <p:ext uri="{BB962C8B-B14F-4D97-AF65-F5344CB8AC3E}">
        <p14:creationId xmlns:p14="http://schemas.microsoft.com/office/powerpoint/2010/main" val="24616378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7680" y="0"/>
            <a:ext cx="4932040"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177680" cy="357301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73016"/>
            <a:ext cx="4283968" cy="328498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83968" y="3573016"/>
            <a:ext cx="4860032" cy="3284984"/>
          </a:xfrm>
          <a:prstGeom prst="rect">
            <a:avLst/>
          </a:prstGeom>
        </p:spPr>
      </p:pic>
    </p:spTree>
    <p:extLst>
      <p:ext uri="{BB962C8B-B14F-4D97-AF65-F5344CB8AC3E}">
        <p14:creationId xmlns:p14="http://schemas.microsoft.com/office/powerpoint/2010/main" val="17264035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04950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47277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2332783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895417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57914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95" y="-53788"/>
            <a:ext cx="9134505" cy="6858000"/>
          </a:xfrm>
          <a:prstGeom prst="rect">
            <a:avLst/>
          </a:prstGeom>
        </p:spPr>
      </p:pic>
    </p:spTree>
    <p:extLst>
      <p:ext uri="{BB962C8B-B14F-4D97-AF65-F5344CB8AC3E}">
        <p14:creationId xmlns:p14="http://schemas.microsoft.com/office/powerpoint/2010/main" val="15317339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35366519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1601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10690523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8698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49999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3968" y="-27312"/>
            <a:ext cx="4860032" cy="6858000"/>
          </a:xfrm>
          <a:prstGeom prst="rect">
            <a:avLst/>
          </a:prstGeom>
        </p:spPr>
      </p:pic>
    </p:spTree>
    <p:extLst>
      <p:ext uri="{BB962C8B-B14F-4D97-AF65-F5344CB8AC3E}">
        <p14:creationId xmlns:p14="http://schemas.microsoft.com/office/powerpoint/2010/main" val="17192249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35130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44950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83678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74851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15189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2091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01576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183"/>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36"/>
            <a:ext cx="4495428" cy="6858000"/>
          </a:xfrm>
          <a:prstGeom prst="rect">
            <a:avLst/>
          </a:prstGeom>
        </p:spPr>
      </p:pic>
    </p:spTree>
    <p:extLst>
      <p:ext uri="{BB962C8B-B14F-4D97-AF65-F5344CB8AC3E}">
        <p14:creationId xmlns:p14="http://schemas.microsoft.com/office/powerpoint/2010/main" val="21904027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90880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13087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3790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10948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50976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622835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938754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516212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64324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Les jardins de la poterie </a:t>
            </a:r>
            <a:r>
              <a:rPr lang="fr-FR" dirty="0" err="1"/>
              <a:t>Hillen</a:t>
            </a:r>
            <a:r>
              <a:rPr lang="fr-FR" dirty="0"/>
              <a:t>.-</a:t>
            </a:r>
            <a:br>
              <a:rPr lang="fr-FR"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En 1990, compramos una vieja casa de campo Gascón del 1741 con una parcela de terreno situada </a:t>
            </a:r>
            <a:r>
              <a:rPr lang="es-ES" dirty="0" err="1"/>
              <a:t>Thermes-Magnoac</a:t>
            </a:r>
            <a:r>
              <a:rPr lang="es-ES" dirty="0"/>
              <a:t> y con sólo unos pocos árboles.</a:t>
            </a:r>
          </a:p>
          <a:p>
            <a:r>
              <a:rPr lang="es-ES" dirty="0"/>
              <a:t> El nombre del pueblo proviene de la palabra "condiciones" (terminales) y "plazo" (límite), ya que se encuentra en el extremo noreste de la provincia, a 8 km de </a:t>
            </a:r>
            <a:r>
              <a:rPr lang="es-ES" dirty="0" err="1"/>
              <a:t>Castelnau-Magnoac</a:t>
            </a:r>
            <a:r>
              <a:rPr lang="es-ES" dirty="0"/>
              <a:t>, a 2 km de </a:t>
            </a:r>
            <a:r>
              <a:rPr lang="es-ES" dirty="0" err="1"/>
              <a:t>Boulogne</a:t>
            </a:r>
            <a:r>
              <a:rPr lang="es-ES" dirty="0"/>
              <a:t>-sur </a:t>
            </a:r>
            <a:r>
              <a:rPr lang="es-ES" dirty="0" err="1"/>
              <a:t>Gesse</a:t>
            </a:r>
            <a:r>
              <a:rPr lang="es-ES" dirty="0"/>
              <a:t> o en el borde de la región de Gers y Haute-Garonne, y que podrían haber añadido accidentalmente una "h".</a:t>
            </a:r>
          </a:p>
          <a:p>
            <a:r>
              <a:rPr lang="es-ES" dirty="0"/>
              <a:t>La propiedad cuenta con cinco hectáreas y una trayectoria histórica de </a:t>
            </a:r>
            <a:r>
              <a:rPr lang="es-ES" dirty="0" err="1"/>
              <a:t>Thermes-Magnoac</a:t>
            </a:r>
            <a:r>
              <a:rPr lang="es-ES" dirty="0"/>
              <a:t> en </a:t>
            </a:r>
            <a:r>
              <a:rPr lang="es-ES" dirty="0" err="1"/>
              <a:t>Boulogne</a:t>
            </a:r>
            <a:r>
              <a:rPr lang="es-ES" dirty="0"/>
              <a:t>-sur-</a:t>
            </a:r>
            <a:r>
              <a:rPr lang="es-ES" dirty="0" err="1"/>
              <a:t>Gesse</a:t>
            </a:r>
            <a:r>
              <a:rPr lang="es-ES" dirty="0"/>
              <a:t>. </a:t>
            </a:r>
          </a:p>
        </p:txBody>
      </p:sp>
    </p:spTree>
    <p:extLst>
      <p:ext uri="{BB962C8B-B14F-4D97-AF65-F5344CB8AC3E}">
        <p14:creationId xmlns:p14="http://schemas.microsoft.com/office/powerpoint/2010/main" val="161764502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787208" cy="6069288"/>
          </a:xfrm>
        </p:spPr>
        <p:txBody>
          <a:bodyPr>
            <a:normAutofit/>
          </a:bodyPr>
          <a:lstStyle/>
          <a:p>
            <a:r>
              <a:rPr lang="es-ES" dirty="0"/>
              <a:t>En el momento de la adquisición, había seis árboles de roble de doscientos años de edad, un bicentenario de cenizas, un hermoso castaño  y un abeto, </a:t>
            </a:r>
            <a:r>
              <a:rPr lang="es-ES" dirty="0" err="1"/>
              <a:t>Abies</a:t>
            </a:r>
            <a:r>
              <a:rPr lang="es-ES" dirty="0"/>
              <a:t> procera o </a:t>
            </a:r>
            <a:r>
              <a:rPr lang="es-ES" dirty="0" err="1"/>
              <a:t>nobilis</a:t>
            </a:r>
            <a:r>
              <a:rPr lang="es-ES" dirty="0"/>
              <a:t>.</a:t>
            </a:r>
          </a:p>
          <a:p>
            <a:r>
              <a:rPr lang="es-ES" dirty="0"/>
              <a:t>Después de años de cultivo, no había prácticamente ninguna cobertura a lo largo de las zanjas, así que empezó a reforestar con árboles y arbustos nativos en 1991. </a:t>
            </a:r>
          </a:p>
          <a:p>
            <a:r>
              <a:rPr lang="es-ES" dirty="0"/>
              <a:t>Nuestro objetivo era asegurar que la biodiversidad de la flora, la fauna y los seres humanos pueden coexistir en perfecta armonía. </a:t>
            </a:r>
          </a:p>
          <a:p>
            <a:r>
              <a:rPr lang="es-ES" dirty="0"/>
              <a:t> Pasaron los años, comenzamos a recibir arbustos, perennes, flores, hortalizas y algunas flores silvestres en el jardín. En la actualidad, la superficie total por  asciende a más de 5.000 m2. </a:t>
            </a:r>
          </a:p>
          <a:p>
            <a:endParaRPr lang="es-ES" dirty="0"/>
          </a:p>
        </p:txBody>
      </p:sp>
    </p:spTree>
    <p:extLst>
      <p:ext uri="{BB962C8B-B14F-4D97-AF65-F5344CB8AC3E}">
        <p14:creationId xmlns:p14="http://schemas.microsoft.com/office/powerpoint/2010/main" val="26043626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En el campo de la intersección exacta de la región de Gers, Haute-Garonne y Hautes-</a:t>
            </a:r>
            <a:r>
              <a:rPr lang="es-ES" dirty="0" err="1"/>
              <a:t>Pyrenees</a:t>
            </a:r>
            <a:r>
              <a:rPr lang="es-ES" dirty="0"/>
              <a:t> </a:t>
            </a:r>
          </a:p>
          <a:p>
            <a:r>
              <a:rPr lang="es-ES" dirty="0"/>
              <a:t>La instalación tuvo lugar dado el primer tiempo, con el establecimiento de una estructura de árbol y arbustos, que ha continuado a lo largo de los años. </a:t>
            </a:r>
          </a:p>
          <a:p>
            <a:r>
              <a:rPr lang="es-ES" dirty="0"/>
              <a:t>La tierra también se modificó desde el principio, con abono y estiércol. </a:t>
            </a:r>
          </a:p>
          <a:p>
            <a:r>
              <a:rPr lang="es-ES" dirty="0"/>
              <a:t>Los diversos jardines fueron construidos uno tras otro, de la casa. </a:t>
            </a:r>
          </a:p>
          <a:p>
            <a:r>
              <a:rPr lang="es-ES" dirty="0"/>
              <a:t>Regar, lo más limitado posible, el agua se proporciona de una manera convencional. </a:t>
            </a:r>
          </a:p>
          <a:p>
            <a:r>
              <a:rPr lang="es-ES" dirty="0"/>
              <a:t>Los Pirineos ofrecen protección contra los vientos fríos. La ubicación se beneficia de la influencia de los moderados Vizcaya proporcionan protección contra grandes heladas.</a:t>
            </a:r>
          </a:p>
        </p:txBody>
      </p:sp>
    </p:spTree>
    <p:extLst>
      <p:ext uri="{BB962C8B-B14F-4D97-AF65-F5344CB8AC3E}">
        <p14:creationId xmlns:p14="http://schemas.microsoft.com/office/powerpoint/2010/main" val="20771894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Tierra, neutra, en el fondo es pesada y pegajosa, la ventaja de conservar los elementos traza.</a:t>
            </a:r>
          </a:p>
          <a:p>
            <a:r>
              <a:rPr lang="es-ES" dirty="0"/>
              <a:t> Modificamos otra parte, con una buena cantidad de abono, que terminó dándole una flexibilidad honorable.</a:t>
            </a:r>
          </a:p>
          <a:p>
            <a:r>
              <a:rPr lang="es-ES" dirty="0"/>
              <a:t>Jardín contemporáneo, galería de madera hecha por los propietarios, la construcción especial para dar al jardín un aspecto 3D, un camino de hierbas y plantas medicinales. </a:t>
            </a:r>
          </a:p>
          <a:p>
            <a:r>
              <a:rPr lang="es-ES" dirty="0"/>
              <a:t>La frescura jardín, al sur jardín, salvaje, jardín privado, gourmet tipo de jardín medieval orgánica, parque Norte, con colección de </a:t>
            </a:r>
            <a:r>
              <a:rPr lang="es-ES" dirty="0" err="1"/>
              <a:t>acers</a:t>
            </a:r>
            <a:r>
              <a:rPr lang="es-ES" dirty="0"/>
              <a:t>  </a:t>
            </a:r>
            <a:r>
              <a:rPr lang="es-ES" dirty="0" err="1"/>
              <a:t>palmatum</a:t>
            </a:r>
            <a:r>
              <a:rPr lang="es-ES" dirty="0"/>
              <a:t>, </a:t>
            </a:r>
            <a:r>
              <a:rPr lang="es-ES" dirty="0" err="1"/>
              <a:t>viburnum</a:t>
            </a:r>
            <a:r>
              <a:rPr lang="es-ES" dirty="0"/>
              <a:t>, </a:t>
            </a:r>
            <a:r>
              <a:rPr lang="es-ES" dirty="0" err="1"/>
              <a:t>fargesias</a:t>
            </a:r>
            <a:r>
              <a:rPr lang="es-ES" dirty="0"/>
              <a:t>, </a:t>
            </a:r>
            <a:r>
              <a:rPr lang="es-ES" dirty="0" err="1"/>
              <a:t>heucheras</a:t>
            </a:r>
            <a:r>
              <a:rPr lang="es-ES" dirty="0"/>
              <a:t> y hortensias y árboles, jardines de 5 sentidos: y las plantas aromáticas y medicinales del mundo. </a:t>
            </a:r>
          </a:p>
          <a:p>
            <a:endParaRPr lang="es-ES" dirty="0"/>
          </a:p>
        </p:txBody>
      </p:sp>
    </p:spTree>
    <p:extLst>
      <p:ext uri="{BB962C8B-B14F-4D97-AF65-F5344CB8AC3E}">
        <p14:creationId xmlns:p14="http://schemas.microsoft.com/office/powerpoint/2010/main" val="60375963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El exótico jardín con más de 120 diferentes tipos de bambú, palmeras, plátanos, flores y árboles exóticos y otros establecidos en 2008, un huerto ecológico, una ruta de plantas medicinales, hierbas y flores silvestres trayectoria, 3 planes agua con plantas acuáticas ... </a:t>
            </a:r>
          </a:p>
          <a:p>
            <a:r>
              <a:rPr lang="es-ES" dirty="0"/>
              <a:t>De acuerdo con nuestra visión de la vida, nuestro proyecto de vida en el jardín era biodiversidad ecológica, muy alta y esto desde el principio. </a:t>
            </a:r>
          </a:p>
          <a:p>
            <a:r>
              <a:rPr lang="es-ES" dirty="0"/>
              <a:t>Nuestros padres nos enseñaron a vivir en armonía con la naturaleza, a respetar y preservar nuestra generación, la de nuestros hijos y para las generaciones venidera, es nuestra filosofía la vida. </a:t>
            </a:r>
          </a:p>
          <a:p>
            <a:endParaRPr lang="es-ES" dirty="0"/>
          </a:p>
        </p:txBody>
      </p:sp>
    </p:spTree>
    <p:extLst>
      <p:ext uri="{BB962C8B-B14F-4D97-AF65-F5344CB8AC3E}">
        <p14:creationId xmlns:p14="http://schemas.microsoft.com/office/powerpoint/2010/main" val="6808050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469237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34334025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552198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63255719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93496260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103"/>
          <a:stretch/>
        </p:blipFill>
        <p:spPr>
          <a:xfrm>
            <a:off x="-5976" y="-387424"/>
            <a:ext cx="9149976" cy="7312659"/>
          </a:xfrm>
          <a:prstGeom prst="rect">
            <a:avLst/>
          </a:prstGeom>
        </p:spPr>
      </p:pic>
    </p:spTree>
    <p:extLst>
      <p:ext uri="{BB962C8B-B14F-4D97-AF65-F5344CB8AC3E}">
        <p14:creationId xmlns:p14="http://schemas.microsoft.com/office/powerpoint/2010/main" val="8079188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352"/>
            <a:ext cx="9144000" cy="6920039"/>
          </a:xfrm>
          <a:prstGeom prst="rect">
            <a:avLst/>
          </a:prstGeom>
        </p:spPr>
      </p:pic>
    </p:spTree>
    <p:extLst>
      <p:ext uri="{BB962C8B-B14F-4D97-AF65-F5344CB8AC3E}">
        <p14:creationId xmlns:p14="http://schemas.microsoft.com/office/powerpoint/2010/main" val="64384097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87005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325529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11235" cy="6858000"/>
          </a:xfrm>
          <a:prstGeom prst="rect">
            <a:avLst/>
          </a:prstGeom>
        </p:spPr>
      </p:pic>
    </p:spTree>
    <p:extLst>
      <p:ext uri="{BB962C8B-B14F-4D97-AF65-F5344CB8AC3E}">
        <p14:creationId xmlns:p14="http://schemas.microsoft.com/office/powerpoint/2010/main" val="272021554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4354668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71627"/>
          </a:xfrm>
          <a:prstGeom prst="rect">
            <a:avLst/>
          </a:prstGeom>
        </p:spPr>
      </p:pic>
    </p:spTree>
    <p:extLst>
      <p:ext uri="{BB962C8B-B14F-4D97-AF65-F5344CB8AC3E}">
        <p14:creationId xmlns:p14="http://schemas.microsoft.com/office/powerpoint/2010/main" val="373567826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694715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296745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286255846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94" y="1"/>
            <a:ext cx="9144000" cy="6858000"/>
          </a:xfrm>
          <a:prstGeom prst="rect">
            <a:avLst/>
          </a:prstGeom>
        </p:spPr>
      </p:pic>
    </p:spTree>
    <p:extLst>
      <p:ext uri="{BB962C8B-B14F-4D97-AF65-F5344CB8AC3E}">
        <p14:creationId xmlns:p14="http://schemas.microsoft.com/office/powerpoint/2010/main" val="7093731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385548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957392"/>
          </a:xfrm>
          <a:prstGeom prst="rect">
            <a:avLst/>
          </a:prstGeom>
        </p:spPr>
      </p:pic>
    </p:spTree>
    <p:extLst>
      <p:ext uri="{BB962C8B-B14F-4D97-AF65-F5344CB8AC3E}">
        <p14:creationId xmlns:p14="http://schemas.microsoft.com/office/powerpoint/2010/main" val="233387404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40102444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2"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342900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29000"/>
            <a:ext cx="4499992" cy="3429000"/>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9992" y="3429000"/>
            <a:ext cx="4644008" cy="3429000"/>
          </a:xfrm>
          <a:prstGeom prst="rect">
            <a:avLst/>
          </a:prstGeom>
        </p:spPr>
      </p:pic>
    </p:spTree>
    <p:extLst>
      <p:ext uri="{BB962C8B-B14F-4D97-AF65-F5344CB8AC3E}">
        <p14:creationId xmlns:p14="http://schemas.microsoft.com/office/powerpoint/2010/main" val="18411110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2941" t="3865" r="2648" b="4521"/>
          <a:stretch/>
        </p:blipFill>
        <p:spPr>
          <a:xfrm>
            <a:off x="0" y="0"/>
            <a:ext cx="9144000" cy="6858000"/>
          </a:xfrm>
          <a:prstGeom prst="rect">
            <a:avLst/>
          </a:prstGeom>
        </p:spPr>
      </p:pic>
    </p:spTree>
    <p:extLst>
      <p:ext uri="{BB962C8B-B14F-4D97-AF65-F5344CB8AC3E}">
        <p14:creationId xmlns:p14="http://schemas.microsoft.com/office/powerpoint/2010/main" val="312755466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171165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903609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131480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a:t>Jardin</a:t>
            </a:r>
            <a:r>
              <a:rPr lang="es-ES" dirty="0"/>
              <a:t> des  </a:t>
            </a:r>
            <a:r>
              <a:rPr lang="es-ES" dirty="0" err="1"/>
              <a:t>Sambucs</a:t>
            </a:r>
            <a:endParaRPr lang="es-ES" dirty="0"/>
          </a:p>
        </p:txBody>
      </p:sp>
      <p:sp>
        <p:nvSpPr>
          <p:cNvPr id="3" name="2 Marcador de contenido"/>
          <p:cNvSpPr>
            <a:spLocks noGrp="1"/>
          </p:cNvSpPr>
          <p:nvPr>
            <p:ph sz="quarter" idx="1"/>
          </p:nvPr>
        </p:nvSpPr>
        <p:spPr/>
        <p:txBody>
          <a:bodyPr/>
          <a:lstStyle/>
          <a:p>
            <a:r>
              <a:rPr lang="es-ES" dirty="0"/>
              <a:t>Los </a:t>
            </a:r>
            <a:r>
              <a:rPr lang="es-ES" dirty="0" err="1"/>
              <a:t>Sambucs</a:t>
            </a:r>
            <a:r>
              <a:rPr lang="es-ES" dirty="0"/>
              <a:t> le invitan a descubrir una serie de pequeños jardines en terrazas que se descubren en la esquina de las escaleras o un camino. </a:t>
            </a:r>
          </a:p>
          <a:p>
            <a:r>
              <a:rPr lang="es-ES" dirty="0"/>
              <a:t>Las calles empedradas que conducen a las flores de ferry, jardines y piscinas donde crece el loto. </a:t>
            </a:r>
          </a:p>
          <a:p>
            <a:r>
              <a:rPr lang="es-ES" dirty="0"/>
              <a:t>El encanto y la poesía de los jardines le dan la bienvenida en un momento privilegiado de descanso. </a:t>
            </a:r>
          </a:p>
          <a:p>
            <a:r>
              <a:rPr lang="es-ES" dirty="0"/>
              <a:t>Uno de los jardines notables de Francia, el Jardín </a:t>
            </a:r>
            <a:r>
              <a:rPr lang="es-ES" dirty="0" err="1"/>
              <a:t>Sambucs</a:t>
            </a:r>
            <a:r>
              <a:rPr lang="es-ES" dirty="0"/>
              <a:t> rebosa vida.</a:t>
            </a:r>
          </a:p>
        </p:txBody>
      </p:sp>
    </p:spTree>
    <p:extLst>
      <p:ext uri="{BB962C8B-B14F-4D97-AF65-F5344CB8AC3E}">
        <p14:creationId xmlns:p14="http://schemas.microsoft.com/office/powerpoint/2010/main" val="212272051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 </a:t>
            </a:r>
            <a:r>
              <a:rPr lang="es-ES" dirty="0" err="1"/>
              <a:t>Démos</a:t>
            </a:r>
            <a:r>
              <a:rPr lang="es-ES" dirty="0"/>
              <a:t> un paseo  y disfrutemos de este mundo creado cuidadosamente e inventivamente. </a:t>
            </a:r>
          </a:p>
          <a:p>
            <a:r>
              <a:rPr lang="es-ES" dirty="0"/>
              <a:t>Con una gran variedad de plantas y árboles y hermosos estanques y piscinas, el jardín es tan tranquilo que incluso podría encontrar uno de los jardineros que tienen haciendo una siesta en un banco.</a:t>
            </a:r>
          </a:p>
          <a:p>
            <a:r>
              <a:rPr lang="es-ES" dirty="0"/>
              <a:t>Ubicado en el Parque Nacional de </a:t>
            </a:r>
            <a:r>
              <a:rPr lang="es-ES" dirty="0" err="1"/>
              <a:t>Cévennes</a:t>
            </a:r>
            <a:r>
              <a:rPr lang="es-ES" dirty="0"/>
              <a:t>, este jardín dulce ,campesino y desobediente nos invita a pasear a su ritmo.</a:t>
            </a:r>
          </a:p>
        </p:txBody>
      </p:sp>
    </p:spTree>
    <p:extLst>
      <p:ext uri="{BB962C8B-B14F-4D97-AF65-F5344CB8AC3E}">
        <p14:creationId xmlns:p14="http://schemas.microsoft.com/office/powerpoint/2010/main" val="361187879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41" y="0"/>
            <a:ext cx="2714625" cy="3895725"/>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24779"/>
            <a:ext cx="4788024" cy="2933221"/>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6056" y="34542"/>
            <a:ext cx="4067944" cy="3861182"/>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59666" y="-13447"/>
            <a:ext cx="2428875" cy="1885950"/>
          </a:xfrm>
          <a:prstGeom prst="rect">
            <a:avLst/>
          </a:prstGeom>
        </p:spPr>
      </p:pic>
      <p:pic>
        <p:nvPicPr>
          <p:cNvPr id="7" name="6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50141" y="1917065"/>
            <a:ext cx="2438400" cy="1978659"/>
          </a:xfrm>
          <a:prstGeom prst="rect">
            <a:avLst/>
          </a:prstGeom>
        </p:spPr>
      </p:pic>
      <p:pic>
        <p:nvPicPr>
          <p:cNvPr id="8" name="7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88024" y="3895724"/>
            <a:ext cx="4355976" cy="2949700"/>
          </a:xfrm>
          <a:prstGeom prst="rect">
            <a:avLst/>
          </a:prstGeom>
        </p:spPr>
      </p:pic>
    </p:spTree>
    <p:extLst>
      <p:ext uri="{BB962C8B-B14F-4D97-AF65-F5344CB8AC3E}">
        <p14:creationId xmlns:p14="http://schemas.microsoft.com/office/powerpoint/2010/main" val="423947337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709254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191417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252"/>
            <a:ext cx="9144000" cy="6938139"/>
          </a:xfrm>
          <a:prstGeom prst="rect">
            <a:avLst/>
          </a:prstGeom>
        </p:spPr>
      </p:pic>
    </p:spTree>
    <p:extLst>
      <p:ext uri="{BB962C8B-B14F-4D97-AF65-F5344CB8AC3E}">
        <p14:creationId xmlns:p14="http://schemas.microsoft.com/office/powerpoint/2010/main" val="237653655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134513989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498254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196425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804217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87933107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7531988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478"/>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16478"/>
            <a:ext cx="4355976" cy="6858000"/>
          </a:xfrm>
          <a:prstGeom prst="rect">
            <a:avLst/>
          </a:prstGeom>
        </p:spPr>
      </p:pic>
    </p:spTree>
    <p:extLst>
      <p:ext uri="{BB962C8B-B14F-4D97-AF65-F5344CB8AC3E}">
        <p14:creationId xmlns:p14="http://schemas.microsoft.com/office/powerpoint/2010/main" val="239692146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765"/>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048" y="27765"/>
            <a:ext cx="4136050" cy="6858000"/>
          </a:xfrm>
          <a:prstGeom prst="rect">
            <a:avLst/>
          </a:prstGeom>
        </p:spPr>
      </p:pic>
    </p:spTree>
    <p:extLst>
      <p:ext uri="{BB962C8B-B14F-4D97-AF65-F5344CB8AC3E}">
        <p14:creationId xmlns:p14="http://schemas.microsoft.com/office/powerpoint/2010/main" val="382460357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0" y="29925"/>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5" y="29925"/>
            <a:ext cx="4778479" cy="6858000"/>
          </a:xfrm>
          <a:prstGeom prst="rect">
            <a:avLst/>
          </a:prstGeom>
        </p:spPr>
      </p:pic>
    </p:spTree>
    <p:extLst>
      <p:ext uri="{BB962C8B-B14F-4D97-AF65-F5344CB8AC3E}">
        <p14:creationId xmlns:p14="http://schemas.microsoft.com/office/powerpoint/2010/main" val="245076345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4"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6515"/>
            <a:ext cx="4788024" cy="6858000"/>
          </a:xfrm>
          <a:prstGeom prst="rect">
            <a:avLst/>
          </a:prstGeom>
        </p:spPr>
      </p:pic>
    </p:spTree>
    <p:extLst>
      <p:ext uri="{BB962C8B-B14F-4D97-AF65-F5344CB8AC3E}">
        <p14:creationId xmlns:p14="http://schemas.microsoft.com/office/powerpoint/2010/main" val="375113253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415170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39355306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81317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063476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00"/>
            <a:ext cx="9252520" cy="6855199"/>
          </a:xfrm>
          <a:prstGeom prst="rect">
            <a:avLst/>
          </a:prstGeom>
        </p:spPr>
      </p:pic>
    </p:spTree>
    <p:extLst>
      <p:ext uri="{BB962C8B-B14F-4D97-AF65-F5344CB8AC3E}">
        <p14:creationId xmlns:p14="http://schemas.microsoft.com/office/powerpoint/2010/main" val="308430997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024128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587451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0039471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38194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805857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140637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370576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643542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
            <a:ext cx="9144000" cy="6846570"/>
          </a:xfrm>
          <a:prstGeom prst="rect">
            <a:avLst/>
          </a:prstGeom>
        </p:spPr>
      </p:pic>
    </p:spTree>
    <p:extLst>
      <p:ext uri="{BB962C8B-B14F-4D97-AF65-F5344CB8AC3E}">
        <p14:creationId xmlns:p14="http://schemas.microsoft.com/office/powerpoint/2010/main" val="205537088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951629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336803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816671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753430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77541905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122190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437697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9723569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233</TotalTime>
  <Words>1983</Words>
  <Application>Microsoft Office PowerPoint</Application>
  <PresentationFormat>Presentación en pantalla (4:3)</PresentationFormat>
  <Paragraphs>281</Paragraphs>
  <Slides>137</Slides>
  <Notes>119</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137</vt:i4>
      </vt:variant>
    </vt:vector>
  </HeadingPairs>
  <TitlesOfParts>
    <vt:vector size="142" baseType="lpstr">
      <vt:lpstr>Calibri</vt:lpstr>
      <vt:lpstr>Century Schoolbook</vt:lpstr>
      <vt:lpstr>Wingdings</vt:lpstr>
      <vt:lpstr>Wingdings 2</vt:lpstr>
      <vt:lpstr>Default Theme</vt:lpstr>
      <vt:lpstr>EUROPA.-LA VUELTA AL MUNDO EN 885 JARDINES.-X.-francia</vt:lpstr>
      <vt:lpstr>Le Clos du Coudray.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Les jardins de la poterie Hillen.-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des  Sambucs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JARDINES.-X.-francia</dc:title>
  <dc:creator>Josep</dc:creator>
  <cp:lastModifiedBy>Usuario</cp:lastModifiedBy>
  <cp:revision>21</cp:revision>
  <dcterms:created xsi:type="dcterms:W3CDTF">2013-08-20T10:34:55Z</dcterms:created>
  <dcterms:modified xsi:type="dcterms:W3CDTF">2018-03-09T05:16:51Z</dcterms:modified>
</cp:coreProperties>
</file>