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8"/>
  </p:notesMasterIdLst>
  <p:sldIdLst>
    <p:sldId id="258" r:id="rId2"/>
    <p:sldId id="259" r:id="rId3"/>
    <p:sldId id="380" r:id="rId4"/>
    <p:sldId id="268" r:id="rId5"/>
    <p:sldId id="262" r:id="rId6"/>
    <p:sldId id="261" r:id="rId7"/>
    <p:sldId id="269" r:id="rId8"/>
    <p:sldId id="264" r:id="rId9"/>
    <p:sldId id="263" r:id="rId10"/>
    <p:sldId id="267" r:id="rId11"/>
    <p:sldId id="368" r:id="rId12"/>
    <p:sldId id="370" r:id="rId13"/>
    <p:sldId id="371" r:id="rId14"/>
    <p:sldId id="381" r:id="rId15"/>
    <p:sldId id="271" r:id="rId16"/>
    <p:sldId id="273" r:id="rId17"/>
    <p:sldId id="276" r:id="rId18"/>
    <p:sldId id="272" r:id="rId19"/>
    <p:sldId id="274" r:id="rId20"/>
    <p:sldId id="275" r:id="rId21"/>
    <p:sldId id="277" r:id="rId22"/>
    <p:sldId id="278" r:id="rId23"/>
    <p:sldId id="279" r:id="rId24"/>
    <p:sldId id="372" r:id="rId25"/>
    <p:sldId id="36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73" r:id="rId62"/>
    <p:sldId id="316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9" r:id="rId73"/>
    <p:sldId id="317" r:id="rId74"/>
    <p:sldId id="327" r:id="rId75"/>
    <p:sldId id="328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8" r:id="rId103"/>
    <p:sldId id="359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74" r:id="rId112"/>
    <p:sldId id="375" r:id="rId113"/>
    <p:sldId id="376" r:id="rId114"/>
    <p:sldId id="377" r:id="rId115"/>
    <p:sldId id="378" r:id="rId116"/>
    <p:sldId id="379" r:id="rId1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0" autoAdjust="0"/>
    <p:restoredTop sz="94660"/>
  </p:normalViewPr>
  <p:slideViewPr>
    <p:cSldViewPr>
      <p:cViewPr varScale="1">
        <p:scale>
          <a:sx n="108" d="100"/>
          <a:sy n="108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74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78FD5-F26B-42B8-B88E-AE2791E9E68C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FCFA2-18BE-4364-ACF3-4C42707C88A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9751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Chavaniac.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3644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Chavaniac.-w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0266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Chavaniac.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5409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Chavaniac.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8831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Chavaniac.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1782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Chavaniac.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0923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</a:t>
            </a:r>
            <a:r>
              <a:rPr lang="fr-FR" baseline="0" dirty="0"/>
              <a:t> du chateau de Valmer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0919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chateau de Valmer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9070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chateau de Valmer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6518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10579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3412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24516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56055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53291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28962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91820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75284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42334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68981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45840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46047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07062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94677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39974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21523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246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13129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93410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62213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94697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71185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36270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76674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09405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39690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Prieure-Laverre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73749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Prieure-Laverre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254007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Prieure-Laverre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79346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Prieure-Laverre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48791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Prieure-Laverre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30220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Prieure-Laverre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34150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Prieure-Laverre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909715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Prieure-Laverre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501332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005844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562860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48028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292017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283323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906583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441975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026712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319600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825314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034548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846585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839505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699855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441590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977027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104163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78412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829293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935547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72383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365957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582170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593777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046175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478514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094338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415992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668389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381998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997467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728460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404281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392720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176211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2781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25610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878276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712133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090126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634112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038123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52795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179530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013682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448996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044137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4838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451633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571465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660785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369708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4427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3/8/2018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3/8/2018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69646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3/8/2018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3/8/2018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3/8/2018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3/8/2018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696464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3/8/2018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3/8/2018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696464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3/8/2018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696464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3/8/2018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3/8/2018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3/8/2018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b="1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340768"/>
            <a:ext cx="6172200" cy="1656184"/>
          </a:xfrm>
        </p:spPr>
        <p:txBody>
          <a:bodyPr>
            <a:noAutofit/>
          </a:bodyPr>
          <a:lstStyle/>
          <a:p>
            <a:r>
              <a:rPr lang="es-ES" sz="3600" dirty="0"/>
              <a:t>EUROPA.-JARDINES REMARCABLES DE FRANCIA.-XVIII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95936" y="4725144"/>
            <a:ext cx="4752528" cy="1584176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844531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10146"/>
          </a:xfrm>
        </p:spPr>
        <p:txBody>
          <a:bodyPr/>
          <a:lstStyle/>
          <a:p>
            <a:r>
              <a:rPr lang="es-ES" dirty="0"/>
              <a:t>Chateau de Chavaniac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1700808"/>
            <a:ext cx="7416824" cy="4824536"/>
          </a:xfrm>
        </p:spPr>
        <p:txBody>
          <a:bodyPr>
            <a:normAutofit/>
          </a:bodyPr>
          <a:lstStyle/>
          <a:p>
            <a:r>
              <a:rPr lang="es-ES" dirty="0"/>
              <a:t>El Château de Chavaniac es un fortificada mansión de dieciocho habitaciones decoradas en el estilo Louis XIII situado en Chavaniac-Lafayette , Haute-Loire , en Auvernia , Francia . </a:t>
            </a:r>
          </a:p>
          <a:p>
            <a:r>
              <a:rPr lang="es-ES" dirty="0"/>
              <a:t>Flanqueado por dos torres de piedra negra, que fue construid en el siglo XIV y fue el lugar de nacimiento del general Lafayette en 1757. </a:t>
            </a:r>
          </a:p>
          <a:p>
            <a:r>
              <a:rPr lang="es-ES" dirty="0"/>
              <a:t>En 1917, el escocés nacido en América industrial John C. Moffat compró el castillo para servir como un centro de la filantropía de las personas afectadas por la Primera Guerra Mundial . </a:t>
            </a:r>
          </a:p>
        </p:txBody>
      </p:sp>
    </p:spTree>
    <p:extLst>
      <p:ext uri="{BB962C8B-B14F-4D97-AF65-F5344CB8AC3E}">
        <p14:creationId xmlns:p14="http://schemas.microsoft.com/office/powerpoint/2010/main" val="3686573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Después de la guerra se renovó por completo para conservar los documentos y objetos relacionados con el general Lafayette. </a:t>
            </a:r>
          </a:p>
          <a:p>
            <a:r>
              <a:rPr lang="es-ES" dirty="0"/>
              <a:t>El Château de Chavaniac es ahora un museo abierto al público.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1415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00" y="0"/>
            <a:ext cx="88677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48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30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1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41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481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" b="7451"/>
          <a:stretch/>
        </p:blipFill>
        <p:spPr>
          <a:xfrm>
            <a:off x="40341" y="1"/>
            <a:ext cx="910365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863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53000" cy="356235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0"/>
            <a:ext cx="4191000" cy="356235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2350"/>
            <a:ext cx="4953000" cy="329565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136" y="3594888"/>
            <a:ext cx="4427924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41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538"/>
            <a:ext cx="9036496" cy="360555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3296"/>
            <a:ext cx="4953000" cy="329565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73016"/>
            <a:ext cx="4516470" cy="325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83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714202"/>
          </a:xfrm>
        </p:spPr>
        <p:txBody>
          <a:bodyPr>
            <a:normAutofit/>
          </a:bodyPr>
          <a:lstStyle/>
          <a:p>
            <a:r>
              <a:rPr lang="fr-FR" dirty="0"/>
              <a:t>Jardin du Chateau de Valmer</a:t>
            </a:r>
            <a:br>
              <a:rPr lang="fr-FR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060848"/>
            <a:ext cx="7467600" cy="4413104"/>
          </a:xfrm>
        </p:spPr>
        <p:txBody>
          <a:bodyPr>
            <a:normAutofit lnSpcReduction="10000"/>
          </a:bodyPr>
          <a:lstStyle/>
          <a:p>
            <a:r>
              <a:rPr lang="es-ES" dirty="0"/>
              <a:t>Castillo Valmer es un castillo en el Renacimiento construido el siglo XVI al siglo XVIII, cerca del pueblo de Chançay en Indre-et-Loire .</a:t>
            </a:r>
          </a:p>
          <a:p>
            <a:r>
              <a:rPr lang="es-ES" dirty="0"/>
              <a:t> Sus jardines a la francesa , con terraza y jardín, plantas de invernadero y hortalizas reliquia, que se registran en los monumentos históricos desde 1930 , han sido reconocidos como " Jardín Notable "por el Ministerio de Cultura en el año 2004 . </a:t>
            </a:r>
          </a:p>
          <a:p>
            <a:r>
              <a:rPr lang="es-ES" dirty="0"/>
              <a:t>El castillo es el objeto de un registro bajo los monumentos históricos desde el 11 de mayo de 1930 .</a:t>
            </a:r>
          </a:p>
        </p:txBody>
      </p:sp>
    </p:spTree>
    <p:extLst>
      <p:ext uri="{BB962C8B-B14F-4D97-AF65-F5344CB8AC3E}">
        <p14:creationId xmlns:p14="http://schemas.microsoft.com/office/powerpoint/2010/main" val="559492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96752"/>
            <a:ext cx="7113984" cy="482304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Thomas Bonneau desea un parque y jardines a la italiana en la colina hacia el valle de la Brenne.</a:t>
            </a:r>
          </a:p>
          <a:p>
            <a:r>
              <a:rPr lang="es-ES" dirty="0"/>
              <a:t> Los jardines fueron diseñados a partir de 1647 y los planes para el parque, jardín de flores y huerta hoy sigue siendo similares a los de 1695. </a:t>
            </a:r>
          </a:p>
          <a:p>
            <a:r>
              <a:rPr lang="es-ES" dirty="0"/>
              <a:t>Fueron parcialmente incluidos en el Registro de Monumentos históricos en 11 de mayo de 1930 (la valla zanja, la valla y entró en el puente y la piscina, el terraplén terraza, la avenida, el canal, escalera independiente la fábrica , el jardín de flores y la huerta). </a:t>
            </a:r>
          </a:p>
        </p:txBody>
      </p:sp>
    </p:spTree>
    <p:extLst>
      <p:ext uri="{BB962C8B-B14F-4D97-AF65-F5344CB8AC3E}">
        <p14:creationId xmlns:p14="http://schemas.microsoft.com/office/powerpoint/2010/main" val="227958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980728"/>
            <a:ext cx="7416824" cy="5616624"/>
          </a:xfrm>
        </p:spPr>
        <p:txBody>
          <a:bodyPr>
            <a:normAutofit/>
          </a:bodyPr>
          <a:lstStyle/>
          <a:p>
            <a:r>
              <a:rPr lang="es-ES" dirty="0"/>
              <a:t>Varias esculturas adornan el parque: dos leones de terracota, jarrones de piedra y una estatua de San Humberto en la parte superior de una columna, cuatro columnas de piedra. </a:t>
            </a:r>
          </a:p>
          <a:p>
            <a:r>
              <a:rPr lang="es-ES" dirty="0"/>
              <a:t>La escalera que conduce al jardín de flores y hortalizas, está flanqueada por dos leones de piedra. </a:t>
            </a:r>
          </a:p>
          <a:p>
            <a:r>
              <a:rPr lang="es-ES" dirty="0"/>
              <a:t>Dos fuentes adornan la terraza del césped, tres estatuas: un niño, un ángel y una bacante adornan la terraza de la Reina y la estatua de Leda fue sustituido por una figura masculina en la terraza de Leda 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0872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467600" cy="5349208"/>
          </a:xfrm>
        </p:spPr>
        <p:txBody>
          <a:bodyPr/>
          <a:lstStyle/>
          <a:p>
            <a:r>
              <a:rPr lang="es-ES" dirty="0"/>
              <a:t>El jardín de una hectárea muros cerrados, situados en la terraza inferior es un notable conservatorio de vida de cerca de 900 especies antiguas o extintas de frutas, verduras y plantas. </a:t>
            </a:r>
          </a:p>
          <a:p>
            <a:r>
              <a:rPr lang="es-ES" dirty="0"/>
              <a:t>La pérgola de calabazas  es particularmente espectacular.</a:t>
            </a:r>
          </a:p>
          <a:p>
            <a:r>
              <a:rPr lang="es-ES" dirty="0"/>
              <a:t> La zona también conserva más de 3500 clases de semillas.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3648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85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613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96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" t="1546" b="4134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920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078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304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97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6947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El jardín del Mont des Recoletos abarca 1,5 hectáreas y cerca de 20 jardines que se encuentran todas las tablas de plantas con nombres evocadores: el cuarto de atrás, la sala de cajas de cartón, el jardín bordado , la cámara de resorte, La sala del Norte, la  habitación de la rosas, la habitación azul ... </a:t>
            </a:r>
          </a:p>
          <a:p>
            <a:r>
              <a:rPr lang="es-ES" dirty="0"/>
              <a:t>Muchas topiarias del boj y tejo  dan paso a plantas típicas Flandres salvajes e imponentes árboles como sauces y robles. Para los conocedores, se pueden apreciar ophiopogons, leptinellas, glechonas, lamiums, saginas, hortensias, crocus, tulipanes, jacintos, lirios, gladiolos, rosas ... pero las manzanas! </a:t>
            </a:r>
          </a:p>
        </p:txBody>
      </p:sp>
    </p:spTree>
    <p:extLst>
      <p:ext uri="{BB962C8B-B14F-4D97-AF65-F5344CB8AC3E}">
        <p14:creationId xmlns:p14="http://schemas.microsoft.com/office/powerpoint/2010/main" val="4112738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688"/>
            <a:ext cx="7113984" cy="5399112"/>
          </a:xfrm>
        </p:spPr>
        <p:txBody>
          <a:bodyPr/>
          <a:lstStyle/>
          <a:p>
            <a:r>
              <a:rPr lang="es-ES" dirty="0"/>
              <a:t>En el cuadro de coberturas se cortan ventanas redondas donde se puede ver el bosque flamenco que se extiende fuera de la vista. </a:t>
            </a:r>
          </a:p>
          <a:p>
            <a:r>
              <a:rPr lang="es-ES" dirty="0"/>
              <a:t>Inspirado por las pinturas flamencas del paraíso terrenal, el jardín es la tentación ... date el gusto y dar un paseo en el Jardin du Mont y el monasterio. </a:t>
            </a:r>
          </a:p>
          <a:p>
            <a:r>
              <a:rPr lang="es-ES" dirty="0"/>
              <a:t>En 2011, este mágico lugar ha recibido aún el merecido el jardín del año por el precio AJJH (Asociación de Periodistas Garden).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86352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" t="3529" r="3824" b="13138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185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86"/>
          <a:stretch/>
        </p:blipFill>
        <p:spPr>
          <a:xfrm>
            <a:off x="0" y="116632"/>
            <a:ext cx="9144000" cy="674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3446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6079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032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" t="1569" r="1173" b="2156"/>
          <a:stretch/>
        </p:blipFill>
        <p:spPr>
          <a:xfrm>
            <a:off x="0" y="-171400"/>
            <a:ext cx="9143999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580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0091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3467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0278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6720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368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442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690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" t="3529" r="3529" b="13333"/>
          <a:stretch/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194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" t="3356" r="3529" b="12210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6235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308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2923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3285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5209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6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9805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5892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7175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3634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5330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1327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952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5427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" t="3726" r="3529" b="1313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489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Jardin du Prieure-Laverre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jardín se compone de plantas antiguas y boj se trató de la manera del siglo XVII, con la sobriedad de los jardines de los monjes, los lugares de trabajo y la meditación. </a:t>
            </a:r>
          </a:p>
          <a:p>
            <a:r>
              <a:rPr lang="es-ES" dirty="0"/>
              <a:t>Los fosos y corrientes contribuyen al encanto. </a:t>
            </a:r>
          </a:p>
          <a:p>
            <a:r>
              <a:rPr lang="es-ES" dirty="0"/>
              <a:t>Este jardín no se puede perder tanto por la belleza de la atmósfera tranquila que emana como  por la cálida bienvenida de los propietarios. </a:t>
            </a:r>
          </a:p>
          <a:p>
            <a:r>
              <a:rPr lang="es-ES" dirty="0"/>
              <a:t>Rosas viejas ... </a:t>
            </a:r>
          </a:p>
          <a:p>
            <a:r>
              <a:rPr lang="es-ES" dirty="0"/>
              <a:t>Fecha: 1990 Superficie: 2 ha </a:t>
            </a:r>
          </a:p>
        </p:txBody>
      </p:sp>
    </p:spTree>
    <p:extLst>
      <p:ext uri="{BB962C8B-B14F-4D97-AF65-F5344CB8AC3E}">
        <p14:creationId xmlns:p14="http://schemas.microsoft.com/office/powerpoint/2010/main" val="37598638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5853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3723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"/>
            <a:ext cx="9144000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754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416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9476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5010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6"/>
          <a:stretch/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2886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2"/>
          <a:stretch/>
        </p:blipFill>
        <p:spPr>
          <a:xfrm>
            <a:off x="0" y="58270"/>
            <a:ext cx="9144000" cy="679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7485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Jardin du Prieure Locmaria.-Finistere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Locmaria distrito nace con romanos, que implanta una pequeña ciudad portuaria en el comienzo de nuestra era. </a:t>
            </a:r>
          </a:p>
          <a:p>
            <a:r>
              <a:rPr lang="es-ES" dirty="0"/>
              <a:t>Sitio histórico cerca de una iglesia románica del XII, un priorato y famosa cerámica HB Henriot.</a:t>
            </a:r>
          </a:p>
          <a:p>
            <a:r>
              <a:rPr lang="es-ES" dirty="0"/>
              <a:t> El jardín de temática medieval se presenta en 1997 en el espíritu de los jardines de los monasterios en la época de Ana de Bretaña (1477-1514). </a:t>
            </a:r>
          </a:p>
        </p:txBody>
      </p:sp>
    </p:spTree>
    <p:extLst>
      <p:ext uri="{BB962C8B-B14F-4D97-AF65-F5344CB8AC3E}">
        <p14:creationId xmlns:p14="http://schemas.microsoft.com/office/powerpoint/2010/main" val="13011062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696"/>
            <a:ext cx="7113984" cy="5327104"/>
          </a:xfrm>
        </p:spPr>
        <p:txBody>
          <a:bodyPr>
            <a:normAutofit/>
          </a:bodyPr>
          <a:lstStyle/>
          <a:p>
            <a:r>
              <a:rPr lang="es-ES" dirty="0"/>
              <a:t>Inspiración medieval </a:t>
            </a:r>
          </a:p>
          <a:p>
            <a:r>
              <a:rPr lang="es-ES" dirty="0"/>
              <a:t>Elementos destacables: Quiosco, Fuente, pérgolas </a:t>
            </a:r>
          </a:p>
          <a:p>
            <a:r>
              <a:rPr lang="es-ES" dirty="0"/>
              <a:t>Características de la planta: Árboles Frutales, Arbustos, plantas vivaces, </a:t>
            </a:r>
          </a:p>
          <a:p>
            <a:r>
              <a:rPr lang="es-ES" dirty="0"/>
              <a:t>Los árboles frutales: manzana, frambuesa, níspero, grosella, higo, uva, mora gigante </a:t>
            </a:r>
          </a:p>
          <a:p>
            <a:r>
              <a:rPr lang="es-ES" dirty="0"/>
              <a:t>Arbustos: rosas, cenador  ... </a:t>
            </a:r>
          </a:p>
          <a:p>
            <a:r>
              <a:rPr lang="es-ES" dirty="0"/>
              <a:t>Perennes: columbine, cowslip, lychie ... </a:t>
            </a:r>
          </a:p>
          <a:p>
            <a:r>
              <a:rPr lang="es-ES" dirty="0"/>
              <a:t>Las plantas comestibles, plantas medicinales: cebada, trigo sarraceno,  cebolla, mostaza, la borraja, la hierba de San Juan, primervère ...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20179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1681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9730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736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21890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2387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305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5616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9505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773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51115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2263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7716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27162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71703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156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19243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38138"/>
          </a:xfrm>
        </p:spPr>
        <p:txBody>
          <a:bodyPr>
            <a:normAutofit/>
          </a:bodyPr>
          <a:lstStyle/>
          <a:p>
            <a:r>
              <a:rPr lang="es-ES" dirty="0"/>
              <a:t>Jardin Exotique de Roscoff.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7467600" cy="5133184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Jardín Exótico de Roscoff (1,6 hectáreas) es un jardín botánico situado en Roscoff , Finisterre , en la región de Bretaña , Francia . </a:t>
            </a:r>
          </a:p>
          <a:p>
            <a:r>
              <a:rPr lang="es-ES" dirty="0"/>
              <a:t>El jardín se inició en 1986, cuando el departamento de Finisterre compró el afloramiento rocoso Roc'h Hievec, y un grupo de aficionados interesados ​​en plantas subtropicales decidió crear un jardín en el terreno. </a:t>
            </a:r>
          </a:p>
          <a:p>
            <a:r>
              <a:rPr lang="es-ES" dirty="0"/>
              <a:t>Hoy, el jardín cuenta con cerca de 3.350 plantas del hemisferio sur , incluyendo Australia y Nueva Zelanda , las Islas Canarias y América del Sur . Las colecciones incluyen acacia , agave , aloe , cactus , Echium , eucalipto , Pelargonium geranio, fucsia , palmas, passiflora y yuca 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549045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71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03837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03694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87274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2" y="0"/>
            <a:ext cx="9121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3885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363" y="0"/>
            <a:ext cx="51435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4716016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07392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06612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6135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45046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6910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35904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93229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70437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6383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58031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52317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06431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791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8057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17630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59146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0741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23738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1501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45434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955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-32955"/>
            <a:ext cx="4000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59400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80884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85289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4799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" t="3138" r="2647" b="431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68359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308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99392"/>
            <a:ext cx="925252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0089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22063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6" r="1195" b="665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80138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59822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93284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48732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1359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5137079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559" y="0"/>
            <a:ext cx="4115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5123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119</TotalTime>
  <Words>1611</Words>
  <Application>Microsoft Office PowerPoint</Application>
  <PresentationFormat>Presentación en pantalla (4:3)</PresentationFormat>
  <Paragraphs>239</Paragraphs>
  <Slides>116</Slides>
  <Notes>96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116</vt:i4>
      </vt:variant>
    </vt:vector>
  </HeadingPairs>
  <TitlesOfParts>
    <vt:vector size="121" baseType="lpstr">
      <vt:lpstr>Calibri</vt:lpstr>
      <vt:lpstr>Century Schoolbook</vt:lpstr>
      <vt:lpstr>Wingdings</vt:lpstr>
      <vt:lpstr>Wingdings 2</vt:lpstr>
      <vt:lpstr>Mirador</vt:lpstr>
      <vt:lpstr>EUROPA.-JARDINES REMARCABLES DE FRANCIA.-XVIII</vt:lpstr>
      <vt:lpstr>Chateau de Chavaniac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du Chateau de Valmer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du Mont des Recollets.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du Prieure-Laverre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du Prieure Locmaria.-Finistere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Exotique de Roscoff.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JARDINES REMARCABLES DE FRANCIA.-XVIII</dc:title>
  <dc:creator>Josep</dc:creator>
  <cp:lastModifiedBy>Usuario</cp:lastModifiedBy>
  <cp:revision>15</cp:revision>
  <dcterms:created xsi:type="dcterms:W3CDTF">2013-10-16T07:38:43Z</dcterms:created>
  <dcterms:modified xsi:type="dcterms:W3CDTF">2018-03-08T11:33:18Z</dcterms:modified>
</cp:coreProperties>
</file>