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250F0A-04E0-4988-A338-A696EBE9E010}"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4B277C-6CE2-44B5-ADED-86524686D947}" type="slidenum">
              <a:rPr lang="es-ES" smtClean="0"/>
              <a:t>‹Nº›</a:t>
            </a:fld>
            <a:endParaRPr lang="es-ES" dirty="0"/>
          </a:p>
        </p:txBody>
      </p:sp>
    </p:spTree>
    <p:extLst>
      <p:ext uri="{BB962C8B-B14F-4D97-AF65-F5344CB8AC3E}">
        <p14:creationId xmlns:p14="http://schemas.microsoft.com/office/powerpoint/2010/main" val="2802069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5301FE-3183-4F8B-9AD1-19F7689AD862}"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84DE58-169C-4CE8-AD11-201F0B0F9F6E}"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52369-234B-4099-BC4F-1933CCF7525E}"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564B98-11F5-4671-9577-BA0B8496666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47233E-3A2A-4957-955D-091E9E8FE39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Aalsmeer</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CF67C9-C0CA-459C-9268-B1D30CFC599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Aalsmeer</a:t>
            </a:r>
          </a:p>
        </p:txBody>
      </p:sp>
      <p:sp>
        <p:nvSpPr>
          <p:cNvPr id="4" name="3 Marcador de número de diapositiva"/>
          <p:cNvSpPr>
            <a:spLocks noGrp="1"/>
          </p:cNvSpPr>
          <p:nvPr>
            <p:ph type="sldNum" sz="quarter" idx="5"/>
          </p:nvPr>
        </p:nvSpPr>
        <p:spPr/>
        <p:txBody>
          <a:bodyPr/>
          <a:lstStyle/>
          <a:p>
            <a:pPr>
              <a:defRPr/>
            </a:pPr>
            <a:fld id="{B550E8B4-F90B-4CAC-B425-6EAE67BA7C89}"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Aalsmeer</a:t>
            </a:r>
          </a:p>
        </p:txBody>
      </p:sp>
      <p:sp>
        <p:nvSpPr>
          <p:cNvPr id="4" name="3 Marcador de número de diapositiva"/>
          <p:cNvSpPr>
            <a:spLocks noGrp="1"/>
          </p:cNvSpPr>
          <p:nvPr>
            <p:ph type="sldNum" sz="quarter" idx="5"/>
          </p:nvPr>
        </p:nvSpPr>
        <p:spPr/>
        <p:txBody>
          <a:bodyPr/>
          <a:lstStyle/>
          <a:p>
            <a:pPr>
              <a:defRPr/>
            </a:pPr>
            <a:fld id="{3EA20F31-9A7D-4808-961D-4A7A1D25EEC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Aalsmeer</a:t>
            </a:r>
          </a:p>
        </p:txBody>
      </p:sp>
      <p:sp>
        <p:nvSpPr>
          <p:cNvPr id="4" name="3 Marcador de número de diapositiva"/>
          <p:cNvSpPr>
            <a:spLocks noGrp="1"/>
          </p:cNvSpPr>
          <p:nvPr>
            <p:ph type="sldNum" sz="quarter" idx="5"/>
          </p:nvPr>
        </p:nvSpPr>
        <p:spPr/>
        <p:txBody>
          <a:bodyPr/>
          <a:lstStyle/>
          <a:p>
            <a:pPr>
              <a:defRPr/>
            </a:pPr>
            <a:fld id="{E1FEF221-DFA9-4132-BB48-41AD62F060C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Aalsmeer</a:t>
            </a:r>
          </a:p>
        </p:txBody>
      </p:sp>
      <p:sp>
        <p:nvSpPr>
          <p:cNvPr id="4" name="3 Marcador de número de diapositiva"/>
          <p:cNvSpPr>
            <a:spLocks noGrp="1"/>
          </p:cNvSpPr>
          <p:nvPr>
            <p:ph type="sldNum" sz="quarter" idx="5"/>
          </p:nvPr>
        </p:nvSpPr>
        <p:spPr/>
        <p:txBody>
          <a:bodyPr/>
          <a:lstStyle/>
          <a:p>
            <a:pPr>
              <a:defRPr/>
            </a:pPr>
            <a:fld id="{DD94873D-EF12-4C76-8B3E-FDA2EE427FC5}"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Aalsmeer</a:t>
            </a:r>
          </a:p>
        </p:txBody>
      </p:sp>
      <p:sp>
        <p:nvSpPr>
          <p:cNvPr id="4" name="3 Marcador de número de diapositiva"/>
          <p:cNvSpPr>
            <a:spLocks noGrp="1"/>
          </p:cNvSpPr>
          <p:nvPr>
            <p:ph type="sldNum" sz="quarter" idx="5"/>
          </p:nvPr>
        </p:nvSpPr>
        <p:spPr/>
        <p:txBody>
          <a:bodyPr/>
          <a:lstStyle/>
          <a:p>
            <a:pPr>
              <a:defRPr/>
            </a:pPr>
            <a:fld id="{A8B91FB4-FC68-4E08-B98A-C236444A36B8}"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FC38F9-67DE-47A8-A437-1356BF29493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891C35-3A8A-4FB8-B861-3C7090E968FF}"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468F66-B6CF-414B-957F-F9F6A024EFB9}"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FBB832-6E96-4006-8858-3898261D6083}"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436C44-0DE3-44BF-AC2D-F211EB26B865}"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B414B9-CB20-44BE-809F-95BB4A64CC1B}"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490CFB-7CA7-47C7-96E4-F4F4C70C7DE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Keukenhof</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B85EE5-BC1F-4AA3-937F-86204F62AE8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Lies Vanderberghe</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725F44-5B18-471A-BCDC-6E063D458A8B}"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Lies Vanderberghe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89A63E-5C1B-4204-A5BF-62E4BA089102}"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Lies Vanderberghe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9946E3-E8EF-4957-83E6-B7071F3BF314}"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 Peony Festival</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03938-E479-4ABD-A530-7B53A97A2AD4}"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 </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E4F11B-C5CA-4548-9241-F6D073A6B02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6E9B6A-9039-486C-B376-148F6BD453E6}"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7D2C39-4B1B-435E-82F0-FEF71BA1495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DE39F7-11FD-42EA-9E1D-B9C6C1A231EB}"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5B7AB0-DF3E-48C4-A1CE-BA997AB64D3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248DAA-5DA3-46D0-B6E2-8F6E049CF558}"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05B660-D2E5-4E34-ACFE-AB4F46627A7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DD529A-11F5-499F-B2A0-FDCDC8E796A1}"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D3777B-4E4A-49E1-ACAC-4C1B95C0416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156B6F-040B-4FDD-9797-A85BBFD57963}"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16E29E-9257-4036-8E3A-29DF473FC9D9}"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4220DB-A23E-4001-95EF-74A44C5BE9D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6BC023-2BE2-42DC-9CD0-C8E32F517A7F}"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5C2B7F-1075-43C8-B246-A9B00D1786A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CF4D37-C2B3-40B0-9D5C-7AAA4E13513E}"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Luoyang</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DACE8C-DAE1-4FB2-877B-1F55523F73AA}"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FD63E8-C2F8-4E46-8771-74DDC9D7972F}"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311C9A-07B9-49AF-91B3-8B315F90378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2316A-B751-4A09-8F57-49C2AEF1689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70CE90-C17A-4A3A-9092-E8177531C488}"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BC1EB5-189A-4E78-9A9E-D308080F7F53}"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C5375A-5D38-4D9A-8440-55AB83171982}"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7145D6-B44B-41C8-A587-3C11F05E58F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7D19F9-BFB8-4198-8A33-3B1DEB33FEE6}"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D79153-17C6-4D7A-ADDD-698139CE60F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287B42-B112-4E32-A565-0C2E05384EBE}"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8B488-E9D7-453D-AB2A-AE8A5C49D52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AA5C76-EBF2-4EB3-B0C7-61B4E2AEAF6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A2EBAD-146E-4F8B-B9AD-567596DE5FB9}"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1B68C8-F3F2-498F-9F23-88EBC800409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301F30-86CB-492C-97E3-F20C8A864B1C}"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0A8142-7496-4366-ABCC-EFADE750D18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F88459-FB4E-4BFE-ABEF-4C4DE387042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311B64-B19A-4728-B346-BFB86DBCE99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98FA36-593E-4415-8DE5-BC85A701D31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4BE4ACEF-931D-4E13-B58D-E1D43E6BDEDA}"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46CE86D6-E441-4C90-B1BC-3C3B63E1F34C}"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E50E89A8-5A03-46E3-AA4B-20F5C7C1591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a:t>
            </a:r>
          </a:p>
        </p:txBody>
      </p:sp>
      <p:sp>
        <p:nvSpPr>
          <p:cNvPr id="4" name="3 Marcador de número de diapositiva"/>
          <p:cNvSpPr>
            <a:spLocks noGrp="1"/>
          </p:cNvSpPr>
          <p:nvPr>
            <p:ph type="sldNum" sz="quarter" idx="5"/>
          </p:nvPr>
        </p:nvSpPr>
        <p:spPr/>
        <p:txBody>
          <a:bodyPr/>
          <a:lstStyle/>
          <a:p>
            <a:pPr>
              <a:defRPr/>
            </a:pPr>
            <a:fld id="{4D359E51-78C9-43DE-A6D0-9C3641141D39}"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F24E1BB7-CAD7-4F87-82E2-A61487EC3664}"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10331F8E-FF92-4336-8925-649C9BA48DFB}"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Montreal Botanic Gardens</a:t>
            </a:r>
          </a:p>
        </p:txBody>
      </p:sp>
      <p:sp>
        <p:nvSpPr>
          <p:cNvPr id="4" name="3 Marcador de número de diapositiva"/>
          <p:cNvSpPr>
            <a:spLocks noGrp="1"/>
          </p:cNvSpPr>
          <p:nvPr>
            <p:ph type="sldNum" sz="quarter" idx="5"/>
          </p:nvPr>
        </p:nvSpPr>
        <p:spPr/>
        <p:txBody>
          <a:bodyPr/>
          <a:lstStyle/>
          <a:p>
            <a:pPr>
              <a:defRPr/>
            </a:pPr>
            <a:fld id="{EB3FCF2A-F5A9-4B8D-89EE-54ECA4CB6521}"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87ADFB-64F1-4E0A-9038-12E57AD3116B}"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6FCCF9-6A0C-4081-A9BA-471210118E02}"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A27294-5CB3-480C-A3B0-8220C960AE49}"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1BA45F-F263-42D2-B2B6-DAC97740862D}"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E0DE58-D8E8-4FB9-B0D7-499F10DD4BE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B3D716-A38A-44B5-B93B-18EF962AC7D6}"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AB1E5C-BCDC-4308-96FB-D9520373C78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561995-CD5F-4425-8643-3E02C89FF00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852068-7BC9-44FA-BF09-0AB45B0C4B0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 Botanic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A69D35-E4C4-4D84-B02C-46E3BC9C4CD5}"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CF81BB-34C1-40D8-BB29-49B514715B4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Montreal</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2D62EC-18D6-4B69-9B48-9D38C56FCA9A}"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C86A40-19B8-4B36-BD21-27F576FEC393}"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B80D02-FADF-4523-B86A-8A0B52FD5C8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EE5922-EAE7-447C-ADE7-C31006331873}"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8EA3D4-2C89-4FEC-B17F-2FA668C5FA1D}"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7C4913-D5E8-4789-BE2B-3AC2C115D2D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953034-29E9-4204-A57B-EDF5027F0B8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Rijnbek</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7E66EE-4AEF-411C-9A6B-46665F46B95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9AA53C-E56A-4874-8781-095E15FB81CB}"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E93277-F2B9-4A99-ACD1-FB6F776D06A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AF4D28-C643-4A32-AFCD-917EBD7F97E5}"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Rijnbeek</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8E05E4-D0F2-4F88-B9EF-C2DBDAE8C606}"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Rockefeller Center</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585250-6C22-4547-9540-D3C18AF2D3C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Rockefeller Center</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FE1238-4A17-4160-B625-8F3BF754080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Rockefeller Center</a:t>
            </a:r>
          </a:p>
        </p:txBody>
      </p:sp>
      <p:sp>
        <p:nvSpPr>
          <p:cNvPr id="4" name="3 Marcador de número de diapositiva"/>
          <p:cNvSpPr>
            <a:spLocks noGrp="1"/>
          </p:cNvSpPr>
          <p:nvPr>
            <p:ph type="sldNum" sz="quarter" idx="5"/>
          </p:nvPr>
        </p:nvSpPr>
        <p:spPr/>
        <p:txBody>
          <a:bodyPr/>
          <a:lstStyle/>
          <a:p>
            <a:pPr>
              <a:defRPr/>
            </a:pPr>
            <a:fld id="{0E4FE29C-A534-4D9B-9216-21121056CFE3}"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Rockefeller Center</a:t>
            </a:r>
          </a:p>
        </p:txBody>
      </p:sp>
      <p:sp>
        <p:nvSpPr>
          <p:cNvPr id="4" name="3 Marcador de número de diapositiva"/>
          <p:cNvSpPr>
            <a:spLocks noGrp="1"/>
          </p:cNvSpPr>
          <p:nvPr>
            <p:ph type="sldNum" sz="quarter" idx="5"/>
          </p:nvPr>
        </p:nvSpPr>
        <p:spPr/>
        <p:txBody>
          <a:bodyPr/>
          <a:lstStyle/>
          <a:p>
            <a:pPr>
              <a:defRPr/>
            </a:pPr>
            <a:fld id="{74F8BDB6-5001-4270-9DA5-14648F2E33D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Rockefeller Center</a:t>
            </a:r>
          </a:p>
        </p:txBody>
      </p:sp>
      <p:sp>
        <p:nvSpPr>
          <p:cNvPr id="4" name="3 Marcador de número de diapositiva"/>
          <p:cNvSpPr>
            <a:spLocks noGrp="1"/>
          </p:cNvSpPr>
          <p:nvPr>
            <p:ph type="sldNum" sz="quarter" idx="5"/>
          </p:nvPr>
        </p:nvSpPr>
        <p:spPr/>
        <p:txBody>
          <a:bodyPr/>
          <a:lstStyle/>
          <a:p>
            <a:pPr>
              <a:defRPr/>
            </a:pPr>
            <a:fld id="{84895C4E-CBB1-4E38-8BE6-3BAAD7FB3D64}"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Rockefeller Center</a:t>
            </a:r>
          </a:p>
        </p:txBody>
      </p:sp>
      <p:sp>
        <p:nvSpPr>
          <p:cNvPr id="4" name="3 Marcador de número de diapositiva"/>
          <p:cNvSpPr>
            <a:spLocks noGrp="1"/>
          </p:cNvSpPr>
          <p:nvPr>
            <p:ph type="sldNum" sz="quarter" idx="5"/>
          </p:nvPr>
        </p:nvSpPr>
        <p:spPr/>
        <p:txBody>
          <a:bodyPr/>
          <a:lstStyle/>
          <a:p>
            <a:pPr>
              <a:defRPr/>
            </a:pPr>
            <a:fld id="{275A1E6A-65BF-44B9-92D6-C65D3D4284D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Yuyuan Garden</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2A86F-A3BE-4C91-9F96-4C00595A4CD5}"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Yuyuan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40D63D-A08F-4AF5-A630-2CE53276C13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Yuyuan Gardens</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175848-BD58-497C-AC7A-D34E2A660F14}"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Yuyuan Gardens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65D332-B7B8-46C3-9D50-D0243B963FE3}"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Yuyuan Garden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1E92E2-0E30-479B-BDAE-E1B69E6092D8}"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F088D4EE-FC0B-414E-A71D-ECA0E4C3750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7A6277C7-C957-4BF4-93F3-42243D1D830D}"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	Yuyuan Gardens</a:t>
            </a:r>
          </a:p>
        </p:txBody>
      </p:sp>
      <p:sp>
        <p:nvSpPr>
          <p:cNvPr id="4" name="3 Marcador de número de diapositiva"/>
          <p:cNvSpPr>
            <a:spLocks noGrp="1"/>
          </p:cNvSpPr>
          <p:nvPr>
            <p:ph type="sldNum" sz="quarter" idx="5"/>
          </p:nvPr>
        </p:nvSpPr>
        <p:spPr/>
        <p:txBody>
          <a:bodyPr/>
          <a:lstStyle/>
          <a:p>
            <a:pPr>
              <a:defRPr/>
            </a:pPr>
            <a:fld id="{25DE67CA-135D-4477-81EC-31CB84F52081}"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D4722917-AE13-49E3-AB30-44D0E58F9B8F}"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4C3F07A4-772F-4573-93E9-5AD5D54AB5F3}"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ED901062-9196-488B-9B53-2A2EEDF88BB9}"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FC39AD11-1FE6-4C12-91E2-4913167124AC}"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554E22A2-13AC-42BA-B4F6-554F0CEBB89F}"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Yuyuan Gardens</a:t>
            </a:r>
          </a:p>
        </p:txBody>
      </p:sp>
      <p:sp>
        <p:nvSpPr>
          <p:cNvPr id="4" name="3 Marcador de número de diapositiva"/>
          <p:cNvSpPr>
            <a:spLocks noGrp="1"/>
          </p:cNvSpPr>
          <p:nvPr>
            <p:ph type="sldNum" sz="quarter" idx="5"/>
          </p:nvPr>
        </p:nvSpPr>
        <p:spPr/>
        <p:txBody>
          <a:bodyPr/>
          <a:lstStyle/>
          <a:p>
            <a:pPr>
              <a:defRPr/>
            </a:pPr>
            <a:fld id="{B256D014-729B-49D6-ACC0-501AA9208A4A}" type="slidenum">
              <a:rPr lang="es-ES">
                <a:solidFill>
                  <a:prstClr val="black"/>
                </a:solidFill>
              </a:rPr>
              <a:pPr>
                <a:defRPr/>
              </a:pPr>
              <a:t>121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124744"/>
            <a:ext cx="6336704" cy="3312368"/>
          </a:xfrm>
        </p:spPr>
        <p:txBody>
          <a:bodyPr>
            <a:noAutofit/>
          </a:bodyPr>
          <a:lstStyle/>
          <a:p>
            <a:r>
              <a:rPr lang="es-ES" sz="3200" dirty="0"/>
              <a:t>EUROPA.-LA VUELTA AL MUNDO EN 885JARDINES.-DIVERSIFICADO CON VARIOS PAISES</a:t>
            </a:r>
            <a:r>
              <a:rPr lang="es-ES" sz="2800" dirty="0"/>
              <a:t>.-</a:t>
            </a:r>
            <a:r>
              <a:rPr lang="es-ES" sz="2000" dirty="0"/>
              <a:t>ALSMEER.-KEUKENHOF.-LIES VANDERBERGHE.-LUOYANG PEONY FESTIVAL.-INTERNATIONAL FLORA DE MONTREAL.-</a:t>
            </a:r>
          </a:p>
        </p:txBody>
      </p:sp>
      <p:sp>
        <p:nvSpPr>
          <p:cNvPr id="3" name="2 Subtítulo"/>
          <p:cNvSpPr>
            <a:spLocks noGrp="1"/>
          </p:cNvSpPr>
          <p:nvPr>
            <p:ph type="subTitle" idx="1"/>
          </p:nvPr>
        </p:nvSpPr>
        <p:spPr>
          <a:xfrm>
            <a:off x="2483768" y="5079826"/>
            <a:ext cx="5830416" cy="1371600"/>
          </a:xfrm>
        </p:spPr>
        <p:txBody>
          <a:bodyPr>
            <a:normAutofit/>
          </a:bodyPr>
          <a:lstStyle/>
          <a:p>
            <a:r>
              <a:rPr lang="es-ES" dirty="0"/>
              <a:t>Selección de textos y fotografías por</a:t>
            </a:r>
          </a:p>
          <a:p>
            <a:r>
              <a:rPr lang="es-ES" sz="2400" dirty="0"/>
              <a:t>JOSE ELIAS BONELLS</a:t>
            </a:r>
            <a:r>
              <a:rPr lang="en-US" sz="2400" dirty="0"/>
              <a:t> </a:t>
            </a:r>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eaLnBrk="1" hangingPunct="1"/>
            <a:r>
              <a:rPr lang="es-ES" dirty="0"/>
              <a:t>AALSMEER</a:t>
            </a:r>
          </a:p>
        </p:txBody>
      </p:sp>
      <p:sp>
        <p:nvSpPr>
          <p:cNvPr id="3075" name="2 Marcador de contenido"/>
          <p:cNvSpPr>
            <a:spLocks noGrp="1"/>
          </p:cNvSpPr>
          <p:nvPr>
            <p:ph sz="quarter" idx="1"/>
          </p:nvPr>
        </p:nvSpPr>
        <p:spPr/>
        <p:txBody>
          <a:bodyPr/>
          <a:lstStyle/>
          <a:p>
            <a:pPr eaLnBrk="1" hangingPunct="1"/>
            <a:r>
              <a:rPr lang="es-ES" dirty="0"/>
              <a:t>Aalsmeer es un municipio y una ciudad de los Países Bajos, esta ubicada a 13 km. al suroeste de Ámsterdam.</a:t>
            </a:r>
          </a:p>
          <a:p>
            <a:pPr eaLnBrk="1" hangingPunct="1"/>
            <a:r>
              <a:rPr lang="es-ES" dirty="0"/>
              <a:t>Es conocida como la capital mundial de las flores por existir la subasta de flores mas grande del mundo.</a:t>
            </a:r>
          </a:p>
          <a:p>
            <a:pPr eaLnBrk="1" hangingPunct="1"/>
            <a:r>
              <a:rPr lang="es-ES" dirty="0"/>
              <a:t>Las flores subastadas en el mercado se distribuyen por todo el mundo.</a:t>
            </a:r>
          </a:p>
        </p:txBody>
      </p:sp>
    </p:spTree>
    <p:extLst>
      <p:ext uri="{BB962C8B-B14F-4D97-AF65-F5344CB8AC3E}">
        <p14:creationId xmlns:p14="http://schemas.microsoft.com/office/powerpoint/2010/main" val="3799456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3 Imagen" descr="Aalsme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88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1 Imagen" descr="Aalsmeer.-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843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1 Imagen" descr="Aalsme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90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Alsme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252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Aalsme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06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alsme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75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aslmeer.-0.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93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alsmeer1Mercado de fl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41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alsmeer 0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9413"/>
            <a:ext cx="9144000" cy="647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288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alsmeer.-01.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81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2 Imagen" descr="Aalsmeer.-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053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hangingPunct="1"/>
            <a:r>
              <a:rPr lang="es-ES" dirty="0"/>
              <a:t>KEUKENHOF</a:t>
            </a:r>
          </a:p>
        </p:txBody>
      </p:sp>
      <p:sp>
        <p:nvSpPr>
          <p:cNvPr id="15363" name="2 Marcador de contenido"/>
          <p:cNvSpPr>
            <a:spLocks noGrp="1"/>
          </p:cNvSpPr>
          <p:nvPr>
            <p:ph sz="quarter" idx="1"/>
          </p:nvPr>
        </p:nvSpPr>
        <p:spPr/>
        <p:txBody>
          <a:bodyPr/>
          <a:lstStyle/>
          <a:p>
            <a:pPr eaLnBrk="1" hangingPunct="1"/>
            <a:r>
              <a:rPr lang="es-ES" dirty="0"/>
              <a:t>Keukenhof es un parque de 32 has. situado en Lisse e Hillegom en Holanda.</a:t>
            </a:r>
          </a:p>
          <a:p>
            <a:pPr eaLnBrk="1" hangingPunct="1"/>
            <a:r>
              <a:rPr lang="es-ES" dirty="0"/>
              <a:t>Los terrenos del parque fueron propiedad de Jacoba de Baviera, lugar donde cultivaba las especies y aromáticas para la cocina de su palacio.</a:t>
            </a:r>
          </a:p>
          <a:p>
            <a:pPr eaLnBrk="1" hangingPunct="1"/>
            <a:r>
              <a:rPr lang="es-ES" dirty="0"/>
              <a:t>A su muerte los terrenos pasaron a manos de los comerciantes.</a:t>
            </a:r>
          </a:p>
        </p:txBody>
      </p:sp>
    </p:spTree>
    <p:extLst>
      <p:ext uri="{BB962C8B-B14F-4D97-AF65-F5344CB8AC3E}">
        <p14:creationId xmlns:p14="http://schemas.microsoft.com/office/powerpoint/2010/main" val="4012720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457200" y="642938"/>
            <a:ext cx="7715200" cy="5483225"/>
          </a:xfrm>
        </p:spPr>
        <p:txBody>
          <a:bodyPr/>
          <a:lstStyle/>
          <a:p>
            <a:pPr eaLnBrk="1" hangingPunct="1"/>
            <a:r>
              <a:rPr lang="es-ES" dirty="0"/>
              <a:t>En el año 1840 encargaron a pintores paisajistas holandeses el diseño del parque.</a:t>
            </a:r>
          </a:p>
          <a:p>
            <a:pPr eaLnBrk="1" hangingPunct="1"/>
            <a:r>
              <a:rPr lang="es-ES" dirty="0"/>
              <a:t>Ahora es conocido en todo el mundo como el jardín de Europa donde cada año se exponen las ultimas novedades de plantas bulbosas.</a:t>
            </a:r>
          </a:p>
          <a:p>
            <a:pPr eaLnBrk="1" hangingPunct="1"/>
            <a:r>
              <a:rPr lang="es-ES" dirty="0"/>
              <a:t>Solo abre desde primeros de marzo hasta el mes de mayo, cuando la mayoría de las plantas están en flor.</a:t>
            </a:r>
          </a:p>
          <a:p>
            <a:pPr eaLnBrk="1" hangingPunct="1"/>
            <a:r>
              <a:rPr lang="es-ES" dirty="0"/>
              <a:t>Durante este periodo un millón de visitantes de todo el mundo lo visitan.</a:t>
            </a:r>
          </a:p>
        </p:txBody>
      </p:sp>
    </p:spTree>
    <p:extLst>
      <p:ext uri="{BB962C8B-B14F-4D97-AF65-F5344CB8AC3E}">
        <p14:creationId xmlns:p14="http://schemas.microsoft.com/office/powerpoint/2010/main" val="213044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keukenhof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169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keukenhof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188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keukenhof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313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keukenhof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513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eukenhof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507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eukenhof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558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keukenhof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86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ukenhof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255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dirty="0"/>
              <a:t>LIES VANDERBERGHE</a:t>
            </a:r>
          </a:p>
        </p:txBody>
      </p:sp>
      <p:sp>
        <p:nvSpPr>
          <p:cNvPr id="25603" name="2 Marcador de contenido"/>
          <p:cNvSpPr>
            <a:spLocks noGrp="1"/>
          </p:cNvSpPr>
          <p:nvPr>
            <p:ph sz="quarter" idx="1"/>
          </p:nvPr>
        </p:nvSpPr>
        <p:spPr/>
        <p:txBody>
          <a:bodyPr/>
          <a:lstStyle/>
          <a:p>
            <a:pPr eaLnBrk="1" hangingPunct="1"/>
            <a:r>
              <a:rPr lang="es-ES" dirty="0"/>
              <a:t>Jardín privado en Bélgica.</a:t>
            </a:r>
          </a:p>
        </p:txBody>
      </p:sp>
    </p:spTree>
    <p:extLst>
      <p:ext uri="{BB962C8B-B14F-4D97-AF65-F5344CB8AC3E}">
        <p14:creationId xmlns:p14="http://schemas.microsoft.com/office/powerpoint/2010/main" val="3700694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ies Vanderbergh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09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ies Vanderbergh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85725"/>
            <a:ext cx="4500562"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2 Imagen" descr="Lies Vanderberghe.-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0" y="0"/>
            <a:ext cx="4929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594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ies Vanderbergh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674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ies Vanderbergh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2 Imagen" descr="Lies Vanderberghe.-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6690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a:xfrm>
            <a:off x="457200" y="274638"/>
            <a:ext cx="8229600" cy="654050"/>
          </a:xfrm>
        </p:spPr>
        <p:txBody>
          <a:bodyPr/>
          <a:lstStyle/>
          <a:p>
            <a:pPr eaLnBrk="1" hangingPunct="1"/>
            <a:r>
              <a:rPr lang="es-ES" dirty="0"/>
              <a:t>LUOYANG PEONY FESTIVAL</a:t>
            </a:r>
          </a:p>
        </p:txBody>
      </p:sp>
      <p:sp>
        <p:nvSpPr>
          <p:cNvPr id="30723" name="2 Marcador de contenido"/>
          <p:cNvSpPr>
            <a:spLocks noGrp="1"/>
          </p:cNvSpPr>
          <p:nvPr>
            <p:ph sz="quarter" idx="1"/>
          </p:nvPr>
        </p:nvSpPr>
        <p:spPr>
          <a:xfrm>
            <a:off x="457200" y="1556792"/>
            <a:ext cx="7499176" cy="4729708"/>
          </a:xfrm>
        </p:spPr>
        <p:txBody>
          <a:bodyPr/>
          <a:lstStyle/>
          <a:p>
            <a:pPr eaLnBrk="1" hangingPunct="1"/>
            <a:r>
              <a:rPr lang="es-ES" dirty="0"/>
              <a:t>La Peonia es la flor emblemática de Luoyang, es conocida aquí como la reina de las flores por sus colores etéreos y su fragancia.</a:t>
            </a:r>
          </a:p>
          <a:p>
            <a:pPr eaLnBrk="1" hangingPunct="1"/>
            <a:r>
              <a:rPr lang="es-ES" dirty="0"/>
              <a:t>Desde la dinastía Tan no ha habido ciudad en China que fuera rival de Luoyang en el cultivo de las Peonias.</a:t>
            </a:r>
          </a:p>
          <a:p>
            <a:pPr eaLnBrk="1" hangingPunct="1"/>
            <a:r>
              <a:rPr lang="es-ES" dirty="0"/>
              <a:t>Mas de 500.000 peonias son cultivadas en la ciudad.</a:t>
            </a:r>
          </a:p>
          <a:p>
            <a:pPr eaLnBrk="1" hangingPunct="1"/>
            <a:r>
              <a:rPr lang="es-ES" dirty="0"/>
              <a:t>El primer festival se inicio en el 1983,ahora es el mejor evento anual.</a:t>
            </a:r>
          </a:p>
        </p:txBody>
      </p:sp>
    </p:spTree>
    <p:extLst>
      <p:ext uri="{BB962C8B-B14F-4D97-AF65-F5344CB8AC3E}">
        <p14:creationId xmlns:p14="http://schemas.microsoft.com/office/powerpoint/2010/main" val="3391850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uoya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190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uoyang.-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5213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uoya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544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Luoyan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9328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uoyang.-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599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uoyang.-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134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Luoyang.-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695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Luoyang.-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072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uoyang.-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46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Luoyan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210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Luoyang.-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828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Luoyang Peony Festiv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086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Luoyang Peony Festiv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0742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Luoyang Peony Festiv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635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Luoyang Peony Festiva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942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477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Luoyang Peony Festiv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884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Luoyan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493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INTERNATIONAL FLORA DE MONTREAL</a:t>
            </a:r>
          </a:p>
        </p:txBody>
      </p:sp>
      <p:sp>
        <p:nvSpPr>
          <p:cNvPr id="49155" name="2 Marcador de contenido"/>
          <p:cNvSpPr>
            <a:spLocks noGrp="1"/>
          </p:cNvSpPr>
          <p:nvPr>
            <p:ph sz="quarter" idx="1"/>
          </p:nvPr>
        </p:nvSpPr>
        <p:spPr/>
        <p:txBody>
          <a:bodyPr/>
          <a:lstStyle/>
          <a:p>
            <a:pPr eaLnBrk="1" hangingPunct="1"/>
            <a:r>
              <a:rPr lang="es-ES" dirty="0"/>
              <a:t>El Festival de Jardines de Montreal se celebra cada año desde finales de junio a comienzos de septiembre.</a:t>
            </a:r>
          </a:p>
          <a:p>
            <a:pPr eaLnBrk="1" hangingPunct="1"/>
            <a:r>
              <a:rPr lang="es-ES" dirty="0"/>
              <a:t>Aquí se exponen las ultimas novedades en jardinería y paisajismo.</a:t>
            </a:r>
          </a:p>
        </p:txBody>
      </p:sp>
    </p:spTree>
    <p:extLst>
      <p:ext uri="{BB962C8B-B14F-4D97-AF65-F5344CB8AC3E}">
        <p14:creationId xmlns:p14="http://schemas.microsoft.com/office/powerpoint/2010/main" val="1730103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ontrea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050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ontre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507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ntrea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6674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ntrea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5211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ontre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826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ontreal.-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31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ontreal.-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771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ontrea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39847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ontreal.-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478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ontrea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9090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ontrea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7327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ontrea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771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ontreal.-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3421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ontreal.-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8537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ontreal.-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2554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ontreal.-Between Earth and Sk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663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ontreal.-Green%20Shif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1931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ontreal.-Niagara%2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386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p:txBody>
          <a:bodyPr/>
          <a:lstStyle/>
          <a:p>
            <a:pPr eaLnBrk="1" hangingPunct="1"/>
            <a:r>
              <a:rPr lang="es-ES" dirty="0"/>
              <a:t>MONTREAL BOTANIC GARDEN</a:t>
            </a:r>
          </a:p>
        </p:txBody>
      </p:sp>
      <p:sp>
        <p:nvSpPr>
          <p:cNvPr id="68611" name="2 Marcador de contenido"/>
          <p:cNvSpPr>
            <a:spLocks noGrp="1"/>
          </p:cNvSpPr>
          <p:nvPr>
            <p:ph sz="quarter" idx="1"/>
          </p:nvPr>
        </p:nvSpPr>
        <p:spPr/>
        <p:txBody>
          <a:bodyPr/>
          <a:lstStyle/>
          <a:p>
            <a:pPr eaLnBrk="1" hangingPunct="1"/>
            <a:r>
              <a:rPr lang="es-ES" dirty="0"/>
              <a:t>Gracias a sus 22.000 especies y cultivars de plantas, a sus 10 invernaderos su treintena de jardines temáticos donde exponen sus colecciones de plantas así como un gran equipo de investigadores, el jardín Botánico de Montreal se clasifica entre los jardines Botánicos mas importantes y mas bellos del mundo.</a:t>
            </a:r>
          </a:p>
        </p:txBody>
      </p:sp>
    </p:spTree>
    <p:extLst>
      <p:ext uri="{BB962C8B-B14F-4D97-AF65-F5344CB8AC3E}">
        <p14:creationId xmlns:p14="http://schemas.microsoft.com/office/powerpoint/2010/main" val="28994657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ontre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80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Montreal Botanic Garden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8911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ontreal Botanic Garde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9286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ontreal Botanic Garden.-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41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ontreal Botanic Garden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42329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ontreal Botanic Garden.-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8022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ontreal Botanic Garden.-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2082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ontreal Botanic Gard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8628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Montrea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39083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ontreal 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020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ontreal Botani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2970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Montreal Botanic.-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2 Imagen" descr="Montreal Botanic.-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0336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Montreal Botanic.-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9854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Montreal Botani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5617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Montreal Botanic.-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085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Montreal Botanic.-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000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Montreal Botanic.-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0436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Montreal Botanic.-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5388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Montre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8174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ontre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5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361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lstStyle/>
          <a:p>
            <a:pPr eaLnBrk="1" hangingPunct="1"/>
            <a:r>
              <a:rPr lang="es-ES" dirty="0"/>
              <a:t>RIJNBEEK en ZOON</a:t>
            </a:r>
          </a:p>
        </p:txBody>
      </p:sp>
      <p:sp>
        <p:nvSpPr>
          <p:cNvPr id="90115" name="2 Marcador de contenido"/>
          <p:cNvSpPr>
            <a:spLocks noGrp="1"/>
          </p:cNvSpPr>
          <p:nvPr>
            <p:ph sz="quarter" idx="1"/>
          </p:nvPr>
        </p:nvSpPr>
        <p:spPr/>
        <p:txBody>
          <a:bodyPr/>
          <a:lstStyle/>
          <a:p>
            <a:pPr eaLnBrk="1" hangingPunct="1"/>
            <a:r>
              <a:rPr lang="es-ES" dirty="0"/>
              <a:t>Son los viveros de una empresa especializada en planta a raíz desnuda y en container.</a:t>
            </a:r>
          </a:p>
          <a:p>
            <a:pPr eaLnBrk="1" hangingPunct="1"/>
            <a:r>
              <a:rPr lang="es-ES" dirty="0"/>
              <a:t>Mas de 2.000 especies son cultivadas en sus viveros.</a:t>
            </a:r>
          </a:p>
        </p:txBody>
      </p:sp>
    </p:spTree>
    <p:extLst>
      <p:ext uri="{BB962C8B-B14F-4D97-AF65-F5344CB8AC3E}">
        <p14:creationId xmlns:p14="http://schemas.microsoft.com/office/powerpoint/2010/main" val="15746176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Rijnbee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6362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Rijnbee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803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Rijnbee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2310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Rijnbee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718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Rijnbee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0961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Rijnbee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37908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Rijnbeek.-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3250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Rijnbee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135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Rijnbeek.-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2417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Rijnbeek.-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3632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Rijnbee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4543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Rijnbeek.-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63226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dirty="0"/>
              <a:t>ROCKEFELLER CENTER</a:t>
            </a:r>
          </a:p>
        </p:txBody>
      </p:sp>
      <p:sp>
        <p:nvSpPr>
          <p:cNvPr id="103427" name="2 Marcador de contenido"/>
          <p:cNvSpPr>
            <a:spLocks noGrp="1"/>
          </p:cNvSpPr>
          <p:nvPr>
            <p:ph sz="quarter" idx="1"/>
          </p:nvPr>
        </p:nvSpPr>
        <p:spPr>
          <a:xfrm>
            <a:off x="457200" y="2060848"/>
            <a:ext cx="7467600" cy="4413104"/>
          </a:xfrm>
        </p:spPr>
        <p:txBody>
          <a:bodyPr/>
          <a:lstStyle/>
          <a:p>
            <a:pPr eaLnBrk="1" hangingPunct="1"/>
            <a:r>
              <a:rPr lang="es-ES" dirty="0"/>
              <a:t>Es un complejo comercial construido por la familia Rockefeller que consta de 19 edificios.</a:t>
            </a:r>
          </a:p>
          <a:p>
            <a:pPr eaLnBrk="1" hangingPunct="1"/>
            <a:r>
              <a:rPr lang="es-ES" dirty="0"/>
              <a:t>Esta situado en la isla de Manhattan en Nueva York.</a:t>
            </a:r>
          </a:p>
          <a:p>
            <a:pPr eaLnBrk="1" hangingPunct="1"/>
            <a:r>
              <a:rPr lang="es-ES" dirty="0"/>
              <a:t>Los Channel Gardens son decorados durante el año con diversas exhibiciones de plantas y flores.</a:t>
            </a:r>
          </a:p>
        </p:txBody>
      </p:sp>
    </p:spTree>
    <p:extLst>
      <p:ext uri="{BB962C8B-B14F-4D97-AF65-F5344CB8AC3E}">
        <p14:creationId xmlns:p14="http://schemas.microsoft.com/office/powerpoint/2010/main" val="8445117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Rockefeller 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7921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Rockefeller Cent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4033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Rockefeller Center.-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6119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Rockefeller.-New York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8275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rockefeller_cen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0990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3 Imagen" descr="Rockefeller_cente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6188" y="0"/>
            <a:ext cx="5357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4 Imagen" descr="Rockefeller_center_NY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29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5238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p:txBody>
          <a:bodyPr/>
          <a:lstStyle/>
          <a:p>
            <a:pPr eaLnBrk="1" hangingPunct="1"/>
            <a:r>
              <a:rPr lang="es-ES" dirty="0"/>
              <a:t>YUYUAN GARDEN</a:t>
            </a:r>
          </a:p>
        </p:txBody>
      </p:sp>
      <p:sp>
        <p:nvSpPr>
          <p:cNvPr id="110595" name="2 Marcador de contenido"/>
          <p:cNvSpPr>
            <a:spLocks noGrp="1"/>
          </p:cNvSpPr>
          <p:nvPr>
            <p:ph sz="quarter" idx="1"/>
          </p:nvPr>
        </p:nvSpPr>
        <p:spPr>
          <a:xfrm>
            <a:off x="395536" y="1988840"/>
            <a:ext cx="7632848" cy="4566866"/>
          </a:xfrm>
        </p:spPr>
        <p:txBody>
          <a:bodyPr/>
          <a:lstStyle/>
          <a:p>
            <a:pPr eaLnBrk="1" hangingPunct="1"/>
            <a:r>
              <a:rPr lang="es-ES" dirty="0"/>
              <a:t>Esta localizado en el centro de la Old City cerca de Chenghuangmiao en Shangai.-China.</a:t>
            </a:r>
          </a:p>
          <a:p>
            <a:pPr eaLnBrk="1" hangingPunct="1"/>
            <a:r>
              <a:rPr lang="es-ES" dirty="0"/>
              <a:t>El jardín fue establecido en el 1558 como jardín privado de Pan Yunduan quien estuvo veinte años creando el jardín para satisfacer a su padre.</a:t>
            </a:r>
          </a:p>
          <a:p>
            <a:pPr eaLnBrk="1" hangingPunct="1"/>
            <a:r>
              <a:rPr lang="es-ES" dirty="0"/>
              <a:t>El jardín sufrió grandes estragos con las distintas guerras hasta que en 1956-1961 fue restaurado y abierto al publico, ocupa 2 has y esta construido estilo Shuzou.</a:t>
            </a:r>
          </a:p>
        </p:txBody>
      </p:sp>
    </p:spTree>
    <p:extLst>
      <p:ext uri="{BB962C8B-B14F-4D97-AF65-F5344CB8AC3E}">
        <p14:creationId xmlns:p14="http://schemas.microsoft.com/office/powerpoint/2010/main" val="18054415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Yuyuan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9373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Yuyuan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3776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Yuyuan Garden.-Ch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6019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Yuyua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85380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3 Imagen" descr="Yuyuan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7476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Yuyuan Gardensd.-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8035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Yuyuan Gardens.-019.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2823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Yuyuan Gardens.-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4785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Yuyuan Garden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9431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yuyuangardens.-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3148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Yuyuan Gardensshangha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953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Yuyuan%20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3800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Yuyuan Gardens.-026.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2864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2 Imagen" descr="Yuyuan Gardens.-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0432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291</TotalTime>
  <Words>817</Words>
  <Application>Microsoft Office PowerPoint</Application>
  <PresentationFormat>Presentación en pantalla (4:3)</PresentationFormat>
  <Paragraphs>254</Paragraphs>
  <Slides>121</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EUROPA.-LA VUELTA AL MUNDO EN 885JARDINES.-DIVERSIFICADO CON VARIOS PAISES.-ALSMEER.-KEUKENHOF.-LIES VANDERBERGHE.-LUOYANG PEONY FESTIVAL.-INTERNATIONAL FLORA DE MONTREAL.-</vt:lpstr>
      <vt:lpstr>AALSMEER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KEUKENHOF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LIES VANDERBERGHE</vt:lpstr>
      <vt:lpstr>Presentación de PowerPoint</vt:lpstr>
      <vt:lpstr>Presentación de PowerPoint</vt:lpstr>
      <vt:lpstr>Presentación de PowerPoint</vt:lpstr>
      <vt:lpstr>Presentación de PowerPoint</vt:lpstr>
      <vt:lpstr>LUOYANG PEONY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INTERNATIONAL FLORA DE MONTREAL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MONTREAL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RIJNBEEK en ZOON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ROCKEFELLER CENTER</vt:lpstr>
      <vt:lpstr>Presentación de PowerPoint</vt:lpstr>
      <vt:lpstr>Presentación de PowerPoint</vt:lpstr>
      <vt:lpstr>Presentación de PowerPoint</vt:lpstr>
      <vt:lpstr>Presentación de PowerPoint</vt:lpstr>
      <vt:lpstr>Presentación de PowerPoint</vt:lpstr>
      <vt:lpstr>Presentación de PowerPoint</vt:lpstr>
      <vt:lpstr>YUYUAN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18</cp:revision>
  <dcterms:created xsi:type="dcterms:W3CDTF">2013-08-24T06:13:10Z</dcterms:created>
  <dcterms:modified xsi:type="dcterms:W3CDTF">2018-03-13T15:47:19Z</dcterms:modified>
</cp:coreProperties>
</file>