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57" r:id="rId3"/>
    <p:sldId id="367" r:id="rId4"/>
    <p:sldId id="286" r:id="rId5"/>
    <p:sldId id="268" r:id="rId6"/>
    <p:sldId id="280" r:id="rId7"/>
    <p:sldId id="284" r:id="rId8"/>
    <p:sldId id="258" r:id="rId9"/>
    <p:sldId id="279" r:id="rId10"/>
    <p:sldId id="265" r:id="rId11"/>
    <p:sldId id="275" r:id="rId12"/>
    <p:sldId id="282" r:id="rId13"/>
    <p:sldId id="283" r:id="rId14"/>
    <p:sldId id="276" r:id="rId15"/>
    <p:sldId id="277" r:id="rId16"/>
    <p:sldId id="278" r:id="rId17"/>
    <p:sldId id="259" r:id="rId18"/>
    <p:sldId id="270" r:id="rId19"/>
    <p:sldId id="271" r:id="rId20"/>
    <p:sldId id="272" r:id="rId21"/>
    <p:sldId id="273" r:id="rId22"/>
    <p:sldId id="260" r:id="rId23"/>
    <p:sldId id="285" r:id="rId24"/>
    <p:sldId id="261" r:id="rId25"/>
    <p:sldId id="267" r:id="rId26"/>
    <p:sldId id="263" r:id="rId27"/>
    <p:sldId id="288" r:id="rId28"/>
    <p:sldId id="264" r:id="rId29"/>
    <p:sldId id="266" r:id="rId30"/>
    <p:sldId id="287" r:id="rId31"/>
    <p:sldId id="289" r:id="rId32"/>
    <p:sldId id="290" r:id="rId33"/>
    <p:sldId id="291" r:id="rId34"/>
    <p:sldId id="292" r:id="rId35"/>
    <p:sldId id="293" r:id="rId36"/>
    <p:sldId id="295" r:id="rId37"/>
    <p:sldId id="368" r:id="rId38"/>
    <p:sldId id="369" r:id="rId39"/>
    <p:sldId id="370" r:id="rId40"/>
    <p:sldId id="312" r:id="rId41"/>
    <p:sldId id="313" r:id="rId42"/>
    <p:sldId id="298" r:id="rId43"/>
    <p:sldId id="311" r:id="rId44"/>
    <p:sldId id="315" r:id="rId45"/>
    <p:sldId id="299" r:id="rId46"/>
    <p:sldId id="300" r:id="rId47"/>
    <p:sldId id="330" r:id="rId48"/>
    <p:sldId id="327" r:id="rId49"/>
    <p:sldId id="307" r:id="rId50"/>
    <p:sldId id="318" r:id="rId51"/>
    <p:sldId id="310" r:id="rId52"/>
    <p:sldId id="314" r:id="rId53"/>
    <p:sldId id="302" r:id="rId54"/>
    <p:sldId id="319" r:id="rId55"/>
    <p:sldId id="320" r:id="rId56"/>
    <p:sldId id="321" r:id="rId57"/>
    <p:sldId id="329" r:id="rId58"/>
    <p:sldId id="322" r:id="rId59"/>
    <p:sldId id="324" r:id="rId60"/>
    <p:sldId id="325" r:id="rId61"/>
    <p:sldId id="326" r:id="rId62"/>
    <p:sldId id="328" r:id="rId63"/>
    <p:sldId id="331" r:id="rId64"/>
    <p:sldId id="371" r:id="rId65"/>
    <p:sldId id="333" r:id="rId66"/>
    <p:sldId id="334" r:id="rId67"/>
    <p:sldId id="336" r:id="rId68"/>
    <p:sldId id="337" r:id="rId69"/>
    <p:sldId id="338" r:id="rId70"/>
    <p:sldId id="339" r:id="rId71"/>
    <p:sldId id="340" r:id="rId72"/>
    <p:sldId id="341" r:id="rId73"/>
    <p:sldId id="342" r:id="rId74"/>
    <p:sldId id="343" r:id="rId75"/>
    <p:sldId id="372" r:id="rId76"/>
    <p:sldId id="373" r:id="rId77"/>
    <p:sldId id="374" r:id="rId78"/>
    <p:sldId id="375" r:id="rId79"/>
    <p:sldId id="376" r:id="rId80"/>
    <p:sldId id="377" r:id="rId81"/>
    <p:sldId id="344" r:id="rId82"/>
    <p:sldId id="345" r:id="rId83"/>
    <p:sldId id="346" r:id="rId84"/>
    <p:sldId id="347" r:id="rId85"/>
    <p:sldId id="348" r:id="rId86"/>
    <p:sldId id="350" r:id="rId87"/>
    <p:sldId id="351" r:id="rId88"/>
    <p:sldId id="352" r:id="rId89"/>
    <p:sldId id="353" r:id="rId90"/>
    <p:sldId id="354" r:id="rId91"/>
    <p:sldId id="378" r:id="rId92"/>
    <p:sldId id="379" r:id="rId93"/>
    <p:sldId id="380" r:id="rId94"/>
    <p:sldId id="355" r:id="rId95"/>
    <p:sldId id="364" r:id="rId96"/>
    <p:sldId id="356" r:id="rId97"/>
    <p:sldId id="357" r:id="rId98"/>
    <p:sldId id="358" r:id="rId99"/>
    <p:sldId id="359" r:id="rId100"/>
    <p:sldId id="386" r:id="rId101"/>
    <p:sldId id="360" r:id="rId102"/>
    <p:sldId id="361" r:id="rId103"/>
    <p:sldId id="362" r:id="rId104"/>
    <p:sldId id="363" r:id="rId105"/>
    <p:sldId id="365" r:id="rId106"/>
    <p:sldId id="366" r:id="rId107"/>
    <p:sldId id="381" r:id="rId108"/>
    <p:sldId id="382" r:id="rId109"/>
    <p:sldId id="383" r:id="rId110"/>
    <p:sldId id="384" r:id="rId111"/>
    <p:sldId id="385" r:id="rId112"/>
    <p:sldId id="388" r:id="rId113"/>
    <p:sldId id="389" r:id="rId114"/>
    <p:sldId id="402" r:id="rId115"/>
    <p:sldId id="390" r:id="rId116"/>
    <p:sldId id="391" r:id="rId117"/>
    <p:sldId id="392" r:id="rId118"/>
    <p:sldId id="393" r:id="rId119"/>
    <p:sldId id="394" r:id="rId120"/>
    <p:sldId id="395" r:id="rId121"/>
    <p:sldId id="396" r:id="rId122"/>
    <p:sldId id="397" r:id="rId123"/>
    <p:sldId id="398" r:id="rId124"/>
    <p:sldId id="399" r:id="rId125"/>
    <p:sldId id="400" r:id="rId126"/>
    <p:sldId id="401"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3428F3-0478-4E6E-96AA-278EA78944F4}"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AE2C7A-76B9-40DE-B733-8E9DFE9B1579}" type="slidenum">
              <a:rPr lang="es-ES" smtClean="0"/>
              <a:t>‹Nº›</a:t>
            </a:fld>
            <a:endParaRPr lang="es-ES" dirty="0"/>
          </a:p>
        </p:txBody>
      </p:sp>
    </p:spTree>
    <p:extLst>
      <p:ext uri="{BB962C8B-B14F-4D97-AF65-F5344CB8AC3E}">
        <p14:creationId xmlns:p14="http://schemas.microsoft.com/office/powerpoint/2010/main" val="1621908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a:t>
            </a:fld>
            <a:endParaRPr lang="es-ES" dirty="0"/>
          </a:p>
        </p:txBody>
      </p:sp>
    </p:spTree>
    <p:extLst>
      <p:ext uri="{BB962C8B-B14F-4D97-AF65-F5344CB8AC3E}">
        <p14:creationId xmlns:p14="http://schemas.microsoft.com/office/powerpoint/2010/main" val="3333992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a:t>
            </a:fld>
            <a:endParaRPr lang="es-ES" dirty="0"/>
          </a:p>
        </p:txBody>
      </p:sp>
    </p:spTree>
    <p:extLst>
      <p:ext uri="{BB962C8B-B14F-4D97-AF65-F5344CB8AC3E}">
        <p14:creationId xmlns:p14="http://schemas.microsoft.com/office/powerpoint/2010/main" val="3322755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a:t>
            </a:fld>
            <a:endParaRPr lang="es-ES" dirty="0"/>
          </a:p>
        </p:txBody>
      </p:sp>
    </p:spTree>
    <p:extLst>
      <p:ext uri="{BB962C8B-B14F-4D97-AF65-F5344CB8AC3E}">
        <p14:creationId xmlns:p14="http://schemas.microsoft.com/office/powerpoint/2010/main" val="4006749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7</a:t>
            </a:fld>
            <a:endParaRPr lang="es-ES" dirty="0"/>
          </a:p>
        </p:txBody>
      </p:sp>
    </p:spTree>
    <p:extLst>
      <p:ext uri="{BB962C8B-B14F-4D97-AF65-F5344CB8AC3E}">
        <p14:creationId xmlns:p14="http://schemas.microsoft.com/office/powerpoint/2010/main" val="4144439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a:t>
            </a:fld>
            <a:endParaRPr lang="es-ES" dirty="0"/>
          </a:p>
        </p:txBody>
      </p:sp>
    </p:spTree>
    <p:extLst>
      <p:ext uri="{BB962C8B-B14F-4D97-AF65-F5344CB8AC3E}">
        <p14:creationId xmlns:p14="http://schemas.microsoft.com/office/powerpoint/2010/main" val="1692909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a:t>
            </a:fld>
            <a:endParaRPr lang="es-ES" dirty="0"/>
          </a:p>
        </p:txBody>
      </p:sp>
    </p:spTree>
    <p:extLst>
      <p:ext uri="{BB962C8B-B14F-4D97-AF65-F5344CB8AC3E}">
        <p14:creationId xmlns:p14="http://schemas.microsoft.com/office/powerpoint/2010/main" val="277586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a:t>
            </a:fld>
            <a:endParaRPr lang="es-ES" dirty="0"/>
          </a:p>
        </p:txBody>
      </p:sp>
    </p:spTree>
    <p:extLst>
      <p:ext uri="{BB962C8B-B14F-4D97-AF65-F5344CB8AC3E}">
        <p14:creationId xmlns:p14="http://schemas.microsoft.com/office/powerpoint/2010/main" val="4127660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Grousay.-Pont Palladien.</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a:t>
            </a:fld>
            <a:endParaRPr lang="es-ES" dirty="0"/>
          </a:p>
        </p:txBody>
      </p:sp>
    </p:spTree>
    <p:extLst>
      <p:ext uri="{BB962C8B-B14F-4D97-AF65-F5344CB8AC3E}">
        <p14:creationId xmlns:p14="http://schemas.microsoft.com/office/powerpoint/2010/main" val="2500332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a:t>
            </a:fld>
            <a:endParaRPr lang="es-ES" dirty="0"/>
          </a:p>
        </p:txBody>
      </p:sp>
    </p:spTree>
    <p:extLst>
      <p:ext uri="{BB962C8B-B14F-4D97-AF65-F5344CB8AC3E}">
        <p14:creationId xmlns:p14="http://schemas.microsoft.com/office/powerpoint/2010/main" val="1179089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13</a:t>
            </a:fld>
            <a:endParaRPr lang="es-ES" dirty="0"/>
          </a:p>
        </p:txBody>
      </p:sp>
    </p:spTree>
    <p:extLst>
      <p:ext uri="{BB962C8B-B14F-4D97-AF65-F5344CB8AC3E}">
        <p14:creationId xmlns:p14="http://schemas.microsoft.com/office/powerpoint/2010/main" val="2858513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Grousay.-Pont Palladien.</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14</a:t>
            </a:fld>
            <a:endParaRPr lang="es-ES" dirty="0"/>
          </a:p>
        </p:txBody>
      </p:sp>
    </p:spTree>
    <p:extLst>
      <p:ext uri="{BB962C8B-B14F-4D97-AF65-F5344CB8AC3E}">
        <p14:creationId xmlns:p14="http://schemas.microsoft.com/office/powerpoint/2010/main" val="3509082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Grousay.-Pont Palladien.</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15</a:t>
            </a:fld>
            <a:endParaRPr lang="es-ES" dirty="0"/>
          </a:p>
        </p:txBody>
      </p:sp>
    </p:spTree>
    <p:extLst>
      <p:ext uri="{BB962C8B-B14F-4D97-AF65-F5344CB8AC3E}">
        <p14:creationId xmlns:p14="http://schemas.microsoft.com/office/powerpoint/2010/main" val="167735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Grousay.-Pont Palladien.</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16</a:t>
            </a:fld>
            <a:endParaRPr lang="es-ES" dirty="0"/>
          </a:p>
        </p:txBody>
      </p:sp>
    </p:spTree>
    <p:extLst>
      <p:ext uri="{BB962C8B-B14F-4D97-AF65-F5344CB8AC3E}">
        <p14:creationId xmlns:p14="http://schemas.microsoft.com/office/powerpoint/2010/main" val="1462989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17</a:t>
            </a:fld>
            <a:endParaRPr lang="es-ES" dirty="0"/>
          </a:p>
        </p:txBody>
      </p:sp>
    </p:spTree>
    <p:extLst>
      <p:ext uri="{BB962C8B-B14F-4D97-AF65-F5344CB8AC3E}">
        <p14:creationId xmlns:p14="http://schemas.microsoft.com/office/powerpoint/2010/main" val="1348912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18</a:t>
            </a:fld>
            <a:endParaRPr lang="es-ES" dirty="0"/>
          </a:p>
        </p:txBody>
      </p:sp>
    </p:spTree>
    <p:extLst>
      <p:ext uri="{BB962C8B-B14F-4D97-AF65-F5344CB8AC3E}">
        <p14:creationId xmlns:p14="http://schemas.microsoft.com/office/powerpoint/2010/main" val="250508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19</a:t>
            </a:fld>
            <a:endParaRPr lang="es-ES" dirty="0"/>
          </a:p>
        </p:txBody>
      </p:sp>
    </p:spTree>
    <p:extLst>
      <p:ext uri="{BB962C8B-B14F-4D97-AF65-F5344CB8AC3E}">
        <p14:creationId xmlns:p14="http://schemas.microsoft.com/office/powerpoint/2010/main" val="1008306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20</a:t>
            </a:fld>
            <a:endParaRPr lang="es-ES" dirty="0"/>
          </a:p>
        </p:txBody>
      </p:sp>
    </p:spTree>
    <p:extLst>
      <p:ext uri="{BB962C8B-B14F-4D97-AF65-F5344CB8AC3E}">
        <p14:creationId xmlns:p14="http://schemas.microsoft.com/office/powerpoint/2010/main" val="4179009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21</a:t>
            </a:fld>
            <a:endParaRPr lang="es-ES" dirty="0"/>
          </a:p>
        </p:txBody>
      </p:sp>
    </p:spTree>
    <p:extLst>
      <p:ext uri="{BB962C8B-B14F-4D97-AF65-F5344CB8AC3E}">
        <p14:creationId xmlns:p14="http://schemas.microsoft.com/office/powerpoint/2010/main" val="639178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Groussay.-Obelisco y Teatro tartaro</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22</a:t>
            </a:fld>
            <a:endParaRPr lang="es-ES" dirty="0"/>
          </a:p>
        </p:txBody>
      </p:sp>
    </p:spTree>
    <p:extLst>
      <p:ext uri="{BB962C8B-B14F-4D97-AF65-F5344CB8AC3E}">
        <p14:creationId xmlns:p14="http://schemas.microsoft.com/office/powerpoint/2010/main" val="3322866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23</a:t>
            </a:fld>
            <a:endParaRPr lang="es-ES" dirty="0"/>
          </a:p>
        </p:txBody>
      </p:sp>
    </p:spTree>
    <p:extLst>
      <p:ext uri="{BB962C8B-B14F-4D97-AF65-F5344CB8AC3E}">
        <p14:creationId xmlns:p14="http://schemas.microsoft.com/office/powerpoint/2010/main" val="3148435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Groussay.-Observatorio</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24</a:t>
            </a:fld>
            <a:endParaRPr lang="es-ES" dirty="0"/>
          </a:p>
        </p:txBody>
      </p:sp>
    </p:spTree>
    <p:extLst>
      <p:ext uri="{BB962C8B-B14F-4D97-AF65-F5344CB8AC3E}">
        <p14:creationId xmlns:p14="http://schemas.microsoft.com/office/powerpoint/2010/main" val="1341385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Groussay.-Piramide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25</a:t>
            </a:fld>
            <a:endParaRPr lang="es-ES" dirty="0"/>
          </a:p>
        </p:txBody>
      </p:sp>
    </p:spTree>
    <p:extLst>
      <p:ext uri="{BB962C8B-B14F-4D97-AF65-F5344CB8AC3E}">
        <p14:creationId xmlns:p14="http://schemas.microsoft.com/office/powerpoint/2010/main" val="2579882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Groussay.-Piramide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26</a:t>
            </a:fld>
            <a:endParaRPr lang="es-ES" dirty="0"/>
          </a:p>
        </p:txBody>
      </p:sp>
    </p:spTree>
    <p:extLst>
      <p:ext uri="{BB962C8B-B14F-4D97-AF65-F5344CB8AC3E}">
        <p14:creationId xmlns:p14="http://schemas.microsoft.com/office/powerpoint/2010/main" val="1019528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27</a:t>
            </a:fld>
            <a:endParaRPr lang="es-ES" dirty="0"/>
          </a:p>
        </p:txBody>
      </p:sp>
    </p:spTree>
    <p:extLst>
      <p:ext uri="{BB962C8B-B14F-4D97-AF65-F5344CB8AC3E}">
        <p14:creationId xmlns:p14="http://schemas.microsoft.com/office/powerpoint/2010/main" val="202404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28</a:t>
            </a:fld>
            <a:endParaRPr lang="es-ES" dirty="0"/>
          </a:p>
        </p:txBody>
      </p:sp>
    </p:spTree>
    <p:extLst>
      <p:ext uri="{BB962C8B-B14F-4D97-AF65-F5344CB8AC3E}">
        <p14:creationId xmlns:p14="http://schemas.microsoft.com/office/powerpoint/2010/main" val="1626962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Groussay.-Templo del amor</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29</a:t>
            </a:fld>
            <a:endParaRPr lang="es-ES" dirty="0"/>
          </a:p>
        </p:txBody>
      </p:sp>
    </p:spTree>
    <p:extLst>
      <p:ext uri="{BB962C8B-B14F-4D97-AF65-F5344CB8AC3E}">
        <p14:creationId xmlns:p14="http://schemas.microsoft.com/office/powerpoint/2010/main" val="26243293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30</a:t>
            </a:fld>
            <a:endParaRPr lang="es-ES" dirty="0"/>
          </a:p>
        </p:txBody>
      </p:sp>
    </p:spTree>
    <p:extLst>
      <p:ext uri="{BB962C8B-B14F-4D97-AF65-F5344CB8AC3E}">
        <p14:creationId xmlns:p14="http://schemas.microsoft.com/office/powerpoint/2010/main" val="3890087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31</a:t>
            </a:fld>
            <a:endParaRPr lang="es-ES" dirty="0"/>
          </a:p>
        </p:txBody>
      </p:sp>
    </p:spTree>
    <p:extLst>
      <p:ext uri="{BB962C8B-B14F-4D97-AF65-F5344CB8AC3E}">
        <p14:creationId xmlns:p14="http://schemas.microsoft.com/office/powerpoint/2010/main" val="3517590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a:t>
            </a:r>
            <a:r>
              <a:rPr lang="fr-FR" dirty="0" err="1"/>
              <a:t>Grousay.-Teatre</a:t>
            </a:r>
            <a:r>
              <a:rPr lang="fr-FR" dirty="0"/>
              <a:t> de verdure</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32</a:t>
            </a:fld>
            <a:endParaRPr lang="es-ES" dirty="0"/>
          </a:p>
        </p:txBody>
      </p:sp>
    </p:spTree>
    <p:extLst>
      <p:ext uri="{BB962C8B-B14F-4D97-AF65-F5344CB8AC3E}">
        <p14:creationId xmlns:p14="http://schemas.microsoft.com/office/powerpoint/2010/main" val="5102381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Grousay.-Teatre de verdure</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33</a:t>
            </a:fld>
            <a:endParaRPr lang="es-ES" dirty="0"/>
          </a:p>
        </p:txBody>
      </p:sp>
    </p:spTree>
    <p:extLst>
      <p:ext uri="{BB962C8B-B14F-4D97-AF65-F5344CB8AC3E}">
        <p14:creationId xmlns:p14="http://schemas.microsoft.com/office/powerpoint/2010/main" val="2514078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Grousay.-Teatre de verdure</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34</a:t>
            </a:fld>
            <a:endParaRPr lang="es-ES" dirty="0"/>
          </a:p>
        </p:txBody>
      </p:sp>
    </p:spTree>
    <p:extLst>
      <p:ext uri="{BB962C8B-B14F-4D97-AF65-F5344CB8AC3E}">
        <p14:creationId xmlns:p14="http://schemas.microsoft.com/office/powerpoint/2010/main" val="2192473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Grousay.-Teatre de verdure</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35</a:t>
            </a:fld>
            <a:endParaRPr lang="es-ES" dirty="0"/>
          </a:p>
        </p:txBody>
      </p:sp>
    </p:spTree>
    <p:extLst>
      <p:ext uri="{BB962C8B-B14F-4D97-AF65-F5344CB8AC3E}">
        <p14:creationId xmlns:p14="http://schemas.microsoft.com/office/powerpoint/2010/main" val="4034043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40</a:t>
            </a:fld>
            <a:endParaRPr lang="es-ES" dirty="0"/>
          </a:p>
        </p:txBody>
      </p:sp>
    </p:spTree>
    <p:extLst>
      <p:ext uri="{BB962C8B-B14F-4D97-AF65-F5344CB8AC3E}">
        <p14:creationId xmlns:p14="http://schemas.microsoft.com/office/powerpoint/2010/main" val="2851107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41</a:t>
            </a:fld>
            <a:endParaRPr lang="es-ES" dirty="0"/>
          </a:p>
        </p:txBody>
      </p:sp>
    </p:spTree>
    <p:extLst>
      <p:ext uri="{BB962C8B-B14F-4D97-AF65-F5344CB8AC3E}">
        <p14:creationId xmlns:p14="http://schemas.microsoft.com/office/powerpoint/2010/main" val="25678050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a:t>
            </a:r>
            <a:r>
              <a:rPr lang="fr-FR" baseline="0" dirty="0"/>
              <a:t> N</a:t>
            </a:r>
            <a:r>
              <a:rPr lang="fr-FR" dirty="0"/>
              <a:t>otre</a:t>
            </a:r>
            <a:r>
              <a:rPr lang="fr-FR" baseline="0" dirty="0"/>
              <a:t> D</a:t>
            </a:r>
            <a:r>
              <a:rPr lang="fr-FR" dirty="0"/>
              <a:t>ame-d</a:t>
            </a:r>
            <a:r>
              <a:rPr lang="fr-FR" baseline="0" dirty="0"/>
              <a:t> O</a:t>
            </a:r>
            <a:r>
              <a:rPr lang="fr-FR" dirty="0"/>
              <a:t>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42</a:t>
            </a:fld>
            <a:endParaRPr lang="es-ES" dirty="0"/>
          </a:p>
        </p:txBody>
      </p:sp>
    </p:spTree>
    <p:extLst>
      <p:ext uri="{BB962C8B-B14F-4D97-AF65-F5344CB8AC3E}">
        <p14:creationId xmlns:p14="http://schemas.microsoft.com/office/powerpoint/2010/main" val="3456423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43</a:t>
            </a:fld>
            <a:endParaRPr lang="es-ES" dirty="0"/>
          </a:p>
        </p:txBody>
      </p:sp>
    </p:spTree>
    <p:extLst>
      <p:ext uri="{BB962C8B-B14F-4D97-AF65-F5344CB8AC3E}">
        <p14:creationId xmlns:p14="http://schemas.microsoft.com/office/powerpoint/2010/main" val="23152835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44</a:t>
            </a:fld>
            <a:endParaRPr lang="es-ES" dirty="0"/>
          </a:p>
        </p:txBody>
      </p:sp>
    </p:spTree>
    <p:extLst>
      <p:ext uri="{BB962C8B-B14F-4D97-AF65-F5344CB8AC3E}">
        <p14:creationId xmlns:p14="http://schemas.microsoft.com/office/powerpoint/2010/main" val="955484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45</a:t>
            </a:fld>
            <a:endParaRPr lang="es-ES" dirty="0"/>
          </a:p>
        </p:txBody>
      </p:sp>
    </p:spTree>
    <p:extLst>
      <p:ext uri="{BB962C8B-B14F-4D97-AF65-F5344CB8AC3E}">
        <p14:creationId xmlns:p14="http://schemas.microsoft.com/office/powerpoint/2010/main" val="447070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46</a:t>
            </a:fld>
            <a:endParaRPr lang="es-ES" dirty="0"/>
          </a:p>
        </p:txBody>
      </p:sp>
    </p:spTree>
    <p:extLst>
      <p:ext uri="{BB962C8B-B14F-4D97-AF65-F5344CB8AC3E}">
        <p14:creationId xmlns:p14="http://schemas.microsoft.com/office/powerpoint/2010/main" val="27962855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47</a:t>
            </a:fld>
            <a:endParaRPr lang="es-ES" dirty="0"/>
          </a:p>
        </p:txBody>
      </p:sp>
    </p:spTree>
    <p:extLst>
      <p:ext uri="{BB962C8B-B14F-4D97-AF65-F5344CB8AC3E}">
        <p14:creationId xmlns:p14="http://schemas.microsoft.com/office/powerpoint/2010/main" val="41085750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48</a:t>
            </a:fld>
            <a:endParaRPr lang="es-ES" dirty="0"/>
          </a:p>
        </p:txBody>
      </p:sp>
    </p:spTree>
    <p:extLst>
      <p:ext uri="{BB962C8B-B14F-4D97-AF65-F5344CB8AC3E}">
        <p14:creationId xmlns:p14="http://schemas.microsoft.com/office/powerpoint/2010/main" val="21525271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49</a:t>
            </a:fld>
            <a:endParaRPr lang="es-ES" dirty="0"/>
          </a:p>
        </p:txBody>
      </p:sp>
    </p:spTree>
    <p:extLst>
      <p:ext uri="{BB962C8B-B14F-4D97-AF65-F5344CB8AC3E}">
        <p14:creationId xmlns:p14="http://schemas.microsoft.com/office/powerpoint/2010/main" val="1514846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50</a:t>
            </a:fld>
            <a:endParaRPr lang="es-ES" dirty="0"/>
          </a:p>
        </p:txBody>
      </p:sp>
    </p:spTree>
    <p:extLst>
      <p:ext uri="{BB962C8B-B14F-4D97-AF65-F5344CB8AC3E}">
        <p14:creationId xmlns:p14="http://schemas.microsoft.com/office/powerpoint/2010/main" val="39065928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51</a:t>
            </a:fld>
            <a:endParaRPr lang="es-ES" dirty="0"/>
          </a:p>
        </p:txBody>
      </p:sp>
    </p:spTree>
    <p:extLst>
      <p:ext uri="{BB962C8B-B14F-4D97-AF65-F5344CB8AC3E}">
        <p14:creationId xmlns:p14="http://schemas.microsoft.com/office/powerpoint/2010/main" val="39517276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52</a:t>
            </a:fld>
            <a:endParaRPr lang="es-ES" dirty="0"/>
          </a:p>
        </p:txBody>
      </p:sp>
    </p:spTree>
    <p:extLst>
      <p:ext uri="{BB962C8B-B14F-4D97-AF65-F5344CB8AC3E}">
        <p14:creationId xmlns:p14="http://schemas.microsoft.com/office/powerpoint/2010/main" val="32511820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53</a:t>
            </a:fld>
            <a:endParaRPr lang="es-ES" dirty="0"/>
          </a:p>
        </p:txBody>
      </p:sp>
    </p:spTree>
    <p:extLst>
      <p:ext uri="{BB962C8B-B14F-4D97-AF65-F5344CB8AC3E}">
        <p14:creationId xmlns:p14="http://schemas.microsoft.com/office/powerpoint/2010/main" val="42588539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54</a:t>
            </a:fld>
            <a:endParaRPr lang="es-ES" dirty="0"/>
          </a:p>
        </p:txBody>
      </p:sp>
    </p:spTree>
    <p:extLst>
      <p:ext uri="{BB962C8B-B14F-4D97-AF65-F5344CB8AC3E}">
        <p14:creationId xmlns:p14="http://schemas.microsoft.com/office/powerpoint/2010/main" val="18590760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55</a:t>
            </a:fld>
            <a:endParaRPr lang="es-ES" dirty="0"/>
          </a:p>
        </p:txBody>
      </p:sp>
    </p:spTree>
    <p:extLst>
      <p:ext uri="{BB962C8B-B14F-4D97-AF65-F5344CB8AC3E}">
        <p14:creationId xmlns:p14="http://schemas.microsoft.com/office/powerpoint/2010/main" val="36695367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56</a:t>
            </a:fld>
            <a:endParaRPr lang="es-ES" dirty="0"/>
          </a:p>
        </p:txBody>
      </p:sp>
    </p:spTree>
    <p:extLst>
      <p:ext uri="{BB962C8B-B14F-4D97-AF65-F5344CB8AC3E}">
        <p14:creationId xmlns:p14="http://schemas.microsoft.com/office/powerpoint/2010/main" val="3163309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57</a:t>
            </a:fld>
            <a:endParaRPr lang="es-ES" dirty="0"/>
          </a:p>
        </p:txBody>
      </p:sp>
    </p:spTree>
    <p:extLst>
      <p:ext uri="{BB962C8B-B14F-4D97-AF65-F5344CB8AC3E}">
        <p14:creationId xmlns:p14="http://schemas.microsoft.com/office/powerpoint/2010/main" val="5404602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58</a:t>
            </a:fld>
            <a:endParaRPr lang="es-ES" dirty="0"/>
          </a:p>
        </p:txBody>
      </p:sp>
    </p:spTree>
    <p:extLst>
      <p:ext uri="{BB962C8B-B14F-4D97-AF65-F5344CB8AC3E}">
        <p14:creationId xmlns:p14="http://schemas.microsoft.com/office/powerpoint/2010/main" val="41481556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59</a:t>
            </a:fld>
            <a:endParaRPr lang="es-ES" dirty="0"/>
          </a:p>
        </p:txBody>
      </p:sp>
    </p:spTree>
    <p:extLst>
      <p:ext uri="{BB962C8B-B14F-4D97-AF65-F5344CB8AC3E}">
        <p14:creationId xmlns:p14="http://schemas.microsoft.com/office/powerpoint/2010/main" val="38817204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60</a:t>
            </a:fld>
            <a:endParaRPr lang="es-ES" dirty="0"/>
          </a:p>
        </p:txBody>
      </p:sp>
    </p:spTree>
    <p:extLst>
      <p:ext uri="{BB962C8B-B14F-4D97-AF65-F5344CB8AC3E}">
        <p14:creationId xmlns:p14="http://schemas.microsoft.com/office/powerpoint/2010/main" val="15011887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Prieure Notre Dame-d Orsan--Francia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61</a:t>
            </a:fld>
            <a:endParaRPr lang="es-ES" dirty="0"/>
          </a:p>
        </p:txBody>
      </p:sp>
    </p:spTree>
    <p:extLst>
      <p:ext uri="{BB962C8B-B14F-4D97-AF65-F5344CB8AC3E}">
        <p14:creationId xmlns:p14="http://schemas.microsoft.com/office/powerpoint/2010/main" val="18983873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65</a:t>
            </a:fld>
            <a:endParaRPr lang="es-ES" dirty="0"/>
          </a:p>
        </p:txBody>
      </p:sp>
    </p:spTree>
    <p:extLst>
      <p:ext uri="{BB962C8B-B14F-4D97-AF65-F5344CB8AC3E}">
        <p14:creationId xmlns:p14="http://schemas.microsoft.com/office/powerpoint/2010/main" val="26319315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66</a:t>
            </a:fld>
            <a:endParaRPr lang="es-ES" dirty="0"/>
          </a:p>
        </p:txBody>
      </p:sp>
    </p:spTree>
    <p:extLst>
      <p:ext uri="{BB962C8B-B14F-4D97-AF65-F5344CB8AC3E}">
        <p14:creationId xmlns:p14="http://schemas.microsoft.com/office/powerpoint/2010/main" val="32161541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67</a:t>
            </a:fld>
            <a:endParaRPr lang="es-ES" dirty="0"/>
          </a:p>
        </p:txBody>
      </p:sp>
    </p:spTree>
    <p:extLst>
      <p:ext uri="{BB962C8B-B14F-4D97-AF65-F5344CB8AC3E}">
        <p14:creationId xmlns:p14="http://schemas.microsoft.com/office/powerpoint/2010/main" val="5120241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68</a:t>
            </a:fld>
            <a:endParaRPr lang="es-ES" dirty="0"/>
          </a:p>
        </p:txBody>
      </p:sp>
    </p:spTree>
    <p:extLst>
      <p:ext uri="{BB962C8B-B14F-4D97-AF65-F5344CB8AC3E}">
        <p14:creationId xmlns:p14="http://schemas.microsoft.com/office/powerpoint/2010/main" val="22974667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69</a:t>
            </a:fld>
            <a:endParaRPr lang="es-ES" dirty="0"/>
          </a:p>
        </p:txBody>
      </p:sp>
    </p:spTree>
    <p:extLst>
      <p:ext uri="{BB962C8B-B14F-4D97-AF65-F5344CB8AC3E}">
        <p14:creationId xmlns:p14="http://schemas.microsoft.com/office/powerpoint/2010/main" val="39565426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70</a:t>
            </a:fld>
            <a:endParaRPr lang="es-ES" dirty="0"/>
          </a:p>
        </p:txBody>
      </p:sp>
    </p:spTree>
    <p:extLst>
      <p:ext uri="{BB962C8B-B14F-4D97-AF65-F5344CB8AC3E}">
        <p14:creationId xmlns:p14="http://schemas.microsoft.com/office/powerpoint/2010/main" val="41685686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71</a:t>
            </a:fld>
            <a:endParaRPr lang="es-ES" dirty="0"/>
          </a:p>
        </p:txBody>
      </p:sp>
    </p:spTree>
    <p:extLst>
      <p:ext uri="{BB962C8B-B14F-4D97-AF65-F5344CB8AC3E}">
        <p14:creationId xmlns:p14="http://schemas.microsoft.com/office/powerpoint/2010/main" val="11171366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72</a:t>
            </a:fld>
            <a:endParaRPr lang="es-ES" dirty="0"/>
          </a:p>
        </p:txBody>
      </p:sp>
    </p:spTree>
    <p:extLst>
      <p:ext uri="{BB962C8B-B14F-4D97-AF65-F5344CB8AC3E}">
        <p14:creationId xmlns:p14="http://schemas.microsoft.com/office/powerpoint/2010/main" val="37715285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du Prieurw de Bourget</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73</a:t>
            </a:fld>
            <a:endParaRPr lang="es-ES" dirty="0"/>
          </a:p>
        </p:txBody>
      </p:sp>
    </p:spTree>
    <p:extLst>
      <p:ext uri="{BB962C8B-B14F-4D97-AF65-F5344CB8AC3E}">
        <p14:creationId xmlns:p14="http://schemas.microsoft.com/office/powerpoint/2010/main" val="4224156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Domaine de Windeck</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81</a:t>
            </a:fld>
            <a:endParaRPr lang="es-ES" dirty="0"/>
          </a:p>
        </p:txBody>
      </p:sp>
    </p:spTree>
    <p:extLst>
      <p:ext uri="{BB962C8B-B14F-4D97-AF65-F5344CB8AC3E}">
        <p14:creationId xmlns:p14="http://schemas.microsoft.com/office/powerpoint/2010/main" val="29377266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Windek.-q</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82</a:t>
            </a:fld>
            <a:endParaRPr lang="es-ES" dirty="0"/>
          </a:p>
        </p:txBody>
      </p:sp>
    </p:spTree>
    <p:extLst>
      <p:ext uri="{BB962C8B-B14F-4D97-AF65-F5344CB8AC3E}">
        <p14:creationId xmlns:p14="http://schemas.microsoft.com/office/powerpoint/2010/main" val="16989003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Windek.-q</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83</a:t>
            </a:fld>
            <a:endParaRPr lang="es-ES" dirty="0"/>
          </a:p>
        </p:txBody>
      </p:sp>
    </p:spTree>
    <p:extLst>
      <p:ext uri="{BB962C8B-B14F-4D97-AF65-F5344CB8AC3E}">
        <p14:creationId xmlns:p14="http://schemas.microsoft.com/office/powerpoint/2010/main" val="19950193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Windek.-q</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84</a:t>
            </a:fld>
            <a:endParaRPr lang="es-ES" dirty="0"/>
          </a:p>
        </p:txBody>
      </p:sp>
    </p:spTree>
    <p:extLst>
      <p:ext uri="{BB962C8B-B14F-4D97-AF65-F5344CB8AC3E}">
        <p14:creationId xmlns:p14="http://schemas.microsoft.com/office/powerpoint/2010/main" val="31555257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Windek.-Liriodendron</a:t>
            </a:r>
            <a:r>
              <a:rPr lang="es-ES" baseline="0" dirty="0"/>
              <a:t> tulipifera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85</a:t>
            </a:fld>
            <a:endParaRPr lang="es-ES" dirty="0"/>
          </a:p>
        </p:txBody>
      </p:sp>
    </p:spTree>
    <p:extLst>
      <p:ext uri="{BB962C8B-B14F-4D97-AF65-F5344CB8AC3E}">
        <p14:creationId xmlns:p14="http://schemas.microsoft.com/office/powerpoint/2010/main" val="42531688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Windek.-Pterocarya</a:t>
            </a:r>
            <a:r>
              <a:rPr lang="es-ES" baseline="0" dirty="0"/>
              <a:t> fraxinifolia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86</a:t>
            </a:fld>
            <a:endParaRPr lang="es-ES" dirty="0"/>
          </a:p>
        </p:txBody>
      </p:sp>
    </p:spTree>
    <p:extLst>
      <p:ext uri="{BB962C8B-B14F-4D97-AF65-F5344CB8AC3E}">
        <p14:creationId xmlns:p14="http://schemas.microsoft.com/office/powerpoint/2010/main" val="12542411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Windek.-Pterocarya</a:t>
            </a:r>
            <a:r>
              <a:rPr lang="es-ES" baseline="0" dirty="0"/>
              <a:t> fraxinifolia</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87</a:t>
            </a:fld>
            <a:endParaRPr lang="es-ES" dirty="0"/>
          </a:p>
        </p:txBody>
      </p:sp>
    </p:spTree>
    <p:extLst>
      <p:ext uri="{BB962C8B-B14F-4D97-AF65-F5344CB8AC3E}">
        <p14:creationId xmlns:p14="http://schemas.microsoft.com/office/powerpoint/2010/main" val="29267640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Windek.-q</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88</a:t>
            </a:fld>
            <a:endParaRPr lang="es-ES" dirty="0"/>
          </a:p>
        </p:txBody>
      </p:sp>
    </p:spTree>
    <p:extLst>
      <p:ext uri="{BB962C8B-B14F-4D97-AF65-F5344CB8AC3E}">
        <p14:creationId xmlns:p14="http://schemas.microsoft.com/office/powerpoint/2010/main" val="23493754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Windek.-q</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89</a:t>
            </a:fld>
            <a:endParaRPr lang="es-ES" dirty="0"/>
          </a:p>
        </p:txBody>
      </p:sp>
    </p:spTree>
    <p:extLst>
      <p:ext uri="{BB962C8B-B14F-4D97-AF65-F5344CB8AC3E}">
        <p14:creationId xmlns:p14="http://schemas.microsoft.com/office/powerpoint/2010/main" val="27850221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Jardin-des-Plantes</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94</a:t>
            </a:fld>
            <a:endParaRPr lang="es-ES" dirty="0"/>
          </a:p>
        </p:txBody>
      </p:sp>
    </p:spTree>
    <p:extLst>
      <p:ext uri="{BB962C8B-B14F-4D97-AF65-F5344CB8AC3E}">
        <p14:creationId xmlns:p14="http://schemas.microsoft.com/office/powerpoint/2010/main" val="10700359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95</a:t>
            </a:fld>
            <a:endParaRPr lang="es-ES" dirty="0"/>
          </a:p>
        </p:txBody>
      </p:sp>
    </p:spTree>
    <p:extLst>
      <p:ext uri="{BB962C8B-B14F-4D97-AF65-F5344CB8AC3E}">
        <p14:creationId xmlns:p14="http://schemas.microsoft.com/office/powerpoint/2010/main" val="13703187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des plantes de Toulouse</a:t>
            </a:r>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96</a:t>
            </a:fld>
            <a:endParaRPr lang="es-ES" dirty="0"/>
          </a:p>
        </p:txBody>
      </p:sp>
    </p:spTree>
    <p:extLst>
      <p:ext uri="{BB962C8B-B14F-4D97-AF65-F5344CB8AC3E}">
        <p14:creationId xmlns:p14="http://schemas.microsoft.com/office/powerpoint/2010/main" val="31520102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97</a:t>
            </a:fld>
            <a:endParaRPr lang="es-ES" dirty="0"/>
          </a:p>
        </p:txBody>
      </p:sp>
    </p:spTree>
    <p:extLst>
      <p:ext uri="{BB962C8B-B14F-4D97-AF65-F5344CB8AC3E}">
        <p14:creationId xmlns:p14="http://schemas.microsoft.com/office/powerpoint/2010/main" val="21066729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98</a:t>
            </a:fld>
            <a:endParaRPr lang="es-ES" dirty="0"/>
          </a:p>
        </p:txBody>
      </p:sp>
    </p:spTree>
    <p:extLst>
      <p:ext uri="{BB962C8B-B14F-4D97-AF65-F5344CB8AC3E}">
        <p14:creationId xmlns:p14="http://schemas.microsoft.com/office/powerpoint/2010/main" val="23705862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99</a:t>
            </a:fld>
            <a:endParaRPr lang="es-ES" dirty="0"/>
          </a:p>
        </p:txBody>
      </p:sp>
    </p:spTree>
    <p:extLst>
      <p:ext uri="{BB962C8B-B14F-4D97-AF65-F5344CB8AC3E}">
        <p14:creationId xmlns:p14="http://schemas.microsoft.com/office/powerpoint/2010/main" val="29622599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100</a:t>
            </a:fld>
            <a:endParaRPr lang="es-ES" dirty="0"/>
          </a:p>
        </p:txBody>
      </p:sp>
    </p:spTree>
    <p:extLst>
      <p:ext uri="{BB962C8B-B14F-4D97-AF65-F5344CB8AC3E}">
        <p14:creationId xmlns:p14="http://schemas.microsoft.com/office/powerpoint/2010/main" val="3354780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101</a:t>
            </a:fld>
            <a:endParaRPr lang="es-ES" dirty="0"/>
          </a:p>
        </p:txBody>
      </p:sp>
    </p:spTree>
    <p:extLst>
      <p:ext uri="{BB962C8B-B14F-4D97-AF65-F5344CB8AC3E}">
        <p14:creationId xmlns:p14="http://schemas.microsoft.com/office/powerpoint/2010/main" val="39116359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102</a:t>
            </a:fld>
            <a:endParaRPr lang="es-ES" dirty="0"/>
          </a:p>
        </p:txBody>
      </p:sp>
    </p:spTree>
    <p:extLst>
      <p:ext uri="{BB962C8B-B14F-4D97-AF65-F5344CB8AC3E}">
        <p14:creationId xmlns:p14="http://schemas.microsoft.com/office/powerpoint/2010/main" val="20271472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103</a:t>
            </a:fld>
            <a:endParaRPr lang="es-ES" dirty="0"/>
          </a:p>
        </p:txBody>
      </p:sp>
    </p:spTree>
    <p:extLst>
      <p:ext uri="{BB962C8B-B14F-4D97-AF65-F5344CB8AC3E}">
        <p14:creationId xmlns:p14="http://schemas.microsoft.com/office/powerpoint/2010/main" val="35508894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104</a:t>
            </a:fld>
            <a:endParaRPr lang="es-ES" dirty="0"/>
          </a:p>
        </p:txBody>
      </p:sp>
    </p:spTree>
    <p:extLst>
      <p:ext uri="{BB962C8B-B14F-4D97-AF65-F5344CB8AC3E}">
        <p14:creationId xmlns:p14="http://schemas.microsoft.com/office/powerpoint/2010/main" val="5038185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105</a:t>
            </a:fld>
            <a:endParaRPr lang="es-ES" dirty="0"/>
          </a:p>
        </p:txBody>
      </p:sp>
    </p:spTree>
    <p:extLst>
      <p:ext uri="{BB962C8B-B14F-4D97-AF65-F5344CB8AC3E}">
        <p14:creationId xmlns:p14="http://schemas.microsoft.com/office/powerpoint/2010/main" val="26588959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106</a:t>
            </a:fld>
            <a:endParaRPr lang="es-ES" dirty="0"/>
          </a:p>
        </p:txBody>
      </p:sp>
    </p:spTree>
    <p:extLst>
      <p:ext uri="{BB962C8B-B14F-4D97-AF65-F5344CB8AC3E}">
        <p14:creationId xmlns:p14="http://schemas.microsoft.com/office/powerpoint/2010/main" val="24922625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107</a:t>
            </a:fld>
            <a:endParaRPr lang="es-ES" dirty="0"/>
          </a:p>
        </p:txBody>
      </p:sp>
    </p:spTree>
    <p:extLst>
      <p:ext uri="{BB962C8B-B14F-4D97-AF65-F5344CB8AC3E}">
        <p14:creationId xmlns:p14="http://schemas.microsoft.com/office/powerpoint/2010/main" val="75207464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108</a:t>
            </a:fld>
            <a:endParaRPr lang="es-ES" dirty="0"/>
          </a:p>
        </p:txBody>
      </p:sp>
    </p:spTree>
    <p:extLst>
      <p:ext uri="{BB962C8B-B14F-4D97-AF65-F5344CB8AC3E}">
        <p14:creationId xmlns:p14="http://schemas.microsoft.com/office/powerpoint/2010/main" val="27713723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109</a:t>
            </a:fld>
            <a:endParaRPr lang="es-ES" dirty="0"/>
          </a:p>
        </p:txBody>
      </p:sp>
    </p:spTree>
    <p:extLst>
      <p:ext uri="{BB962C8B-B14F-4D97-AF65-F5344CB8AC3E}">
        <p14:creationId xmlns:p14="http://schemas.microsoft.com/office/powerpoint/2010/main" val="40824044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110</a:t>
            </a:fld>
            <a:endParaRPr lang="es-ES" dirty="0"/>
          </a:p>
        </p:txBody>
      </p:sp>
    </p:spTree>
    <p:extLst>
      <p:ext uri="{BB962C8B-B14F-4D97-AF65-F5344CB8AC3E}">
        <p14:creationId xmlns:p14="http://schemas.microsoft.com/office/powerpoint/2010/main" val="11638913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111</a:t>
            </a:fld>
            <a:endParaRPr lang="es-ES" dirty="0"/>
          </a:p>
        </p:txBody>
      </p:sp>
    </p:spTree>
    <p:extLst>
      <p:ext uri="{BB962C8B-B14F-4D97-AF65-F5344CB8AC3E}">
        <p14:creationId xmlns:p14="http://schemas.microsoft.com/office/powerpoint/2010/main" val="15315021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112</a:t>
            </a:fld>
            <a:endParaRPr lang="es-ES" dirty="0"/>
          </a:p>
        </p:txBody>
      </p:sp>
    </p:spTree>
    <p:extLst>
      <p:ext uri="{BB962C8B-B14F-4D97-AF65-F5344CB8AC3E}">
        <p14:creationId xmlns:p14="http://schemas.microsoft.com/office/powerpoint/2010/main" val="40883967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113</a:t>
            </a:fld>
            <a:endParaRPr lang="es-ES" dirty="0"/>
          </a:p>
        </p:txBody>
      </p:sp>
    </p:spTree>
    <p:extLst>
      <p:ext uri="{BB962C8B-B14F-4D97-AF65-F5344CB8AC3E}">
        <p14:creationId xmlns:p14="http://schemas.microsoft.com/office/powerpoint/2010/main" val="9090555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114</a:t>
            </a:fld>
            <a:endParaRPr lang="es-ES" dirty="0"/>
          </a:p>
        </p:txBody>
      </p:sp>
    </p:spTree>
    <p:extLst>
      <p:ext uri="{BB962C8B-B14F-4D97-AF65-F5344CB8AC3E}">
        <p14:creationId xmlns:p14="http://schemas.microsoft.com/office/powerpoint/2010/main" val="38065453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115</a:t>
            </a:fld>
            <a:endParaRPr lang="es-ES" dirty="0"/>
          </a:p>
        </p:txBody>
      </p:sp>
    </p:spTree>
    <p:extLst>
      <p:ext uri="{BB962C8B-B14F-4D97-AF65-F5344CB8AC3E}">
        <p14:creationId xmlns:p14="http://schemas.microsoft.com/office/powerpoint/2010/main" val="25716792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116</a:t>
            </a:fld>
            <a:endParaRPr lang="es-ES" dirty="0"/>
          </a:p>
        </p:txBody>
      </p:sp>
    </p:spTree>
    <p:extLst>
      <p:ext uri="{BB962C8B-B14F-4D97-AF65-F5344CB8AC3E}">
        <p14:creationId xmlns:p14="http://schemas.microsoft.com/office/powerpoint/2010/main" val="29121063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117</a:t>
            </a:fld>
            <a:endParaRPr lang="es-ES" dirty="0"/>
          </a:p>
        </p:txBody>
      </p:sp>
    </p:spTree>
    <p:extLst>
      <p:ext uri="{BB962C8B-B14F-4D97-AF65-F5344CB8AC3E}">
        <p14:creationId xmlns:p14="http://schemas.microsoft.com/office/powerpoint/2010/main" val="34667460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Toulouse</a:t>
            </a:r>
          </a:p>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118</a:t>
            </a:fld>
            <a:endParaRPr lang="es-ES" dirty="0"/>
          </a:p>
        </p:txBody>
      </p:sp>
    </p:spTree>
    <p:extLst>
      <p:ext uri="{BB962C8B-B14F-4D97-AF65-F5344CB8AC3E}">
        <p14:creationId xmlns:p14="http://schemas.microsoft.com/office/powerpoint/2010/main" val="29547223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119</a:t>
            </a:fld>
            <a:endParaRPr lang="es-ES" dirty="0"/>
          </a:p>
        </p:txBody>
      </p:sp>
    </p:spTree>
    <p:extLst>
      <p:ext uri="{BB962C8B-B14F-4D97-AF65-F5344CB8AC3E}">
        <p14:creationId xmlns:p14="http://schemas.microsoft.com/office/powerpoint/2010/main" val="393206210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120</a:t>
            </a:fld>
            <a:endParaRPr lang="es-ES" dirty="0"/>
          </a:p>
        </p:txBody>
      </p:sp>
    </p:spTree>
    <p:extLst>
      <p:ext uri="{BB962C8B-B14F-4D97-AF65-F5344CB8AC3E}">
        <p14:creationId xmlns:p14="http://schemas.microsoft.com/office/powerpoint/2010/main" val="32778660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121</a:t>
            </a:fld>
            <a:endParaRPr lang="es-ES" dirty="0"/>
          </a:p>
        </p:txBody>
      </p:sp>
    </p:spTree>
    <p:extLst>
      <p:ext uri="{BB962C8B-B14F-4D97-AF65-F5344CB8AC3E}">
        <p14:creationId xmlns:p14="http://schemas.microsoft.com/office/powerpoint/2010/main" val="2293828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122</a:t>
            </a:fld>
            <a:endParaRPr lang="es-ES" dirty="0"/>
          </a:p>
        </p:txBody>
      </p:sp>
    </p:spTree>
    <p:extLst>
      <p:ext uri="{BB962C8B-B14F-4D97-AF65-F5344CB8AC3E}">
        <p14:creationId xmlns:p14="http://schemas.microsoft.com/office/powerpoint/2010/main" val="9839416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123</a:t>
            </a:fld>
            <a:endParaRPr lang="es-ES" dirty="0"/>
          </a:p>
        </p:txBody>
      </p:sp>
    </p:spTree>
    <p:extLst>
      <p:ext uri="{BB962C8B-B14F-4D97-AF65-F5344CB8AC3E}">
        <p14:creationId xmlns:p14="http://schemas.microsoft.com/office/powerpoint/2010/main" val="11555647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124</a:t>
            </a:fld>
            <a:endParaRPr lang="es-ES" dirty="0"/>
          </a:p>
        </p:txBody>
      </p:sp>
    </p:spTree>
    <p:extLst>
      <p:ext uri="{BB962C8B-B14F-4D97-AF65-F5344CB8AC3E}">
        <p14:creationId xmlns:p14="http://schemas.microsoft.com/office/powerpoint/2010/main" val="40540187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125</a:t>
            </a:fld>
            <a:endParaRPr lang="es-ES" dirty="0"/>
          </a:p>
        </p:txBody>
      </p:sp>
    </p:spTree>
    <p:extLst>
      <p:ext uri="{BB962C8B-B14F-4D97-AF65-F5344CB8AC3E}">
        <p14:creationId xmlns:p14="http://schemas.microsoft.com/office/powerpoint/2010/main" val="17946478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Jardis des Plantes.-Toulouse.</a:t>
            </a:r>
          </a:p>
        </p:txBody>
      </p:sp>
      <p:sp>
        <p:nvSpPr>
          <p:cNvPr id="4" name="3 Marcador de número de diapositiva"/>
          <p:cNvSpPr>
            <a:spLocks noGrp="1"/>
          </p:cNvSpPr>
          <p:nvPr>
            <p:ph type="sldNum" sz="quarter" idx="10"/>
          </p:nvPr>
        </p:nvSpPr>
        <p:spPr/>
        <p:txBody>
          <a:bodyPr/>
          <a:lstStyle/>
          <a:p>
            <a:fld id="{82AE2C7A-76B9-40DE-B733-8E9DFE9B1579}" type="slidenum">
              <a:rPr lang="es-ES" smtClean="0"/>
              <a:t>126</a:t>
            </a:fld>
            <a:endParaRPr lang="es-ES" dirty="0"/>
          </a:p>
        </p:txBody>
      </p:sp>
    </p:spTree>
    <p:extLst>
      <p:ext uri="{BB962C8B-B14F-4D97-AF65-F5344CB8AC3E}">
        <p14:creationId xmlns:p14="http://schemas.microsoft.com/office/powerpoint/2010/main" val="1499358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6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4.jpg"/></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172200" cy="2088232"/>
          </a:xfrm>
        </p:spPr>
        <p:txBody>
          <a:bodyPr>
            <a:normAutofit fontScale="90000"/>
          </a:bodyPr>
          <a:lstStyle/>
          <a:p>
            <a:r>
              <a:rPr lang="es-ES" sz="4000" dirty="0"/>
              <a:t>EUROPA.-LA VUELTA LA MUNDO EN 885 JARDINES.-AB.-francia</a:t>
            </a:r>
          </a:p>
        </p:txBody>
      </p:sp>
      <p:sp>
        <p:nvSpPr>
          <p:cNvPr id="3" name="2 Subtítulo"/>
          <p:cNvSpPr>
            <a:spLocks noGrp="1"/>
          </p:cNvSpPr>
          <p:nvPr>
            <p:ph type="subTitle" idx="1"/>
          </p:nvPr>
        </p:nvSpPr>
        <p:spPr>
          <a:xfrm>
            <a:off x="4139952" y="4005064"/>
            <a:ext cx="4536504" cy="1649778"/>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a:p>
            <a:endParaRPr lang="es-ES" sz="2800" dirty="0"/>
          </a:p>
        </p:txBody>
      </p:sp>
    </p:spTree>
    <p:extLst>
      <p:ext uri="{BB962C8B-B14F-4D97-AF65-F5344CB8AC3E}">
        <p14:creationId xmlns:p14="http://schemas.microsoft.com/office/powerpoint/2010/main" val="92237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Château de Groussay</a:t>
            </a:r>
          </a:p>
        </p:txBody>
      </p:sp>
      <p:sp>
        <p:nvSpPr>
          <p:cNvPr id="3" name="2 Marcador de contenido"/>
          <p:cNvSpPr>
            <a:spLocks noGrp="1"/>
          </p:cNvSpPr>
          <p:nvPr>
            <p:ph sz="quarter" idx="1"/>
          </p:nvPr>
        </p:nvSpPr>
        <p:spPr/>
        <p:txBody>
          <a:bodyPr>
            <a:normAutofit lnSpcReduction="10000"/>
          </a:bodyPr>
          <a:lstStyle/>
          <a:p>
            <a:r>
              <a:rPr lang="es-ES" dirty="0"/>
              <a:t>Castillo Groussay fue construido en 1815 por la duquesa de Charost, la hija de la señora de Tourzel, institutriz de los hijos del rey Luis XVI y María Antonieta. </a:t>
            </a:r>
          </a:p>
          <a:p>
            <a:r>
              <a:rPr lang="es-ES" dirty="0"/>
              <a:t>Comprado en 1938 por Charles de Beistegui, Groussay inspiración estética se amplía en 1952 con dos alas, una de las cuales llevaron al teatro y "locura", diseñado con la ayuda de artistas y Emilio Terry Alexander Serebriakoff con arquitectos Desbrosses y Costi. La transformación del castillo y la creación de "fábricas", continuó hasta la muerte de Charles de Beistegui en 1970, la unidad se clasifica como un "monumento histórico" desde 1993. </a:t>
            </a:r>
          </a:p>
        </p:txBody>
      </p:sp>
    </p:spTree>
    <p:extLst>
      <p:ext uri="{BB962C8B-B14F-4D97-AF65-F5344CB8AC3E}">
        <p14:creationId xmlns:p14="http://schemas.microsoft.com/office/powerpoint/2010/main" val="132691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Inspirado en los parques del siglo XVIII, los jardines anglo-chinos, sino también castillos suecos, Charles Beistegui multiplica la "locura" para Groussay en el 1950-1970 se modifica el suelo, cavando lagos y canales, la construcción de las "fábricas", diseñó y creó dentro de veinte años, uno tan original como el interior del castillo a cabo. </a:t>
            </a:r>
          </a:p>
          <a:p>
            <a:r>
              <a:rPr lang="es-ES" dirty="0"/>
              <a:t>Para tener éxito a lo largo de la caminata una tienda tártaro, un templo del laberinto, un teatro, un puente de Palladio, una pirámide, un templo de amor, una pagoda china y la columna observatorio. </a:t>
            </a:r>
          </a:p>
          <a:p>
            <a:r>
              <a:rPr lang="es-ES" dirty="0"/>
              <a:t>El descubrimiento del pequeño y hermoso teatro  inaugurado en 1957 por el teatro Comedia Francesa completa el recorrido por el parque y el castillo Groussay. </a:t>
            </a:r>
          </a:p>
          <a:p>
            <a:endParaRPr lang="es-ES" dirty="0"/>
          </a:p>
        </p:txBody>
      </p:sp>
    </p:spTree>
    <p:extLst>
      <p:ext uri="{BB962C8B-B14F-4D97-AF65-F5344CB8AC3E}">
        <p14:creationId xmlns:p14="http://schemas.microsoft.com/office/powerpoint/2010/main" val="196853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60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1764" r="1470" b="1764"/>
          <a:stretch/>
        </p:blipFill>
        <p:spPr>
          <a:xfrm>
            <a:off x="0" y="0"/>
            <a:ext cx="9144000" cy="6858000"/>
          </a:xfrm>
          <a:prstGeom prst="rect">
            <a:avLst/>
          </a:prstGeom>
        </p:spPr>
      </p:pic>
    </p:spTree>
    <p:extLst>
      <p:ext uri="{BB962C8B-B14F-4D97-AF65-F5344CB8AC3E}">
        <p14:creationId xmlns:p14="http://schemas.microsoft.com/office/powerpoint/2010/main" val="403504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10" t="1569" r="1936" b="1569"/>
          <a:stretch/>
        </p:blipFill>
        <p:spPr>
          <a:xfrm>
            <a:off x="94128" y="107576"/>
            <a:ext cx="9049871" cy="6642848"/>
          </a:xfrm>
          <a:prstGeom prst="rect">
            <a:avLst/>
          </a:prstGeom>
        </p:spPr>
      </p:pic>
    </p:spTree>
    <p:extLst>
      <p:ext uri="{BB962C8B-B14F-4D97-AF65-F5344CB8AC3E}">
        <p14:creationId xmlns:p14="http://schemas.microsoft.com/office/powerpoint/2010/main" val="210621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241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2150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71" b="2439"/>
          <a:stretch/>
        </p:blipFill>
        <p:spPr>
          <a:xfrm>
            <a:off x="0" y="0"/>
            <a:ext cx="9144000" cy="6858000"/>
          </a:xfrm>
          <a:prstGeom prst="rect">
            <a:avLst/>
          </a:prstGeom>
        </p:spPr>
      </p:pic>
    </p:spTree>
    <p:extLst>
      <p:ext uri="{BB962C8B-B14F-4D97-AF65-F5344CB8AC3E}">
        <p14:creationId xmlns:p14="http://schemas.microsoft.com/office/powerpoint/2010/main" val="702094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230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8831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60" y="-29054"/>
            <a:ext cx="455494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49396"/>
            <a:ext cx="4572000" cy="6779549"/>
          </a:xfrm>
          <a:prstGeom prst="rect">
            <a:avLst/>
          </a:prstGeom>
        </p:spPr>
      </p:pic>
    </p:spTree>
    <p:extLst>
      <p:ext uri="{BB962C8B-B14F-4D97-AF65-F5344CB8AC3E}">
        <p14:creationId xmlns:p14="http://schemas.microsoft.com/office/powerpoint/2010/main" val="365097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574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39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16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9055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3662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267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595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93926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450517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178" y="0"/>
            <a:ext cx="4627534" cy="6858000"/>
          </a:xfrm>
          <a:prstGeom prst="rect">
            <a:avLst/>
          </a:prstGeom>
        </p:spPr>
      </p:pic>
    </p:spTree>
    <p:extLst>
      <p:ext uri="{BB962C8B-B14F-4D97-AF65-F5344CB8AC3E}">
        <p14:creationId xmlns:p14="http://schemas.microsoft.com/office/powerpoint/2010/main" val="464046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246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919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79" y="-2386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35"/>
            <a:ext cx="4560570" cy="6858000"/>
          </a:xfrm>
          <a:prstGeom prst="rect">
            <a:avLst/>
          </a:prstGeom>
        </p:spPr>
      </p:pic>
    </p:spTree>
    <p:extLst>
      <p:ext uri="{BB962C8B-B14F-4D97-AF65-F5344CB8AC3E}">
        <p14:creationId xmlns:p14="http://schemas.microsoft.com/office/powerpoint/2010/main" val="2875486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861" b="5680"/>
          <a:stretch/>
        </p:blipFill>
        <p:spPr>
          <a:xfrm>
            <a:off x="0" y="0"/>
            <a:ext cx="9144000" cy="6858000"/>
          </a:xfrm>
          <a:prstGeom prst="rect">
            <a:avLst/>
          </a:prstGeom>
        </p:spPr>
      </p:pic>
    </p:spTree>
    <p:extLst>
      <p:ext uri="{BB962C8B-B14F-4D97-AF65-F5344CB8AC3E}">
        <p14:creationId xmlns:p14="http://schemas.microsoft.com/office/powerpoint/2010/main" val="3529837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778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3356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839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5761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886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75943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141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0282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05"/>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2084"/>
            <a:ext cx="4572000" cy="6858000"/>
          </a:xfrm>
          <a:prstGeom prst="rect">
            <a:avLst/>
          </a:prstGeom>
        </p:spPr>
      </p:pic>
    </p:spTree>
    <p:extLst>
      <p:ext uri="{BB962C8B-B14F-4D97-AF65-F5344CB8AC3E}">
        <p14:creationId xmlns:p14="http://schemas.microsoft.com/office/powerpoint/2010/main" val="3332443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2" y="0"/>
            <a:ext cx="457200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068259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Notre-Dame-d'Orsan</a:t>
            </a:r>
          </a:p>
        </p:txBody>
      </p:sp>
      <p:sp>
        <p:nvSpPr>
          <p:cNvPr id="3" name="2 Marcador de contenido"/>
          <p:cNvSpPr>
            <a:spLocks noGrp="1"/>
          </p:cNvSpPr>
          <p:nvPr>
            <p:ph sz="quarter" idx="1"/>
          </p:nvPr>
        </p:nvSpPr>
        <p:spPr/>
        <p:txBody>
          <a:bodyPr/>
          <a:lstStyle/>
          <a:p>
            <a:r>
              <a:rPr lang="es-ES" dirty="0"/>
              <a:t>Fundada en el duodécimo, el convento fue reconstruido en los siglos XVI y XVII. </a:t>
            </a:r>
          </a:p>
          <a:p>
            <a:r>
              <a:rPr lang="es-ES" dirty="0"/>
              <a:t>En 1992, Patrice Taravella y Sonia Lesot, arquitectos, adquieren el Priorato de Nuestra Señora de Orsan, restaurar y crear los jardines de inspiración monástica medieval. </a:t>
            </a:r>
          </a:p>
          <a:p>
            <a:r>
              <a:rPr lang="es-ES" dirty="0"/>
              <a:t>Es la pasión de dos arquitectos y un jardinero que ha encontrado desde 1993 jardines completamente rediseñados, diseñados en su forma, estructura y simbolismo como una libre interpretación de las miniaturas medievales. </a:t>
            </a:r>
          </a:p>
          <a:p>
            <a:endParaRPr lang="es-ES" dirty="0"/>
          </a:p>
        </p:txBody>
      </p:sp>
    </p:spTree>
    <p:extLst>
      <p:ext uri="{BB962C8B-B14F-4D97-AF65-F5344CB8AC3E}">
        <p14:creationId xmlns:p14="http://schemas.microsoft.com/office/powerpoint/2010/main" val="1059020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643192" cy="6213304"/>
          </a:xfrm>
        </p:spPr>
        <p:txBody>
          <a:bodyPr>
            <a:normAutofit lnSpcReduction="10000"/>
          </a:bodyPr>
          <a:lstStyle/>
          <a:p>
            <a:r>
              <a:rPr lang="es-ES" dirty="0"/>
              <a:t>Los jardines respondieron a la tierra, sino también las necesidades espirituales de las plantas de jardín raras o comunes, anterior o posterior, presentan en una estructura donde los setos se utilizan ampliamente en vallas, cercas, cenadores ... </a:t>
            </a:r>
          </a:p>
          <a:p>
            <a:r>
              <a:rPr lang="es-ES" dirty="0"/>
              <a:t>Los jardines están incluidos en el cerrado delimitado por los edificios de la comunidad en forma de U, y en el cuarto lado por una hilera de robles. </a:t>
            </a:r>
          </a:p>
          <a:p>
            <a:r>
              <a:rPr lang="es-ES" dirty="0"/>
              <a:t>Situado en el centro del monasterio, el claustro verde era un lugar de oración y meditación. </a:t>
            </a:r>
          </a:p>
          <a:p>
            <a:r>
              <a:rPr lang="es-ES" dirty="0"/>
              <a:t>Rodeado por una galería de la planta, que ahora tiene cuatro cuadrados de viñedos separadas por dos pasillos de césped. </a:t>
            </a:r>
          </a:p>
          <a:p>
            <a:r>
              <a:rPr lang="es-ES" dirty="0"/>
              <a:t>En su intersección, se encuentra una fuente que simboliza la fuente de los cuatro ríos del paraíso. </a:t>
            </a:r>
          </a:p>
        </p:txBody>
      </p:sp>
    </p:spTree>
    <p:extLst>
      <p:ext uri="{BB962C8B-B14F-4D97-AF65-F5344CB8AC3E}">
        <p14:creationId xmlns:p14="http://schemas.microsoft.com/office/powerpoint/2010/main" val="3842794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el claustro, ocho miradores ofrecen acceso a muchos jardines de cerveza, protegidos por setos y plessis castaña: el jardín de la hierba, el césped, el huerto de manzanas, la señorita terminó los tres huertos (cereza, pera y Cormiers), el laberinto árboles frutales, jardín marie (o rosa), el jardín elevado (y su colección de las cucurbitáceas), pérgola y árboles del jardín.</a:t>
            </a:r>
          </a:p>
          <a:p>
            <a:r>
              <a:rPr lang="es-ES" dirty="0"/>
              <a:t>Desde el claustro, ocho glorietas dan actualmente acceso a jardines protegidos por cercos de castaños, el de frutales, la huerta-laberinto, el de aromáticas, el rosedal donde trepan las rosas sobre glorietas ojivales, la pérgola y los jardines de olivares, el parterre y los jardines secretos. </a:t>
            </a:r>
          </a:p>
        </p:txBody>
      </p:sp>
    </p:spTree>
    <p:extLst>
      <p:ext uri="{BB962C8B-B14F-4D97-AF65-F5344CB8AC3E}">
        <p14:creationId xmlns:p14="http://schemas.microsoft.com/office/powerpoint/2010/main" val="865565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Varios cuadrados de trigo muestran diferentes variedades, que van desde las más antiguas hasta las más recientes.</a:t>
            </a:r>
          </a:p>
          <a:p>
            <a:r>
              <a:rPr lang="es-ES" dirty="0"/>
              <a:t>Respetuosos de la idea de cerrar los jardines, los arquitectos descubrieron que en muchos otros jardines se utilizaba la madera para generar ambientes. </a:t>
            </a:r>
          </a:p>
          <a:p>
            <a:r>
              <a:rPr lang="es-ES" dirty="0"/>
              <a:t>Eso es lo que sucede en Orsan: la madera de castaño (resistente por su alto contenido en tanino) fue la preferida para crear treillages, cercos, cerraduras, túneles, puertas, pajareras, y muchas formas arquitectónicas de gran imaginación. Las varas están atadas con mimbres o sarmientos, y deben ser reemplazadas año a año.</a:t>
            </a:r>
          </a:p>
          <a:p>
            <a:r>
              <a:rPr lang="es-ES" dirty="0"/>
              <a:t> </a:t>
            </a:r>
          </a:p>
          <a:p>
            <a:endParaRPr lang="es-ES" dirty="0"/>
          </a:p>
        </p:txBody>
      </p:sp>
    </p:spTree>
    <p:extLst>
      <p:ext uri="{BB962C8B-B14F-4D97-AF65-F5344CB8AC3E}">
        <p14:creationId xmlns:p14="http://schemas.microsoft.com/office/powerpoint/2010/main" val="648971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65411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356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60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8883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9999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0"/>
            <a:ext cx="9004300" cy="6858000"/>
          </a:xfrm>
          <a:prstGeom prst="rect">
            <a:avLst/>
          </a:prstGeom>
        </p:spPr>
      </p:pic>
    </p:spTree>
    <p:extLst>
      <p:ext uri="{BB962C8B-B14F-4D97-AF65-F5344CB8AC3E}">
        <p14:creationId xmlns:p14="http://schemas.microsoft.com/office/powerpoint/2010/main" val="40121351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116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924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8874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5707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1516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2805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06721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73405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8593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6311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626681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42433751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054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1939"/>
          </a:xfrm>
          <a:prstGeom prst="rect">
            <a:avLst/>
          </a:prstGeom>
        </p:spPr>
      </p:pic>
    </p:spTree>
    <p:extLst>
      <p:ext uri="{BB962C8B-B14F-4D97-AF65-F5344CB8AC3E}">
        <p14:creationId xmlns:p14="http://schemas.microsoft.com/office/powerpoint/2010/main" val="42427234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9745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716016"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573016"/>
            <a:ext cx="4427984" cy="3284983"/>
          </a:xfrm>
          <a:prstGeom prst="rect">
            <a:avLst/>
          </a:prstGeom>
        </p:spPr>
      </p:pic>
    </p:spTree>
    <p:extLst>
      <p:ext uri="{BB962C8B-B14F-4D97-AF65-F5344CB8AC3E}">
        <p14:creationId xmlns:p14="http://schemas.microsoft.com/office/powerpoint/2010/main" val="39801198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2420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16016" cy="364502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0"/>
            <a:ext cx="4427984" cy="3645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4716016" cy="3212976"/>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645024"/>
            <a:ext cx="4427984" cy="3212976"/>
          </a:xfrm>
          <a:prstGeom prst="rect">
            <a:avLst/>
          </a:prstGeom>
        </p:spPr>
      </p:pic>
    </p:spTree>
    <p:extLst>
      <p:ext uri="{BB962C8B-B14F-4D97-AF65-F5344CB8AC3E}">
        <p14:creationId xmlns:p14="http://schemas.microsoft.com/office/powerpoint/2010/main" val="22845655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Bourget-du-Lac.</a:t>
            </a:r>
          </a:p>
        </p:txBody>
      </p:sp>
      <p:sp>
        <p:nvSpPr>
          <p:cNvPr id="3" name="2 Marcador de contenido"/>
          <p:cNvSpPr>
            <a:spLocks noGrp="1"/>
          </p:cNvSpPr>
          <p:nvPr>
            <p:ph sz="quarter" idx="1"/>
          </p:nvPr>
        </p:nvSpPr>
        <p:spPr/>
        <p:txBody>
          <a:bodyPr>
            <a:normAutofit lnSpcReduction="10000"/>
          </a:bodyPr>
          <a:lstStyle/>
          <a:p>
            <a:r>
              <a:rPr lang="es-ES" dirty="0"/>
              <a:t>Estos jardines fueron originalmente una huerta y un huerto necesario para satisfacer las necesidades del Priorato. </a:t>
            </a:r>
          </a:p>
          <a:p>
            <a:r>
              <a:rPr lang="es-ES" dirty="0"/>
              <a:t>Duquesa de Choiseul a principios del siglo XX fue un jardín de estilo francés, con tejos y algunas especies raras. </a:t>
            </a:r>
          </a:p>
          <a:p>
            <a:r>
              <a:rPr lang="es-ES" dirty="0"/>
              <a:t>Fue restaurado en la década de 1990. Dos esculturas de Jacques Coquillay abren los ojos a lo largo de la perspectiva, la estatua de bronce "vagabundeo" y "Corinne" en la sala del amor. </a:t>
            </a:r>
          </a:p>
          <a:p>
            <a:r>
              <a:rPr lang="es-ES" dirty="0"/>
              <a:t>La etiqueta notable Garden ha obtenido teniendo en cuenta su interés histórico y botánico encontrado en septiembre de 2006. </a:t>
            </a:r>
          </a:p>
        </p:txBody>
      </p:sp>
    </p:spTree>
    <p:extLst>
      <p:ext uri="{BB962C8B-B14F-4D97-AF65-F5344CB8AC3E}">
        <p14:creationId xmlns:p14="http://schemas.microsoft.com/office/powerpoint/2010/main" val="1462082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El Priory Gardens es un exquisito lugar para relajarse y pasear. </a:t>
            </a:r>
          </a:p>
          <a:p>
            <a:r>
              <a:rPr lang="es-ES" dirty="0"/>
              <a:t>Al entrar, el visitante descubre un pequeño patio, cerrado al este por arcos y edificios al norte del Priorato. </a:t>
            </a:r>
          </a:p>
          <a:p>
            <a:r>
              <a:rPr lang="es-ES" dirty="0"/>
              <a:t>Fecha de creación: 1990 </a:t>
            </a:r>
          </a:p>
          <a:p>
            <a:endParaRPr lang="es-ES" dirty="0"/>
          </a:p>
        </p:txBody>
      </p:sp>
    </p:spTree>
    <p:extLst>
      <p:ext uri="{BB962C8B-B14F-4D97-AF65-F5344CB8AC3E}">
        <p14:creationId xmlns:p14="http://schemas.microsoft.com/office/powerpoint/2010/main" val="575850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7029400"/>
          </a:xfrm>
          <a:prstGeom prst="rect">
            <a:avLst/>
          </a:prstGeom>
        </p:spPr>
      </p:pic>
    </p:spTree>
    <p:extLst>
      <p:ext uri="{BB962C8B-B14F-4D97-AF65-F5344CB8AC3E}">
        <p14:creationId xmlns:p14="http://schemas.microsoft.com/office/powerpoint/2010/main" val="3512083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3593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25877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0405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20981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9190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2888287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17521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341917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Domaine de Windeck</a:t>
            </a:r>
          </a:p>
        </p:txBody>
      </p:sp>
      <p:sp>
        <p:nvSpPr>
          <p:cNvPr id="3" name="2 Marcador de contenido"/>
          <p:cNvSpPr>
            <a:spLocks noGrp="1"/>
          </p:cNvSpPr>
          <p:nvPr>
            <p:ph sz="quarter" idx="1"/>
          </p:nvPr>
        </p:nvSpPr>
        <p:spPr/>
        <p:txBody>
          <a:bodyPr>
            <a:normAutofit/>
          </a:bodyPr>
          <a:lstStyle/>
          <a:p>
            <a:r>
              <a:rPr lang="es-ES" dirty="0"/>
              <a:t>La llamada propiedad "Windeck" es un antiguo señorío. </a:t>
            </a:r>
          </a:p>
          <a:p>
            <a:r>
              <a:rPr lang="es-ES" dirty="0"/>
              <a:t>En 1770 Joseph Pascalis (Señor de Windeck) construyó una casa allí en el estilo XVIII francés. </a:t>
            </a:r>
          </a:p>
          <a:p>
            <a:r>
              <a:rPr lang="es-ES" dirty="0"/>
              <a:t>En 1834, la casa fue adquirida por el coronel Lawrence Atthalin ingeniería, director de las fortificaciones de Estrasburgo y el "cerrado", "ruina" y "Hof". </a:t>
            </a:r>
          </a:p>
          <a:p>
            <a:r>
              <a:rPr lang="es-ES" dirty="0"/>
              <a:t>En 1835, Armand Theodore Dartein se convierte en el propietario de la casa de la muerte de su padre, el coronel Lawrence Atthalin. </a:t>
            </a:r>
          </a:p>
        </p:txBody>
      </p:sp>
    </p:spTree>
    <p:extLst>
      <p:ext uri="{BB962C8B-B14F-4D97-AF65-F5344CB8AC3E}">
        <p14:creationId xmlns:p14="http://schemas.microsoft.com/office/powerpoint/2010/main" val="8306775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Gracias al Sr. Dartein del campo crece, él es quien diseña y desarrolla un esquema del parque, con sus macizos de árboles, estanques y perspectivas: el hogar, la iglesia pueblo, sobre las torres Ottrott (ruinas en las alturas de la aldea), el Mont Sainte Odile. </a:t>
            </a:r>
          </a:p>
          <a:p>
            <a:r>
              <a:rPr lang="es-ES" dirty="0"/>
              <a:t>En 1858, la propiedad fue vendida y comprada por Leo Renouard de Bussiere, hace cambios significativos en la casa que tiene la forma de un "castillo", continuó plantaciones en este gran parque con especies americanas , Asian disponible en ese momento, se reorganiza arruinar el sabor romántico, el parque se amplió y unificó en una sola entidad. </a:t>
            </a:r>
          </a:p>
        </p:txBody>
      </p:sp>
    </p:spTree>
    <p:extLst>
      <p:ext uri="{BB962C8B-B14F-4D97-AF65-F5344CB8AC3E}">
        <p14:creationId xmlns:p14="http://schemas.microsoft.com/office/powerpoint/2010/main" val="37139103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1915, Martha Bussière, esposa de Witt-Guizot, heredó la propiedad. </a:t>
            </a:r>
          </a:p>
          <a:p>
            <a:r>
              <a:rPr lang="es-ES" dirty="0"/>
              <a:t>En 1952, Françoise de Witt Guizot, Brocard esposa se convierte en el propietario. </a:t>
            </a:r>
          </a:p>
          <a:p>
            <a:r>
              <a:rPr lang="es-ES" dirty="0"/>
              <a:t>Fue en 1964 que "el castillo y el parque son adquiridos por la asociación" Le Foyer de Charité d'Alsace ". </a:t>
            </a:r>
          </a:p>
          <a:p>
            <a:r>
              <a:rPr lang="es-ES" dirty="0"/>
              <a:t>Esta hermosa propiedad es un lugar de retiro de bienvenida y animación. </a:t>
            </a:r>
          </a:p>
          <a:p>
            <a:r>
              <a:rPr lang="es-ES" dirty="0"/>
              <a:t>Detrás de la casa principal, la entrada da a la calle principal del pueblo, hay un magnífico parque. Repartidas en una superficie de 10 hectáreas, el diseño del parque, con la disposición racional de la vegetación, las perspectivas estudiadas, sus suelos de las cuencas, el diseño armónico de las vías forman un conjunto maravilloso</a:t>
            </a:r>
          </a:p>
          <a:p>
            <a:endParaRPr lang="es-ES" dirty="0"/>
          </a:p>
        </p:txBody>
      </p:sp>
    </p:spTree>
    <p:extLst>
      <p:ext uri="{BB962C8B-B14F-4D97-AF65-F5344CB8AC3E}">
        <p14:creationId xmlns:p14="http://schemas.microsoft.com/office/powerpoint/2010/main" val="36590781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 esto se añade la característica de un yacimiento prehistórico "El Hof" y "ruina" (el resto de un edificio renovado por León XII Renouard de Bussiere). </a:t>
            </a:r>
          </a:p>
          <a:p>
            <a:r>
              <a:rPr lang="es-ES" dirty="0"/>
              <a:t>A pesar de su realización en etapas a través del tiempo y el espacio, este parque en su conjunto hay una notable unidad. </a:t>
            </a:r>
          </a:p>
          <a:p>
            <a:r>
              <a:rPr lang="es-ES" dirty="0"/>
              <a:t>Todos los que participaron en la sucesión de su realización, comparten sus puntos de vista en el largo plazo. </a:t>
            </a:r>
          </a:p>
          <a:p>
            <a:r>
              <a:rPr lang="es-ES" dirty="0"/>
              <a:t>Su mérito es aún mayor que podían predecir el efecto de las instalaciones y plantaciones que han asumido. </a:t>
            </a:r>
          </a:p>
          <a:p>
            <a:r>
              <a:rPr lang="es-ES" dirty="0"/>
              <a:t>El sitio se caracteriza por dos grandes praderas que descienden suavemente hacia el centro del parque. </a:t>
            </a:r>
          </a:p>
        </p:txBody>
      </p:sp>
    </p:spTree>
    <p:extLst>
      <p:ext uri="{BB962C8B-B14F-4D97-AF65-F5344CB8AC3E}">
        <p14:creationId xmlns:p14="http://schemas.microsoft.com/office/powerpoint/2010/main" val="15177036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Esta ligera depresión recoge filtraciones de agua desde las laderas circundantes, estos resurgimientos de suministros en parte los diferentes estanques.</a:t>
            </a:r>
          </a:p>
          <a:p>
            <a:r>
              <a:rPr lang="es-ES" dirty="0"/>
              <a:t>El visitante ocasional encuentra este enorme jardín similar al Nuevo Mundo con su gran y exuberante vegetación, su origen nos lleva atrás en el tiempo cuando el entusiasmo romántico por la naturaleza fue igualada solamente por el entusiasmo de los hombres demostrar conocimiento científico. </a:t>
            </a:r>
          </a:p>
          <a:p>
            <a:r>
              <a:rPr lang="es-ES" dirty="0"/>
              <a:t>Árboles notables: </a:t>
            </a:r>
          </a:p>
          <a:p>
            <a:r>
              <a:rPr lang="es-ES" dirty="0"/>
              <a:t>- Árboles de América: muchas secuoyas, la más grande de las cuales es de 50 m de altura y 4 m de diámetro, el Taxodium con sus raices…</a:t>
            </a:r>
          </a:p>
        </p:txBody>
      </p:sp>
    </p:spTree>
    <p:extLst>
      <p:ext uri="{BB962C8B-B14F-4D97-AF65-F5344CB8AC3E}">
        <p14:creationId xmlns:p14="http://schemas.microsoft.com/office/powerpoint/2010/main" val="1354981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r>
              <a:rPr lang="es-ES" dirty="0"/>
              <a:t>…. pneumatóforos , robles americanos, con sus enormes hojas, árboles de tulipán que llenan flores verde-naranja en junio, la langosta de miel con espinas formidables y cuyos frutos formar grandes vainas marrones.</a:t>
            </a:r>
          </a:p>
          <a:p>
            <a:pPr marL="0" indent="0">
              <a:buNone/>
            </a:pPr>
            <a:r>
              <a:rPr lang="es-ES" dirty="0"/>
              <a:t>Árboles exóticos: El criptomeria Japón con sus inflorescencias de color rojizo y agujas hoz, ginkgo biloba con sus hojas en forma de abanico son los árboles más viejos, alerce japonés, el Pterocarya Cáucaso, bambú procedentes de China, etc .... </a:t>
            </a:r>
          </a:p>
          <a:p>
            <a:pPr marL="0" indent="0">
              <a:buNone/>
            </a:pPr>
            <a:r>
              <a:rPr lang="es-ES" dirty="0"/>
              <a:t>- Los árboles en Europa: muchas variedades de abetos, piceas, pinos, cipreses, robles, fresnos, hayas, castaños, plátanos, arces, etc .... entre las hayas que lloran más de 20 metros de altura como un gran cenador 15 m de diámetro. </a:t>
            </a:r>
          </a:p>
          <a:p>
            <a:endParaRPr lang="es-ES" dirty="0"/>
          </a:p>
        </p:txBody>
      </p:sp>
    </p:spTree>
    <p:extLst>
      <p:ext uri="{BB962C8B-B14F-4D97-AF65-F5344CB8AC3E}">
        <p14:creationId xmlns:p14="http://schemas.microsoft.com/office/powerpoint/2010/main" val="16165861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Arbustos: acebo, lluvia de oro, membrillo japonés, el carbón, el jazmín de invierno ... Algunos de estos arbustos, en particular, se han convertido en verdaderos árboles de acebo. Rododendros crecen en grandes macizos de flores en la primavera. </a:t>
            </a:r>
          </a:p>
          <a:p>
            <a:endParaRPr lang="es-ES" dirty="0"/>
          </a:p>
        </p:txBody>
      </p:sp>
    </p:spTree>
    <p:extLst>
      <p:ext uri="{BB962C8B-B14F-4D97-AF65-F5344CB8AC3E}">
        <p14:creationId xmlns:p14="http://schemas.microsoft.com/office/powerpoint/2010/main" val="28458194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6194495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31499263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76292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91" y="0"/>
            <a:ext cx="437506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67235"/>
            <a:ext cx="5143500" cy="6858000"/>
          </a:xfrm>
          <a:prstGeom prst="rect">
            <a:avLst/>
          </a:prstGeom>
        </p:spPr>
      </p:pic>
    </p:spTree>
    <p:extLst>
      <p:ext uri="{BB962C8B-B14F-4D97-AF65-F5344CB8AC3E}">
        <p14:creationId xmlns:p14="http://schemas.microsoft.com/office/powerpoint/2010/main" val="14119806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02"/>
          <a:stretch/>
        </p:blipFill>
        <p:spPr>
          <a:xfrm>
            <a:off x="14736" y="-19508"/>
            <a:ext cx="5143500" cy="687750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337" b="3878"/>
          <a:stretch/>
        </p:blipFill>
        <p:spPr>
          <a:xfrm>
            <a:off x="4644008" y="10416"/>
            <a:ext cx="4499991" cy="6847584"/>
          </a:xfrm>
          <a:prstGeom prst="rect">
            <a:avLst/>
          </a:prstGeom>
        </p:spPr>
      </p:pic>
    </p:spTree>
    <p:extLst>
      <p:ext uri="{BB962C8B-B14F-4D97-AF65-F5344CB8AC3E}">
        <p14:creationId xmlns:p14="http://schemas.microsoft.com/office/powerpoint/2010/main" val="19628781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0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0659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10271593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67206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Plantes a Toulouse</a:t>
            </a:r>
          </a:p>
        </p:txBody>
      </p:sp>
      <p:sp>
        <p:nvSpPr>
          <p:cNvPr id="3" name="2 Marcador de contenido"/>
          <p:cNvSpPr>
            <a:spLocks noGrp="1"/>
          </p:cNvSpPr>
          <p:nvPr>
            <p:ph sz="quarter" idx="1"/>
          </p:nvPr>
        </p:nvSpPr>
        <p:spPr/>
        <p:txBody>
          <a:bodyPr>
            <a:normAutofit lnSpcReduction="10000"/>
          </a:bodyPr>
          <a:lstStyle/>
          <a:p>
            <a:r>
              <a:rPr lang="es-ES" dirty="0"/>
              <a:t>El Jardin des Plantes (7 hectáreas) es un parque público y el jardín botánico situado en Allée Jules-Guesde, Toulouse , Francia.</a:t>
            </a:r>
          </a:p>
          <a:p>
            <a:r>
              <a:rPr lang="es-ES" dirty="0"/>
              <a:t>El primer jardín botánico en Toulouse fue creado en 1730 por la Sociedad de Ciencias de Toulouse (Sociedad de Ciencias de Toulouse) y ubicado en el distrito de Saint-Sernin, no lejos de la Matabiau. Sin embargo, la calidad de la tierra no fue satisfactoria, y en 1756 la colección fue trasladada hacia senescalía Street (ahora la Calle de las Flores).</a:t>
            </a:r>
          </a:p>
          <a:p>
            <a:r>
              <a:rPr lang="es-ES" dirty="0"/>
              <a:t> Este segundo jardín estaba rodeado por muros y con el tiempo resultó ser demasiado pequeño.</a:t>
            </a:r>
          </a:p>
        </p:txBody>
      </p:sp>
    </p:spTree>
    <p:extLst>
      <p:ext uri="{BB962C8B-B14F-4D97-AF65-F5344CB8AC3E}">
        <p14:creationId xmlns:p14="http://schemas.microsoft.com/office/powerpoint/2010/main" val="12607299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1794, gracias al naturalista Philippe-Isidore Picot de Lapeyrouse , el jardín fue reubicada en una parte del antiguo recinto de los Carmelitas, donde permanece. </a:t>
            </a:r>
          </a:p>
          <a:p>
            <a:r>
              <a:rPr lang="es-ES" dirty="0"/>
              <a:t>Este sitio se convirtió en el tercer tanto con un gran jardín botánico y también un lugar donde los más pobres de la ciudad podría recolectar plantas medicinales, creciendo para contener algunas especies de 1300, tanto locales como aclimatado. Por decreto del 27 de julio de 1808, Napoleón dio los motivos y los edificios del jardín de la ciudad, y durante la batalla de Toulouse (10 de abril 1814), el jardín fue utilizado como punto de artillería. En 1885 el jardín fue ligeramente recortado debido a la construcción de la Facultad de Medicina de la cerca de la Allée Jules Guesde-, pero, al mismo tiempo que aumentaba de tamaño hacia el Gran Allée. </a:t>
            </a:r>
          </a:p>
        </p:txBody>
      </p:sp>
    </p:spTree>
    <p:extLst>
      <p:ext uri="{BB962C8B-B14F-4D97-AF65-F5344CB8AC3E}">
        <p14:creationId xmlns:p14="http://schemas.microsoft.com/office/powerpoint/2010/main" val="3951975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El jardín fue transformado por la llegada de la exposición internacional de 1887, convirtiéndose en un parque. </a:t>
            </a:r>
          </a:p>
          <a:p>
            <a:r>
              <a:rPr lang="es-ES" dirty="0"/>
              <a:t>Jardín botánico de hoy, el Jardín Botánico Henri Gaussen , se encuentra en el sur-este del centro de la ciudad, en el distrito de Busca cerca del distrito del Puente de las Señoritas, cerca del Canal du Midi .</a:t>
            </a:r>
          </a:p>
          <a:p>
            <a:r>
              <a:rPr lang="es-ES" dirty="0"/>
              <a:t> Aunque fue originalmente fuera de las murallas de la ciudad, que ahora está dentro de una zona de hábitat muy denso mezclar antigua construcción y los edificios más recientes. </a:t>
            </a:r>
          </a:p>
          <a:p>
            <a:r>
              <a:rPr lang="es-ES" dirty="0"/>
              <a:t>Es confinado por la Facultad de Medicina, el Museo de Historia Natural, el Teatro Daniel Sorano-y la iglesia Saint-Exupère</a:t>
            </a:r>
          </a:p>
          <a:p>
            <a:endParaRPr lang="es-ES" dirty="0"/>
          </a:p>
          <a:p>
            <a:endParaRPr lang="es-ES" dirty="0"/>
          </a:p>
        </p:txBody>
      </p:sp>
    </p:spTree>
    <p:extLst>
      <p:ext uri="{BB962C8B-B14F-4D97-AF65-F5344CB8AC3E}">
        <p14:creationId xmlns:p14="http://schemas.microsoft.com/office/powerpoint/2010/main" val="30769956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Está muy cerca de Boulingrin sino una ancha avenida que los separa.</a:t>
            </a:r>
          </a:p>
          <a:p>
            <a:r>
              <a:rPr lang="es-ES" dirty="0"/>
              <a:t> Una pasarela metálica hace que sea posible para los peatones para viajar entre los dos parques públicos. </a:t>
            </a:r>
          </a:p>
          <a:p>
            <a:r>
              <a:rPr lang="es-ES" dirty="0"/>
              <a:t>El jardín cuenta con varios edificios antiguos o vestigios. </a:t>
            </a:r>
          </a:p>
          <a:p>
            <a:r>
              <a:rPr lang="es-ES" dirty="0"/>
              <a:t>El Museo de Historia Natural se remonta a finales del siglo XVI. La puerta de entrada en el jardín es una reconstrucción de una de las puertas del antiguo Capitolio, y se remonta a 1886. </a:t>
            </a:r>
          </a:p>
          <a:p>
            <a:r>
              <a:rPr lang="es-ES" dirty="0"/>
              <a:t>La puerta del norte en la calle Ozenne fue dibujada por Virebent. </a:t>
            </a:r>
          </a:p>
          <a:p>
            <a:endParaRPr lang="es-ES" dirty="0"/>
          </a:p>
        </p:txBody>
      </p:sp>
    </p:spTree>
    <p:extLst>
      <p:ext uri="{BB962C8B-B14F-4D97-AF65-F5344CB8AC3E}">
        <p14:creationId xmlns:p14="http://schemas.microsoft.com/office/powerpoint/2010/main" val="27092253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93548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6651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53310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3040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2827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770367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705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43124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324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3774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7" t="2900" r="3172" b="2975"/>
          <a:stretch/>
        </p:blipFill>
        <p:spPr>
          <a:xfrm>
            <a:off x="0" y="1"/>
            <a:ext cx="9144000" cy="6858000"/>
          </a:xfrm>
          <a:prstGeom prst="rect">
            <a:avLst/>
          </a:prstGeom>
        </p:spPr>
      </p:pic>
    </p:spTree>
    <p:extLst>
      <p:ext uri="{BB962C8B-B14F-4D97-AF65-F5344CB8AC3E}">
        <p14:creationId xmlns:p14="http://schemas.microsoft.com/office/powerpoint/2010/main" val="24210238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77101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90" t="1546" r="1308" b="8193"/>
          <a:stretch/>
        </p:blipFill>
        <p:spPr>
          <a:xfrm>
            <a:off x="-53790" y="0"/>
            <a:ext cx="9197790" cy="6858000"/>
          </a:xfrm>
          <a:prstGeom prst="rect">
            <a:avLst/>
          </a:prstGeom>
        </p:spPr>
      </p:pic>
    </p:spTree>
    <p:extLst>
      <p:ext uri="{BB962C8B-B14F-4D97-AF65-F5344CB8AC3E}">
        <p14:creationId xmlns:p14="http://schemas.microsoft.com/office/powerpoint/2010/main" val="15669219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7999"/>
          </a:xfrm>
          <a:prstGeom prst="rect">
            <a:avLst/>
          </a:prstGeom>
        </p:spPr>
      </p:pic>
    </p:spTree>
    <p:extLst>
      <p:ext uri="{BB962C8B-B14F-4D97-AF65-F5344CB8AC3E}">
        <p14:creationId xmlns:p14="http://schemas.microsoft.com/office/powerpoint/2010/main" val="37264467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18" b="9608"/>
          <a:stretch/>
        </p:blipFill>
        <p:spPr>
          <a:xfrm>
            <a:off x="-108521" y="0"/>
            <a:ext cx="9346649" cy="6957392"/>
          </a:xfrm>
          <a:prstGeom prst="rect">
            <a:avLst/>
          </a:prstGeom>
        </p:spPr>
      </p:pic>
    </p:spTree>
    <p:extLst>
      <p:ext uri="{BB962C8B-B14F-4D97-AF65-F5344CB8AC3E}">
        <p14:creationId xmlns:p14="http://schemas.microsoft.com/office/powerpoint/2010/main" val="14866863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088" t="2126" r="1764" b="10900"/>
          <a:stretch/>
        </p:blipFill>
        <p:spPr>
          <a:xfrm>
            <a:off x="0" y="0"/>
            <a:ext cx="9144000" cy="6858000"/>
          </a:xfrm>
          <a:prstGeom prst="rect">
            <a:avLst/>
          </a:prstGeom>
        </p:spPr>
      </p:pic>
    </p:spTree>
    <p:extLst>
      <p:ext uri="{BB962C8B-B14F-4D97-AF65-F5344CB8AC3E}">
        <p14:creationId xmlns:p14="http://schemas.microsoft.com/office/powerpoint/2010/main" val="29624341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03502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25" t="2549" r="2481" b="8431"/>
          <a:stretch/>
        </p:blipFill>
        <p:spPr>
          <a:xfrm>
            <a:off x="0" y="1"/>
            <a:ext cx="9144000" cy="6858000"/>
          </a:xfrm>
          <a:prstGeom prst="rect">
            <a:avLst/>
          </a:prstGeom>
        </p:spPr>
      </p:pic>
    </p:spTree>
    <p:extLst>
      <p:ext uri="{BB962C8B-B14F-4D97-AF65-F5344CB8AC3E}">
        <p14:creationId xmlns:p14="http://schemas.microsoft.com/office/powerpoint/2010/main" val="23012903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315" t="2378" r="1170" b="8907"/>
          <a:stretch/>
        </p:blipFill>
        <p:spPr>
          <a:xfrm>
            <a:off x="0" y="1"/>
            <a:ext cx="9144000" cy="6957392"/>
          </a:xfrm>
          <a:prstGeom prst="rect">
            <a:avLst/>
          </a:prstGeom>
        </p:spPr>
      </p:pic>
    </p:spTree>
    <p:extLst>
      <p:ext uri="{BB962C8B-B14F-4D97-AF65-F5344CB8AC3E}">
        <p14:creationId xmlns:p14="http://schemas.microsoft.com/office/powerpoint/2010/main" val="25941577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9" t="2353" r="1618" b="8235"/>
          <a:stretch/>
        </p:blipFill>
        <p:spPr>
          <a:xfrm>
            <a:off x="0" y="0"/>
            <a:ext cx="9144000" cy="6858000"/>
          </a:xfrm>
          <a:prstGeom prst="rect">
            <a:avLst/>
          </a:prstGeom>
        </p:spPr>
      </p:pic>
    </p:spTree>
    <p:extLst>
      <p:ext uri="{BB962C8B-B14F-4D97-AF65-F5344CB8AC3E}">
        <p14:creationId xmlns:p14="http://schemas.microsoft.com/office/powerpoint/2010/main" val="32163850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20" b="6070"/>
          <a:stretch/>
        </p:blipFill>
        <p:spPr>
          <a:xfrm>
            <a:off x="0" y="0"/>
            <a:ext cx="9144000" cy="6858000"/>
          </a:xfrm>
          <a:prstGeom prst="rect">
            <a:avLst/>
          </a:prstGeom>
        </p:spPr>
      </p:pic>
    </p:spTree>
    <p:extLst>
      <p:ext uri="{BB962C8B-B14F-4D97-AF65-F5344CB8AC3E}">
        <p14:creationId xmlns:p14="http://schemas.microsoft.com/office/powerpoint/2010/main" val="5929602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225" t="3521" r="5026" b="5536"/>
          <a:stretch/>
        </p:blipFill>
        <p:spPr>
          <a:xfrm>
            <a:off x="0" y="-99392"/>
            <a:ext cx="9144000" cy="6957392"/>
          </a:xfrm>
          <a:prstGeom prst="rect">
            <a:avLst/>
          </a:prstGeom>
        </p:spPr>
      </p:pic>
    </p:spTree>
    <p:extLst>
      <p:ext uri="{BB962C8B-B14F-4D97-AF65-F5344CB8AC3E}">
        <p14:creationId xmlns:p14="http://schemas.microsoft.com/office/powerpoint/2010/main" val="31382933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614" t="4902" r="5399" b="4314"/>
          <a:stretch/>
        </p:blipFill>
        <p:spPr>
          <a:xfrm>
            <a:off x="0" y="0"/>
            <a:ext cx="9144000" cy="6804212"/>
          </a:xfrm>
          <a:prstGeom prst="rect">
            <a:avLst/>
          </a:prstGeom>
        </p:spPr>
      </p:pic>
    </p:spTree>
    <p:extLst>
      <p:ext uri="{BB962C8B-B14F-4D97-AF65-F5344CB8AC3E}">
        <p14:creationId xmlns:p14="http://schemas.microsoft.com/office/powerpoint/2010/main" val="1378815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53" t="5873" r="1173" b="7345"/>
          <a:stretch/>
        </p:blipFill>
        <p:spPr>
          <a:xfrm>
            <a:off x="0" y="0"/>
            <a:ext cx="9143999" cy="6858000"/>
          </a:xfrm>
          <a:prstGeom prst="rect">
            <a:avLst/>
          </a:prstGeom>
        </p:spPr>
      </p:pic>
    </p:spTree>
    <p:extLst>
      <p:ext uri="{BB962C8B-B14F-4D97-AF65-F5344CB8AC3E}">
        <p14:creationId xmlns:p14="http://schemas.microsoft.com/office/powerpoint/2010/main" val="8368459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3" r="1260" b="5491"/>
          <a:stretch/>
        </p:blipFill>
        <p:spPr>
          <a:xfrm>
            <a:off x="0" y="0"/>
            <a:ext cx="9144000" cy="6858000"/>
          </a:xfrm>
          <a:prstGeom prst="rect">
            <a:avLst/>
          </a:prstGeom>
        </p:spPr>
      </p:pic>
    </p:spTree>
    <p:extLst>
      <p:ext uri="{BB962C8B-B14F-4D97-AF65-F5344CB8AC3E}">
        <p14:creationId xmlns:p14="http://schemas.microsoft.com/office/powerpoint/2010/main" val="27311406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5855" t="9277" r="4286" b="9933"/>
          <a:stretch/>
        </p:blipFill>
        <p:spPr>
          <a:xfrm>
            <a:off x="107504" y="0"/>
            <a:ext cx="9036495" cy="6858000"/>
          </a:xfrm>
          <a:prstGeom prst="rect">
            <a:avLst/>
          </a:prstGeom>
        </p:spPr>
      </p:pic>
    </p:spTree>
    <p:extLst>
      <p:ext uri="{BB962C8B-B14F-4D97-AF65-F5344CB8AC3E}">
        <p14:creationId xmlns:p14="http://schemas.microsoft.com/office/powerpoint/2010/main" val="8143260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41" t="7451" b="5491"/>
          <a:stretch/>
        </p:blipFill>
        <p:spPr>
          <a:xfrm>
            <a:off x="0" y="0"/>
            <a:ext cx="9144000" cy="6858000"/>
          </a:xfrm>
          <a:prstGeom prst="rect">
            <a:avLst/>
          </a:prstGeom>
        </p:spPr>
      </p:pic>
    </p:spTree>
    <p:extLst>
      <p:ext uri="{BB962C8B-B14F-4D97-AF65-F5344CB8AC3E}">
        <p14:creationId xmlns:p14="http://schemas.microsoft.com/office/powerpoint/2010/main" val="27812800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60" t="7104" r="1260" b="6202"/>
          <a:stretch/>
        </p:blipFill>
        <p:spPr>
          <a:xfrm>
            <a:off x="0" y="0"/>
            <a:ext cx="9144000" cy="6858000"/>
          </a:xfrm>
          <a:prstGeom prst="rect">
            <a:avLst/>
          </a:prstGeom>
        </p:spPr>
      </p:pic>
    </p:spTree>
    <p:extLst>
      <p:ext uri="{BB962C8B-B14F-4D97-AF65-F5344CB8AC3E}">
        <p14:creationId xmlns:p14="http://schemas.microsoft.com/office/powerpoint/2010/main" val="15293102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46" t="6746" r="1597" b="7046"/>
          <a:stretch/>
        </p:blipFill>
        <p:spPr>
          <a:xfrm>
            <a:off x="0" y="0"/>
            <a:ext cx="9144000" cy="6858000"/>
          </a:xfrm>
          <a:prstGeom prst="rect">
            <a:avLst/>
          </a:prstGeom>
        </p:spPr>
      </p:pic>
    </p:spTree>
    <p:extLst>
      <p:ext uri="{BB962C8B-B14F-4D97-AF65-F5344CB8AC3E}">
        <p14:creationId xmlns:p14="http://schemas.microsoft.com/office/powerpoint/2010/main" val="36742065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441" t="9564" r="5589" b="9708"/>
          <a:stretch/>
        </p:blipFill>
        <p:spPr>
          <a:xfrm>
            <a:off x="0" y="0"/>
            <a:ext cx="9144000" cy="6858000"/>
          </a:xfrm>
          <a:prstGeom prst="rect">
            <a:avLst/>
          </a:prstGeom>
        </p:spPr>
      </p:pic>
    </p:spTree>
    <p:extLst>
      <p:ext uri="{BB962C8B-B14F-4D97-AF65-F5344CB8AC3E}">
        <p14:creationId xmlns:p14="http://schemas.microsoft.com/office/powerpoint/2010/main" val="26147902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471" r="1029" b="6665"/>
          <a:stretch/>
        </p:blipFill>
        <p:spPr>
          <a:xfrm>
            <a:off x="0" y="-99392"/>
            <a:ext cx="9049871" cy="6957392"/>
          </a:xfrm>
          <a:prstGeom prst="rect">
            <a:avLst/>
          </a:prstGeom>
        </p:spPr>
      </p:pic>
    </p:spTree>
    <p:extLst>
      <p:ext uri="{BB962C8B-B14F-4D97-AF65-F5344CB8AC3E}">
        <p14:creationId xmlns:p14="http://schemas.microsoft.com/office/powerpoint/2010/main" val="1455786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51" b="5977"/>
          <a:stretch/>
        </p:blipFill>
        <p:spPr>
          <a:xfrm>
            <a:off x="0" y="0"/>
            <a:ext cx="9144000" cy="6858000"/>
          </a:xfrm>
          <a:prstGeom prst="rect">
            <a:avLst/>
          </a:prstGeom>
        </p:spPr>
      </p:pic>
    </p:spTree>
    <p:extLst>
      <p:ext uri="{BB962C8B-B14F-4D97-AF65-F5344CB8AC3E}">
        <p14:creationId xmlns:p14="http://schemas.microsoft.com/office/powerpoint/2010/main" val="25014830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428" r="2101" b="5976"/>
          <a:stretch/>
        </p:blipFill>
        <p:spPr>
          <a:xfrm>
            <a:off x="0" y="0"/>
            <a:ext cx="9144000" cy="6858000"/>
          </a:xfrm>
          <a:prstGeom prst="rect">
            <a:avLst/>
          </a:prstGeom>
        </p:spPr>
      </p:pic>
    </p:spTree>
    <p:extLst>
      <p:ext uri="{BB962C8B-B14F-4D97-AF65-F5344CB8AC3E}">
        <p14:creationId xmlns:p14="http://schemas.microsoft.com/office/powerpoint/2010/main" val="1409351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240</TotalTime>
  <Words>2824</Words>
  <Application>Microsoft Office PowerPoint</Application>
  <PresentationFormat>Presentación en pantalla (4:3)</PresentationFormat>
  <Paragraphs>318</Paragraphs>
  <Slides>126</Slides>
  <Notes>105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126</vt:i4>
      </vt:variant>
    </vt:vector>
  </HeadingPairs>
  <TitlesOfParts>
    <vt:vector size="131" baseType="lpstr">
      <vt:lpstr>Calibri</vt:lpstr>
      <vt:lpstr>Century Schoolbook</vt:lpstr>
      <vt:lpstr>Wingdings</vt:lpstr>
      <vt:lpstr>Wingdings 2</vt:lpstr>
      <vt:lpstr>Default Theme</vt:lpstr>
      <vt:lpstr>EUROPA.-LA VUELTA LA MUNDO EN 885 JARDINES.-AB.-francia</vt:lpstr>
      <vt:lpstr>Château de Groussay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Notre-Dame-d'Orsan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Bourget-du-Lac.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Domaine de Windeck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a Toulouse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LA MUNDO EN 80 JARDINES.-AB.-francia</dc:title>
  <dc:creator>Josep</dc:creator>
  <cp:lastModifiedBy>Usuario</cp:lastModifiedBy>
  <cp:revision>19</cp:revision>
  <dcterms:created xsi:type="dcterms:W3CDTF">2013-08-22T06:05:33Z</dcterms:created>
  <dcterms:modified xsi:type="dcterms:W3CDTF">2018-03-13T15:56:14Z</dcterms:modified>
</cp:coreProperties>
</file>