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2"/>
  </p:notesMasterIdLst>
  <p:sldIdLst>
    <p:sldId id="367" r:id="rId2"/>
    <p:sldId id="256" r:id="rId3"/>
    <p:sldId id="257" r:id="rId4"/>
    <p:sldId id="258" r:id="rId5"/>
    <p:sldId id="300" r:id="rId6"/>
    <p:sldId id="260" r:id="rId7"/>
    <p:sldId id="261" r:id="rId8"/>
    <p:sldId id="262" r:id="rId9"/>
    <p:sldId id="263" r:id="rId10"/>
    <p:sldId id="264" r:id="rId11"/>
    <p:sldId id="265" r:id="rId12"/>
    <p:sldId id="266" r:id="rId13"/>
    <p:sldId id="267" r:id="rId14"/>
    <p:sldId id="273" r:id="rId15"/>
    <p:sldId id="269" r:id="rId16"/>
    <p:sldId id="270" r:id="rId17"/>
    <p:sldId id="271" r:id="rId18"/>
    <p:sldId id="272" r:id="rId19"/>
    <p:sldId id="274" r:id="rId20"/>
    <p:sldId id="275" r:id="rId21"/>
    <p:sldId id="276" r:id="rId22"/>
    <p:sldId id="277" r:id="rId23"/>
    <p:sldId id="278" r:id="rId24"/>
    <p:sldId id="279" r:id="rId25"/>
    <p:sldId id="280"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3" r:id="rId44"/>
    <p:sldId id="281" r:id="rId45"/>
    <p:sldId id="304" r:id="rId46"/>
    <p:sldId id="305" r:id="rId47"/>
    <p:sldId id="346" r:id="rId48"/>
    <p:sldId id="347" r:id="rId49"/>
    <p:sldId id="349" r:id="rId50"/>
    <p:sldId id="350" r:id="rId51"/>
    <p:sldId id="351" r:id="rId52"/>
    <p:sldId id="352" r:id="rId53"/>
    <p:sldId id="353" r:id="rId54"/>
    <p:sldId id="355" r:id="rId55"/>
    <p:sldId id="330" r:id="rId56"/>
    <p:sldId id="339" r:id="rId57"/>
    <p:sldId id="324" r:id="rId58"/>
    <p:sldId id="325" r:id="rId59"/>
    <p:sldId id="327" r:id="rId60"/>
    <p:sldId id="307" r:id="rId61"/>
    <p:sldId id="354" r:id="rId62"/>
    <p:sldId id="309" r:id="rId63"/>
    <p:sldId id="310" r:id="rId64"/>
    <p:sldId id="312" r:id="rId65"/>
    <p:sldId id="318" r:id="rId66"/>
    <p:sldId id="313" r:id="rId67"/>
    <p:sldId id="319" r:id="rId68"/>
    <p:sldId id="314" r:id="rId69"/>
    <p:sldId id="315" r:id="rId70"/>
    <p:sldId id="316" r:id="rId71"/>
    <p:sldId id="317" r:id="rId72"/>
    <p:sldId id="321" r:id="rId73"/>
    <p:sldId id="322" r:id="rId74"/>
    <p:sldId id="323" r:id="rId75"/>
    <p:sldId id="356" r:id="rId76"/>
    <p:sldId id="326" r:id="rId77"/>
    <p:sldId id="328" r:id="rId78"/>
    <p:sldId id="329" r:id="rId79"/>
    <p:sldId id="331" r:id="rId80"/>
    <p:sldId id="332" r:id="rId81"/>
    <p:sldId id="308" r:id="rId82"/>
    <p:sldId id="320" r:id="rId83"/>
    <p:sldId id="333" r:id="rId84"/>
    <p:sldId id="357" r:id="rId85"/>
    <p:sldId id="335" r:id="rId86"/>
    <p:sldId id="336" r:id="rId87"/>
    <p:sldId id="337" r:id="rId88"/>
    <p:sldId id="338" r:id="rId89"/>
    <p:sldId id="341" r:id="rId90"/>
    <p:sldId id="342" r:id="rId91"/>
    <p:sldId id="343" r:id="rId92"/>
    <p:sldId id="344" r:id="rId93"/>
    <p:sldId id="364" r:id="rId94"/>
    <p:sldId id="345" r:id="rId95"/>
    <p:sldId id="359" r:id="rId96"/>
    <p:sldId id="360" r:id="rId97"/>
    <p:sldId id="363" r:id="rId98"/>
    <p:sldId id="365" r:id="rId99"/>
    <p:sldId id="358" r:id="rId100"/>
    <p:sldId id="362" r:id="rId10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070C60-3C00-4128-BB03-C777F561CC1D}" type="datetimeFigureOut">
              <a:rPr lang="es-ES" smtClean="0"/>
              <a:t>23/03/2018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A80881-6BFB-4D90-BD3D-EFFD7E10D840}" type="slidenum">
              <a:rPr lang="es-ES" smtClean="0"/>
              <a:t>‹Nº›</a:t>
            </a:fld>
            <a:endParaRPr lang="es-ES" dirty="0"/>
          </a:p>
        </p:txBody>
      </p:sp>
    </p:spTree>
    <p:extLst>
      <p:ext uri="{BB962C8B-B14F-4D97-AF65-F5344CB8AC3E}">
        <p14:creationId xmlns:p14="http://schemas.microsoft.com/office/powerpoint/2010/main" val="2288503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5</a:t>
            </a:fld>
            <a:endParaRPr lang="es-ES" dirty="0"/>
          </a:p>
        </p:txBody>
      </p:sp>
    </p:spTree>
    <p:extLst>
      <p:ext uri="{BB962C8B-B14F-4D97-AF65-F5344CB8AC3E}">
        <p14:creationId xmlns:p14="http://schemas.microsoft.com/office/powerpoint/2010/main" val="3285611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Festival.-Entrance</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a:t>
            </a:fld>
            <a:endParaRPr lang="es-ES" dirty="0"/>
          </a:p>
        </p:txBody>
      </p:sp>
    </p:spTree>
    <p:extLst>
      <p:ext uri="{BB962C8B-B14F-4D97-AF65-F5344CB8AC3E}">
        <p14:creationId xmlns:p14="http://schemas.microsoft.com/office/powerpoint/2010/main" val="1881891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a:t>
            </a:fld>
            <a:endParaRPr lang="es-ES" dirty="0"/>
          </a:p>
        </p:txBody>
      </p:sp>
    </p:spTree>
    <p:extLst>
      <p:ext uri="{BB962C8B-B14F-4D97-AF65-F5344CB8AC3E}">
        <p14:creationId xmlns:p14="http://schemas.microsoft.com/office/powerpoint/2010/main" val="2773359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a:t>
            </a:fld>
            <a:endParaRPr lang="es-ES" dirty="0"/>
          </a:p>
        </p:txBody>
      </p:sp>
    </p:spTree>
    <p:extLst>
      <p:ext uri="{BB962C8B-B14F-4D97-AF65-F5344CB8AC3E}">
        <p14:creationId xmlns:p14="http://schemas.microsoft.com/office/powerpoint/2010/main" val="32576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a:t>
            </a:fld>
            <a:endParaRPr lang="es-ES" dirty="0"/>
          </a:p>
        </p:txBody>
      </p:sp>
    </p:spTree>
    <p:extLst>
      <p:ext uri="{BB962C8B-B14F-4D97-AF65-F5344CB8AC3E}">
        <p14:creationId xmlns:p14="http://schemas.microsoft.com/office/powerpoint/2010/main" val="2812845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10</a:t>
            </a:fld>
            <a:endParaRPr lang="es-ES" dirty="0"/>
          </a:p>
        </p:txBody>
      </p:sp>
    </p:spTree>
    <p:extLst>
      <p:ext uri="{BB962C8B-B14F-4D97-AF65-F5344CB8AC3E}">
        <p14:creationId xmlns:p14="http://schemas.microsoft.com/office/powerpoint/2010/main" val="539481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11</a:t>
            </a:fld>
            <a:endParaRPr lang="es-ES" dirty="0"/>
          </a:p>
        </p:txBody>
      </p:sp>
    </p:spTree>
    <p:extLst>
      <p:ext uri="{BB962C8B-B14F-4D97-AF65-F5344CB8AC3E}">
        <p14:creationId xmlns:p14="http://schemas.microsoft.com/office/powerpoint/2010/main" val="3397393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12</a:t>
            </a:fld>
            <a:endParaRPr lang="es-ES" dirty="0"/>
          </a:p>
        </p:txBody>
      </p:sp>
    </p:spTree>
    <p:extLst>
      <p:ext uri="{BB962C8B-B14F-4D97-AF65-F5344CB8AC3E}">
        <p14:creationId xmlns:p14="http://schemas.microsoft.com/office/powerpoint/2010/main" val="4229791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13</a:t>
            </a:fld>
            <a:endParaRPr lang="es-ES" dirty="0"/>
          </a:p>
        </p:txBody>
      </p:sp>
    </p:spTree>
    <p:extLst>
      <p:ext uri="{BB962C8B-B14F-4D97-AF65-F5344CB8AC3E}">
        <p14:creationId xmlns:p14="http://schemas.microsoft.com/office/powerpoint/2010/main" val="397353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14</a:t>
            </a:fld>
            <a:endParaRPr lang="es-ES" dirty="0"/>
          </a:p>
        </p:txBody>
      </p:sp>
    </p:spTree>
    <p:extLst>
      <p:ext uri="{BB962C8B-B14F-4D97-AF65-F5344CB8AC3E}">
        <p14:creationId xmlns:p14="http://schemas.microsoft.com/office/powerpoint/2010/main" val="4140143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15</a:t>
            </a:fld>
            <a:endParaRPr lang="es-ES" dirty="0"/>
          </a:p>
        </p:txBody>
      </p:sp>
    </p:spTree>
    <p:extLst>
      <p:ext uri="{BB962C8B-B14F-4D97-AF65-F5344CB8AC3E}">
        <p14:creationId xmlns:p14="http://schemas.microsoft.com/office/powerpoint/2010/main" val="3414628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Festival.-Gulhkane</a:t>
            </a:r>
            <a:r>
              <a:rPr lang="es-ES" baseline="0" dirty="0"/>
              <a:t> Park</a:t>
            </a:r>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16</a:t>
            </a:fld>
            <a:endParaRPr lang="es-ES" dirty="0"/>
          </a:p>
        </p:txBody>
      </p:sp>
    </p:spTree>
    <p:extLst>
      <p:ext uri="{BB962C8B-B14F-4D97-AF65-F5344CB8AC3E}">
        <p14:creationId xmlns:p14="http://schemas.microsoft.com/office/powerpoint/2010/main" val="506751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Festival.-Gulhkane</a:t>
            </a:r>
            <a:r>
              <a:rPr lang="es-ES" baseline="0" dirty="0"/>
              <a:t> Park</a:t>
            </a:r>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17</a:t>
            </a:fld>
            <a:endParaRPr lang="es-ES" dirty="0"/>
          </a:p>
        </p:txBody>
      </p:sp>
    </p:spTree>
    <p:extLst>
      <p:ext uri="{BB962C8B-B14F-4D97-AF65-F5344CB8AC3E}">
        <p14:creationId xmlns:p14="http://schemas.microsoft.com/office/powerpoint/2010/main" val="1871289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18</a:t>
            </a:fld>
            <a:endParaRPr lang="es-ES" dirty="0"/>
          </a:p>
        </p:txBody>
      </p:sp>
    </p:spTree>
    <p:extLst>
      <p:ext uri="{BB962C8B-B14F-4D97-AF65-F5344CB8AC3E}">
        <p14:creationId xmlns:p14="http://schemas.microsoft.com/office/powerpoint/2010/main" val="3160515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19</a:t>
            </a:fld>
            <a:endParaRPr lang="es-ES" dirty="0"/>
          </a:p>
        </p:txBody>
      </p:sp>
    </p:spTree>
    <p:extLst>
      <p:ext uri="{BB962C8B-B14F-4D97-AF65-F5344CB8AC3E}">
        <p14:creationId xmlns:p14="http://schemas.microsoft.com/office/powerpoint/2010/main" val="880370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20</a:t>
            </a:fld>
            <a:endParaRPr lang="es-ES" dirty="0"/>
          </a:p>
        </p:txBody>
      </p:sp>
    </p:spTree>
    <p:extLst>
      <p:ext uri="{BB962C8B-B14F-4D97-AF65-F5344CB8AC3E}">
        <p14:creationId xmlns:p14="http://schemas.microsoft.com/office/powerpoint/2010/main" val="217915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21</a:t>
            </a:fld>
            <a:endParaRPr lang="es-ES" dirty="0"/>
          </a:p>
        </p:txBody>
      </p:sp>
    </p:spTree>
    <p:extLst>
      <p:ext uri="{BB962C8B-B14F-4D97-AF65-F5344CB8AC3E}">
        <p14:creationId xmlns:p14="http://schemas.microsoft.com/office/powerpoint/2010/main" val="189980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22</a:t>
            </a:fld>
            <a:endParaRPr lang="es-ES" dirty="0"/>
          </a:p>
        </p:txBody>
      </p:sp>
    </p:spTree>
    <p:extLst>
      <p:ext uri="{BB962C8B-B14F-4D97-AF65-F5344CB8AC3E}">
        <p14:creationId xmlns:p14="http://schemas.microsoft.com/office/powerpoint/2010/main" val="3696818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23</a:t>
            </a:fld>
            <a:endParaRPr lang="es-ES" dirty="0"/>
          </a:p>
        </p:txBody>
      </p:sp>
    </p:spTree>
    <p:extLst>
      <p:ext uri="{BB962C8B-B14F-4D97-AF65-F5344CB8AC3E}">
        <p14:creationId xmlns:p14="http://schemas.microsoft.com/office/powerpoint/2010/main" val="3864416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24</a:t>
            </a:fld>
            <a:endParaRPr lang="es-ES" dirty="0"/>
          </a:p>
        </p:txBody>
      </p:sp>
    </p:spTree>
    <p:extLst>
      <p:ext uri="{BB962C8B-B14F-4D97-AF65-F5344CB8AC3E}">
        <p14:creationId xmlns:p14="http://schemas.microsoft.com/office/powerpoint/2010/main" val="2911949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25</a:t>
            </a:fld>
            <a:endParaRPr lang="es-ES" dirty="0"/>
          </a:p>
        </p:txBody>
      </p:sp>
    </p:spTree>
    <p:extLst>
      <p:ext uri="{BB962C8B-B14F-4D97-AF65-F5344CB8AC3E}">
        <p14:creationId xmlns:p14="http://schemas.microsoft.com/office/powerpoint/2010/main" val="3274028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27</a:t>
            </a:fld>
            <a:endParaRPr lang="es-ES" dirty="0"/>
          </a:p>
        </p:txBody>
      </p:sp>
    </p:spTree>
    <p:extLst>
      <p:ext uri="{BB962C8B-B14F-4D97-AF65-F5344CB8AC3E}">
        <p14:creationId xmlns:p14="http://schemas.microsoft.com/office/powerpoint/2010/main" val="446516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28</a:t>
            </a:fld>
            <a:endParaRPr lang="es-ES" dirty="0"/>
          </a:p>
        </p:txBody>
      </p:sp>
    </p:spTree>
    <p:extLst>
      <p:ext uri="{BB962C8B-B14F-4D97-AF65-F5344CB8AC3E}">
        <p14:creationId xmlns:p14="http://schemas.microsoft.com/office/powerpoint/2010/main" val="2932839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29</a:t>
            </a:fld>
            <a:endParaRPr lang="es-ES" dirty="0"/>
          </a:p>
        </p:txBody>
      </p:sp>
    </p:spTree>
    <p:extLst>
      <p:ext uri="{BB962C8B-B14F-4D97-AF65-F5344CB8AC3E}">
        <p14:creationId xmlns:p14="http://schemas.microsoft.com/office/powerpoint/2010/main" val="3859547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30</a:t>
            </a:fld>
            <a:endParaRPr lang="es-ES" dirty="0"/>
          </a:p>
        </p:txBody>
      </p:sp>
    </p:spTree>
    <p:extLst>
      <p:ext uri="{BB962C8B-B14F-4D97-AF65-F5344CB8AC3E}">
        <p14:creationId xmlns:p14="http://schemas.microsoft.com/office/powerpoint/2010/main" val="3520003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31</a:t>
            </a:fld>
            <a:endParaRPr lang="es-ES" dirty="0"/>
          </a:p>
        </p:txBody>
      </p:sp>
    </p:spTree>
    <p:extLst>
      <p:ext uri="{BB962C8B-B14F-4D97-AF65-F5344CB8AC3E}">
        <p14:creationId xmlns:p14="http://schemas.microsoft.com/office/powerpoint/2010/main" val="27968735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32</a:t>
            </a:fld>
            <a:endParaRPr lang="es-ES" dirty="0"/>
          </a:p>
        </p:txBody>
      </p:sp>
    </p:spTree>
    <p:extLst>
      <p:ext uri="{BB962C8B-B14F-4D97-AF65-F5344CB8AC3E}">
        <p14:creationId xmlns:p14="http://schemas.microsoft.com/office/powerpoint/2010/main" val="20339981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33</a:t>
            </a:fld>
            <a:endParaRPr lang="es-ES" dirty="0"/>
          </a:p>
        </p:txBody>
      </p:sp>
    </p:spTree>
    <p:extLst>
      <p:ext uri="{BB962C8B-B14F-4D97-AF65-F5344CB8AC3E}">
        <p14:creationId xmlns:p14="http://schemas.microsoft.com/office/powerpoint/2010/main" val="33195184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34</a:t>
            </a:fld>
            <a:endParaRPr lang="es-ES" dirty="0"/>
          </a:p>
        </p:txBody>
      </p:sp>
    </p:spTree>
    <p:extLst>
      <p:ext uri="{BB962C8B-B14F-4D97-AF65-F5344CB8AC3E}">
        <p14:creationId xmlns:p14="http://schemas.microsoft.com/office/powerpoint/2010/main" val="3234417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35</a:t>
            </a:fld>
            <a:endParaRPr lang="es-ES" dirty="0"/>
          </a:p>
        </p:txBody>
      </p:sp>
    </p:spTree>
    <p:extLst>
      <p:ext uri="{BB962C8B-B14F-4D97-AF65-F5344CB8AC3E}">
        <p14:creationId xmlns:p14="http://schemas.microsoft.com/office/powerpoint/2010/main" val="3667070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36</a:t>
            </a:fld>
            <a:endParaRPr lang="es-ES" dirty="0"/>
          </a:p>
        </p:txBody>
      </p:sp>
    </p:spTree>
    <p:extLst>
      <p:ext uri="{BB962C8B-B14F-4D97-AF65-F5344CB8AC3E}">
        <p14:creationId xmlns:p14="http://schemas.microsoft.com/office/powerpoint/2010/main" val="39117288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37</a:t>
            </a:fld>
            <a:endParaRPr lang="es-ES" dirty="0"/>
          </a:p>
        </p:txBody>
      </p:sp>
    </p:spTree>
    <p:extLst>
      <p:ext uri="{BB962C8B-B14F-4D97-AF65-F5344CB8AC3E}">
        <p14:creationId xmlns:p14="http://schemas.microsoft.com/office/powerpoint/2010/main" val="16692448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38</a:t>
            </a:fld>
            <a:endParaRPr lang="es-ES" dirty="0"/>
          </a:p>
        </p:txBody>
      </p:sp>
    </p:spTree>
    <p:extLst>
      <p:ext uri="{BB962C8B-B14F-4D97-AF65-F5344CB8AC3E}">
        <p14:creationId xmlns:p14="http://schemas.microsoft.com/office/powerpoint/2010/main" val="42765151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Festiva-Sultan's-Tulips</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39</a:t>
            </a:fld>
            <a:endParaRPr lang="es-ES" dirty="0"/>
          </a:p>
        </p:txBody>
      </p:sp>
    </p:spTree>
    <p:extLst>
      <p:ext uri="{BB962C8B-B14F-4D97-AF65-F5344CB8AC3E}">
        <p14:creationId xmlns:p14="http://schemas.microsoft.com/office/powerpoint/2010/main" val="19194997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Festiva-Display</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40</a:t>
            </a:fld>
            <a:endParaRPr lang="es-ES" dirty="0"/>
          </a:p>
        </p:txBody>
      </p:sp>
    </p:spTree>
    <p:extLst>
      <p:ext uri="{BB962C8B-B14F-4D97-AF65-F5344CB8AC3E}">
        <p14:creationId xmlns:p14="http://schemas.microsoft.com/office/powerpoint/2010/main" val="37360020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41</a:t>
            </a:fld>
            <a:endParaRPr lang="es-ES" dirty="0"/>
          </a:p>
        </p:txBody>
      </p:sp>
    </p:spTree>
    <p:extLst>
      <p:ext uri="{BB962C8B-B14F-4D97-AF65-F5344CB8AC3E}">
        <p14:creationId xmlns:p14="http://schemas.microsoft.com/office/powerpoint/2010/main" val="21597743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42</a:t>
            </a:fld>
            <a:endParaRPr lang="es-ES" dirty="0"/>
          </a:p>
        </p:txBody>
      </p:sp>
    </p:spTree>
    <p:extLst>
      <p:ext uri="{BB962C8B-B14F-4D97-AF65-F5344CB8AC3E}">
        <p14:creationId xmlns:p14="http://schemas.microsoft.com/office/powerpoint/2010/main" val="1403816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43</a:t>
            </a:fld>
            <a:endParaRPr lang="es-ES" dirty="0"/>
          </a:p>
        </p:txBody>
      </p:sp>
    </p:spTree>
    <p:extLst>
      <p:ext uri="{BB962C8B-B14F-4D97-AF65-F5344CB8AC3E}">
        <p14:creationId xmlns:p14="http://schemas.microsoft.com/office/powerpoint/2010/main" val="2964398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⁫Istambul Tulip Festival.-Area  de juegos</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44</a:t>
            </a:fld>
            <a:endParaRPr lang="es-ES" dirty="0"/>
          </a:p>
        </p:txBody>
      </p:sp>
    </p:spTree>
    <p:extLst>
      <p:ext uri="{BB962C8B-B14F-4D97-AF65-F5344CB8AC3E}">
        <p14:creationId xmlns:p14="http://schemas.microsoft.com/office/powerpoint/2010/main" val="4511851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55</a:t>
            </a:fld>
            <a:endParaRPr lang="es-ES" dirty="0"/>
          </a:p>
        </p:txBody>
      </p:sp>
    </p:spTree>
    <p:extLst>
      <p:ext uri="{BB962C8B-B14F-4D97-AF65-F5344CB8AC3E}">
        <p14:creationId xmlns:p14="http://schemas.microsoft.com/office/powerpoint/2010/main" val="10052993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56</a:t>
            </a:fld>
            <a:endParaRPr lang="es-ES" dirty="0"/>
          </a:p>
        </p:txBody>
      </p:sp>
    </p:spTree>
    <p:extLst>
      <p:ext uri="{BB962C8B-B14F-4D97-AF65-F5344CB8AC3E}">
        <p14:creationId xmlns:p14="http://schemas.microsoft.com/office/powerpoint/2010/main" val="15661349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57</a:t>
            </a:fld>
            <a:endParaRPr lang="es-ES" dirty="0"/>
          </a:p>
        </p:txBody>
      </p:sp>
    </p:spTree>
    <p:extLst>
      <p:ext uri="{BB962C8B-B14F-4D97-AF65-F5344CB8AC3E}">
        <p14:creationId xmlns:p14="http://schemas.microsoft.com/office/powerpoint/2010/main" val="27568790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58</a:t>
            </a:fld>
            <a:endParaRPr lang="es-ES" dirty="0"/>
          </a:p>
        </p:txBody>
      </p:sp>
    </p:spTree>
    <p:extLst>
      <p:ext uri="{BB962C8B-B14F-4D97-AF65-F5344CB8AC3E}">
        <p14:creationId xmlns:p14="http://schemas.microsoft.com/office/powerpoint/2010/main" val="2430177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59</a:t>
            </a:fld>
            <a:endParaRPr lang="es-ES" dirty="0"/>
          </a:p>
        </p:txBody>
      </p:sp>
    </p:spTree>
    <p:extLst>
      <p:ext uri="{BB962C8B-B14F-4D97-AF65-F5344CB8AC3E}">
        <p14:creationId xmlns:p14="http://schemas.microsoft.com/office/powerpoint/2010/main" val="21803790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60</a:t>
            </a:fld>
            <a:endParaRPr lang="es-ES" dirty="0"/>
          </a:p>
        </p:txBody>
      </p:sp>
    </p:spTree>
    <p:extLst>
      <p:ext uri="{BB962C8B-B14F-4D97-AF65-F5344CB8AC3E}">
        <p14:creationId xmlns:p14="http://schemas.microsoft.com/office/powerpoint/2010/main" val="6476528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61</a:t>
            </a:fld>
            <a:endParaRPr lang="es-ES" dirty="0"/>
          </a:p>
        </p:txBody>
      </p:sp>
    </p:spTree>
    <p:extLst>
      <p:ext uri="{BB962C8B-B14F-4D97-AF65-F5344CB8AC3E}">
        <p14:creationId xmlns:p14="http://schemas.microsoft.com/office/powerpoint/2010/main" val="1937689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62</a:t>
            </a:fld>
            <a:endParaRPr lang="es-ES" dirty="0"/>
          </a:p>
        </p:txBody>
      </p:sp>
    </p:spTree>
    <p:extLst>
      <p:ext uri="{BB962C8B-B14F-4D97-AF65-F5344CB8AC3E}">
        <p14:creationId xmlns:p14="http://schemas.microsoft.com/office/powerpoint/2010/main" val="15225738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63</a:t>
            </a:fld>
            <a:endParaRPr lang="es-ES" dirty="0"/>
          </a:p>
        </p:txBody>
      </p:sp>
    </p:spTree>
    <p:extLst>
      <p:ext uri="{BB962C8B-B14F-4D97-AF65-F5344CB8AC3E}">
        <p14:creationId xmlns:p14="http://schemas.microsoft.com/office/powerpoint/2010/main" val="38030532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64</a:t>
            </a:fld>
            <a:endParaRPr lang="es-ES" dirty="0"/>
          </a:p>
        </p:txBody>
      </p:sp>
    </p:spTree>
    <p:extLst>
      <p:ext uri="{BB962C8B-B14F-4D97-AF65-F5344CB8AC3E}">
        <p14:creationId xmlns:p14="http://schemas.microsoft.com/office/powerpoint/2010/main" val="29672567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65</a:t>
            </a:fld>
            <a:endParaRPr lang="es-ES" dirty="0"/>
          </a:p>
        </p:txBody>
      </p:sp>
    </p:spTree>
    <p:extLst>
      <p:ext uri="{BB962C8B-B14F-4D97-AF65-F5344CB8AC3E}">
        <p14:creationId xmlns:p14="http://schemas.microsoft.com/office/powerpoint/2010/main" val="2441488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66</a:t>
            </a:fld>
            <a:endParaRPr lang="es-ES" dirty="0"/>
          </a:p>
        </p:txBody>
      </p:sp>
    </p:spTree>
    <p:extLst>
      <p:ext uri="{BB962C8B-B14F-4D97-AF65-F5344CB8AC3E}">
        <p14:creationId xmlns:p14="http://schemas.microsoft.com/office/powerpoint/2010/main" val="2836995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67</a:t>
            </a:fld>
            <a:endParaRPr lang="es-ES" dirty="0"/>
          </a:p>
        </p:txBody>
      </p:sp>
    </p:spTree>
    <p:extLst>
      <p:ext uri="{BB962C8B-B14F-4D97-AF65-F5344CB8AC3E}">
        <p14:creationId xmlns:p14="http://schemas.microsoft.com/office/powerpoint/2010/main" val="32310021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68</a:t>
            </a:fld>
            <a:endParaRPr lang="es-ES" dirty="0"/>
          </a:p>
        </p:txBody>
      </p:sp>
    </p:spTree>
    <p:extLst>
      <p:ext uri="{BB962C8B-B14F-4D97-AF65-F5344CB8AC3E}">
        <p14:creationId xmlns:p14="http://schemas.microsoft.com/office/powerpoint/2010/main" val="18890332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69</a:t>
            </a:fld>
            <a:endParaRPr lang="es-ES" dirty="0"/>
          </a:p>
        </p:txBody>
      </p:sp>
    </p:spTree>
    <p:extLst>
      <p:ext uri="{BB962C8B-B14F-4D97-AF65-F5344CB8AC3E}">
        <p14:creationId xmlns:p14="http://schemas.microsoft.com/office/powerpoint/2010/main" val="42885257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70</a:t>
            </a:fld>
            <a:endParaRPr lang="es-ES" dirty="0"/>
          </a:p>
        </p:txBody>
      </p:sp>
    </p:spTree>
    <p:extLst>
      <p:ext uri="{BB962C8B-B14F-4D97-AF65-F5344CB8AC3E}">
        <p14:creationId xmlns:p14="http://schemas.microsoft.com/office/powerpoint/2010/main" val="20947878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71</a:t>
            </a:fld>
            <a:endParaRPr lang="es-ES" dirty="0"/>
          </a:p>
        </p:txBody>
      </p:sp>
    </p:spTree>
    <p:extLst>
      <p:ext uri="{BB962C8B-B14F-4D97-AF65-F5344CB8AC3E}">
        <p14:creationId xmlns:p14="http://schemas.microsoft.com/office/powerpoint/2010/main" val="7903046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72</a:t>
            </a:fld>
            <a:endParaRPr lang="es-ES" dirty="0"/>
          </a:p>
        </p:txBody>
      </p:sp>
    </p:spTree>
    <p:extLst>
      <p:ext uri="{BB962C8B-B14F-4D97-AF65-F5344CB8AC3E}">
        <p14:creationId xmlns:p14="http://schemas.microsoft.com/office/powerpoint/2010/main" val="31611981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73</a:t>
            </a:fld>
            <a:endParaRPr lang="es-ES" dirty="0"/>
          </a:p>
        </p:txBody>
      </p:sp>
    </p:spTree>
    <p:extLst>
      <p:ext uri="{BB962C8B-B14F-4D97-AF65-F5344CB8AC3E}">
        <p14:creationId xmlns:p14="http://schemas.microsoft.com/office/powerpoint/2010/main" val="33054213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74</a:t>
            </a:fld>
            <a:endParaRPr lang="es-ES" dirty="0"/>
          </a:p>
        </p:txBody>
      </p:sp>
    </p:spTree>
    <p:extLst>
      <p:ext uri="{BB962C8B-B14F-4D97-AF65-F5344CB8AC3E}">
        <p14:creationId xmlns:p14="http://schemas.microsoft.com/office/powerpoint/2010/main" val="40144233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75</a:t>
            </a:fld>
            <a:endParaRPr lang="es-ES" dirty="0"/>
          </a:p>
        </p:txBody>
      </p:sp>
    </p:spTree>
    <p:extLst>
      <p:ext uri="{BB962C8B-B14F-4D97-AF65-F5344CB8AC3E}">
        <p14:creationId xmlns:p14="http://schemas.microsoft.com/office/powerpoint/2010/main" val="8739202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76</a:t>
            </a:fld>
            <a:endParaRPr lang="es-ES" dirty="0"/>
          </a:p>
        </p:txBody>
      </p:sp>
    </p:spTree>
    <p:extLst>
      <p:ext uri="{BB962C8B-B14F-4D97-AF65-F5344CB8AC3E}">
        <p14:creationId xmlns:p14="http://schemas.microsoft.com/office/powerpoint/2010/main" val="7158966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77</a:t>
            </a:fld>
            <a:endParaRPr lang="es-ES" dirty="0"/>
          </a:p>
        </p:txBody>
      </p:sp>
    </p:spTree>
    <p:extLst>
      <p:ext uri="{BB962C8B-B14F-4D97-AF65-F5344CB8AC3E}">
        <p14:creationId xmlns:p14="http://schemas.microsoft.com/office/powerpoint/2010/main" val="15150202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78</a:t>
            </a:fld>
            <a:endParaRPr lang="es-ES" dirty="0"/>
          </a:p>
        </p:txBody>
      </p:sp>
    </p:spTree>
    <p:extLst>
      <p:ext uri="{BB962C8B-B14F-4D97-AF65-F5344CB8AC3E}">
        <p14:creationId xmlns:p14="http://schemas.microsoft.com/office/powerpoint/2010/main" val="6016423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79</a:t>
            </a:fld>
            <a:endParaRPr lang="es-ES" dirty="0"/>
          </a:p>
        </p:txBody>
      </p:sp>
    </p:spTree>
    <p:extLst>
      <p:ext uri="{BB962C8B-B14F-4D97-AF65-F5344CB8AC3E}">
        <p14:creationId xmlns:p14="http://schemas.microsoft.com/office/powerpoint/2010/main" val="18651695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80</a:t>
            </a:fld>
            <a:endParaRPr lang="es-ES" dirty="0"/>
          </a:p>
        </p:txBody>
      </p:sp>
    </p:spTree>
    <p:extLst>
      <p:ext uri="{BB962C8B-B14F-4D97-AF65-F5344CB8AC3E}">
        <p14:creationId xmlns:p14="http://schemas.microsoft.com/office/powerpoint/2010/main" val="22699365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81</a:t>
            </a:fld>
            <a:endParaRPr lang="es-ES" dirty="0"/>
          </a:p>
        </p:txBody>
      </p:sp>
    </p:spTree>
    <p:extLst>
      <p:ext uri="{BB962C8B-B14F-4D97-AF65-F5344CB8AC3E}">
        <p14:creationId xmlns:p14="http://schemas.microsoft.com/office/powerpoint/2010/main" val="8907249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82</a:t>
            </a:fld>
            <a:endParaRPr lang="es-ES" dirty="0"/>
          </a:p>
        </p:txBody>
      </p:sp>
    </p:spTree>
    <p:extLst>
      <p:ext uri="{BB962C8B-B14F-4D97-AF65-F5344CB8AC3E}">
        <p14:creationId xmlns:p14="http://schemas.microsoft.com/office/powerpoint/2010/main" val="2648044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 Ajuga repens</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83</a:t>
            </a:fld>
            <a:endParaRPr lang="es-ES" dirty="0"/>
          </a:p>
        </p:txBody>
      </p:sp>
    </p:spTree>
    <p:extLst>
      <p:ext uri="{BB962C8B-B14F-4D97-AF65-F5344CB8AC3E}">
        <p14:creationId xmlns:p14="http://schemas.microsoft.com/office/powerpoint/2010/main" val="26224371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84</a:t>
            </a:fld>
            <a:endParaRPr lang="es-ES" dirty="0"/>
          </a:p>
        </p:txBody>
      </p:sp>
    </p:spTree>
    <p:extLst>
      <p:ext uri="{BB962C8B-B14F-4D97-AF65-F5344CB8AC3E}">
        <p14:creationId xmlns:p14="http://schemas.microsoft.com/office/powerpoint/2010/main" val="11430415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85</a:t>
            </a:fld>
            <a:endParaRPr lang="es-ES" dirty="0"/>
          </a:p>
        </p:txBody>
      </p:sp>
    </p:spTree>
    <p:extLst>
      <p:ext uri="{BB962C8B-B14F-4D97-AF65-F5344CB8AC3E}">
        <p14:creationId xmlns:p14="http://schemas.microsoft.com/office/powerpoint/2010/main" val="23960312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86</a:t>
            </a:fld>
            <a:endParaRPr lang="es-ES" dirty="0"/>
          </a:p>
        </p:txBody>
      </p:sp>
    </p:spTree>
    <p:extLst>
      <p:ext uri="{BB962C8B-B14F-4D97-AF65-F5344CB8AC3E}">
        <p14:creationId xmlns:p14="http://schemas.microsoft.com/office/powerpoint/2010/main" val="16146998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87</a:t>
            </a:fld>
            <a:endParaRPr lang="es-ES" dirty="0"/>
          </a:p>
        </p:txBody>
      </p:sp>
    </p:spTree>
    <p:extLst>
      <p:ext uri="{BB962C8B-B14F-4D97-AF65-F5344CB8AC3E}">
        <p14:creationId xmlns:p14="http://schemas.microsoft.com/office/powerpoint/2010/main" val="5134099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88</a:t>
            </a:fld>
            <a:endParaRPr lang="es-ES" dirty="0"/>
          </a:p>
        </p:txBody>
      </p:sp>
    </p:spTree>
    <p:extLst>
      <p:ext uri="{BB962C8B-B14F-4D97-AF65-F5344CB8AC3E}">
        <p14:creationId xmlns:p14="http://schemas.microsoft.com/office/powerpoint/2010/main" val="39901134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89</a:t>
            </a:fld>
            <a:endParaRPr lang="es-ES" dirty="0"/>
          </a:p>
        </p:txBody>
      </p:sp>
    </p:spTree>
    <p:extLst>
      <p:ext uri="{BB962C8B-B14F-4D97-AF65-F5344CB8AC3E}">
        <p14:creationId xmlns:p14="http://schemas.microsoft.com/office/powerpoint/2010/main" val="23103765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90</a:t>
            </a:fld>
            <a:endParaRPr lang="es-ES" dirty="0"/>
          </a:p>
        </p:txBody>
      </p:sp>
    </p:spTree>
    <p:extLst>
      <p:ext uri="{BB962C8B-B14F-4D97-AF65-F5344CB8AC3E}">
        <p14:creationId xmlns:p14="http://schemas.microsoft.com/office/powerpoint/2010/main" val="10205930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91</a:t>
            </a:fld>
            <a:endParaRPr lang="es-ES" dirty="0"/>
          </a:p>
        </p:txBody>
      </p:sp>
    </p:spTree>
    <p:extLst>
      <p:ext uri="{BB962C8B-B14F-4D97-AF65-F5344CB8AC3E}">
        <p14:creationId xmlns:p14="http://schemas.microsoft.com/office/powerpoint/2010/main" val="317549747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92</a:t>
            </a:fld>
            <a:endParaRPr lang="es-ES" dirty="0"/>
          </a:p>
        </p:txBody>
      </p:sp>
    </p:spTree>
    <p:extLst>
      <p:ext uri="{BB962C8B-B14F-4D97-AF65-F5344CB8AC3E}">
        <p14:creationId xmlns:p14="http://schemas.microsoft.com/office/powerpoint/2010/main" val="208239072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Festival..-Melbourne</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93</a:t>
            </a:fld>
            <a:endParaRPr lang="es-ES" dirty="0"/>
          </a:p>
        </p:txBody>
      </p:sp>
    </p:spTree>
    <p:extLst>
      <p:ext uri="{BB962C8B-B14F-4D97-AF65-F5344CB8AC3E}">
        <p14:creationId xmlns:p14="http://schemas.microsoft.com/office/powerpoint/2010/main" val="25802459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Festival..-Melbourne</a:t>
            </a:r>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94</a:t>
            </a:fld>
            <a:endParaRPr lang="es-ES" dirty="0"/>
          </a:p>
        </p:txBody>
      </p:sp>
    </p:spTree>
    <p:extLst>
      <p:ext uri="{BB962C8B-B14F-4D97-AF65-F5344CB8AC3E}">
        <p14:creationId xmlns:p14="http://schemas.microsoft.com/office/powerpoint/2010/main" val="42730509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Festival..-Melbourne</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96</a:t>
            </a:fld>
            <a:endParaRPr lang="es-ES" dirty="0"/>
          </a:p>
        </p:txBody>
      </p:sp>
    </p:spTree>
    <p:extLst>
      <p:ext uri="{BB962C8B-B14F-4D97-AF65-F5344CB8AC3E}">
        <p14:creationId xmlns:p14="http://schemas.microsoft.com/office/powerpoint/2010/main" val="13373529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Festival..-Melbourne</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97</a:t>
            </a:fld>
            <a:endParaRPr lang="es-ES" dirty="0"/>
          </a:p>
        </p:txBody>
      </p:sp>
    </p:spTree>
    <p:extLst>
      <p:ext uri="{BB962C8B-B14F-4D97-AF65-F5344CB8AC3E}">
        <p14:creationId xmlns:p14="http://schemas.microsoft.com/office/powerpoint/2010/main" val="17538003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Festival..-Melbourne</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98</a:t>
            </a:fld>
            <a:endParaRPr lang="es-ES" dirty="0"/>
          </a:p>
        </p:txBody>
      </p:sp>
    </p:spTree>
    <p:extLst>
      <p:ext uri="{BB962C8B-B14F-4D97-AF65-F5344CB8AC3E}">
        <p14:creationId xmlns:p14="http://schemas.microsoft.com/office/powerpoint/2010/main" val="7529700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Festival..-Melbourne</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99</a:t>
            </a:fld>
            <a:endParaRPr lang="es-ES" dirty="0"/>
          </a:p>
        </p:txBody>
      </p:sp>
    </p:spTree>
    <p:extLst>
      <p:ext uri="{BB962C8B-B14F-4D97-AF65-F5344CB8AC3E}">
        <p14:creationId xmlns:p14="http://schemas.microsoft.com/office/powerpoint/2010/main" val="267960307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Tesselaar Tulip Festival..-Melbourne</a:t>
            </a:r>
          </a:p>
          <a:p>
            <a:endParaRPr lang="es-ES" dirty="0"/>
          </a:p>
        </p:txBody>
      </p:sp>
      <p:sp>
        <p:nvSpPr>
          <p:cNvPr id="4" name="3 Marcador de número de diapositiva"/>
          <p:cNvSpPr>
            <a:spLocks noGrp="1"/>
          </p:cNvSpPr>
          <p:nvPr>
            <p:ph type="sldNum" sz="quarter" idx="10"/>
          </p:nvPr>
        </p:nvSpPr>
        <p:spPr/>
        <p:txBody>
          <a:bodyPr/>
          <a:lstStyle/>
          <a:p>
            <a:fld id="{7DA80881-6BFB-4D90-BD3D-EFFD7E10D840}" type="slidenum">
              <a:rPr lang="es-ES" smtClean="0"/>
              <a:t>100</a:t>
            </a:fld>
            <a:endParaRPr lang="es-ES" dirty="0"/>
          </a:p>
        </p:txBody>
      </p:sp>
    </p:spTree>
    <p:extLst>
      <p:ext uri="{BB962C8B-B14F-4D97-AF65-F5344CB8AC3E}">
        <p14:creationId xmlns:p14="http://schemas.microsoft.com/office/powerpoint/2010/main" val="2514144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pPr eaLnBrk="1" latinLnBrk="0" hangingPunct="1"/>
            <a:fld id="{E6F9B8CD-342D-4579-98EC-A8FD6B7370E1}" type="datetimeFigureOut">
              <a:rPr lang="en-US" smtClean="0"/>
              <a:pPr eaLnBrk="1" latinLnBrk="0" hangingPunct="1"/>
              <a:t>3/23/2018</a:t>
            </a:fld>
            <a:endParaRPr lang="en-U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kumimoji="0" lang="en-U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35713604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3/23/2018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733877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pPr eaLnBrk="1" latinLnBrk="0" hangingPunct="1"/>
            <a:fld id="{E6F9B8CD-342D-4579-98EC-A8FD6B7370E1}" type="datetimeFigureOut">
              <a:rPr lang="en-US" smtClean="0"/>
              <a:pPr eaLnBrk="1" latinLnBrk="0" hangingPunct="1"/>
              <a:t>3/23/2018</a:t>
            </a:fld>
            <a:endParaRPr lang="en-U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kumimoji="0" lang="en-US" dirty="0"/>
          </a:p>
        </p:txBody>
      </p:sp>
      <p:sp>
        <p:nvSpPr>
          <p:cNvPr id="6" name="Slide Number Placeholder 5"/>
          <p:cNvSpPr>
            <a:spLocks noGrp="1"/>
          </p:cNvSpPr>
          <p:nvPr>
            <p:ph type="sldNum" sz="quarter" idx="12"/>
          </p:nvPr>
        </p:nvSpPr>
        <p:spPr>
          <a:xfrm>
            <a:off x="6453378" y="5211060"/>
            <a:ext cx="1584198" cy="228600"/>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52694179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46196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047498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3/23/2018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756671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14900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3/23/2018</a:t>
            </a:fld>
            <a:endParaRPr lang="en-US" dirty="0"/>
          </a:p>
        </p:txBody>
      </p:sp>
      <p:sp>
        <p:nvSpPr>
          <p:cNvPr id="9" name="Footer Placeholder 8"/>
          <p:cNvSpPr>
            <a:spLocks noGrp="1"/>
          </p:cNvSpPr>
          <p:nvPr>
            <p:ph type="ftr" sz="quarter" idx="11"/>
          </p:nvPr>
        </p:nvSpPr>
        <p:spPr/>
        <p:txBody>
          <a:bodyPr/>
          <a:lstStyle>
            <a:lvl1pPr algn="r">
              <a:defRPr/>
            </a:lvl1pPr>
          </a:lstStyle>
          <a:p>
            <a:endParaRPr kumimoji="0" lang="en-U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87825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algn="r" eaLnBrk="1" latinLnBrk="0" hangingPunct="1"/>
            <a:fld id="{E6F9B8CD-342D-4579-98EC-A8FD6B7370E1}" type="datetimeFigureOut">
              <a:rPr lang="en-US" smtClean="0"/>
              <a:pPr algn="r" eaLnBrk="1" latinLnBrk="0" hangingPunct="1"/>
              <a:t>3/23/2018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kumimoji="0"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11656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7436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885380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pPr algn="r" eaLnBrk="1" latinLnBrk="0" hangingPunct="1"/>
            <a:fld id="{E6F9B8CD-342D-4579-98EC-A8FD6B7370E1}" type="datetimeFigureOut">
              <a:rPr lang="en-US" smtClean="0"/>
              <a:pPr algn="r" eaLnBrk="1" latinLnBrk="0" hangingPunct="1"/>
              <a:t>3/23/2018</a:t>
            </a:fld>
            <a:endParaRPr lang="en-US" dirty="0">
              <a:solidFill>
                <a:schemeClr val="tx2"/>
              </a:solidFill>
            </a:endParaRPr>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6185277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g"/></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88.jpg"/><Relationship Id="rId4" Type="http://schemas.openxmlformats.org/officeDocument/2006/relationships/image" Target="../media/image87.jpg"/></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90.jpg"/></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9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27584" y="1484784"/>
            <a:ext cx="7630616" cy="2880320"/>
          </a:xfrm>
        </p:spPr>
        <p:txBody>
          <a:bodyPr>
            <a:normAutofit/>
          </a:bodyPr>
          <a:lstStyle/>
          <a:p>
            <a:r>
              <a:rPr lang="es-ES" sz="3600" dirty="0"/>
              <a:t>FESTIVALES DE  TULIPANES</a:t>
            </a:r>
            <a:br>
              <a:rPr lang="es-ES" sz="3600" dirty="0"/>
            </a:br>
            <a:r>
              <a:rPr lang="es-ES" sz="3600" dirty="0"/>
              <a:t>ISTAMBUL TULIP FESTIVAL Y</a:t>
            </a:r>
            <a:br>
              <a:rPr lang="es-ES" sz="3600" dirty="0"/>
            </a:br>
            <a:r>
              <a:rPr lang="es-ES" sz="3600" dirty="0"/>
              <a:t>TESSELAAR TULIP FESTIVAL EN MELBOURNE</a:t>
            </a:r>
          </a:p>
        </p:txBody>
      </p:sp>
      <p:sp>
        <p:nvSpPr>
          <p:cNvPr id="3" name="2 Subtítulo"/>
          <p:cNvSpPr>
            <a:spLocks noGrp="1"/>
          </p:cNvSpPr>
          <p:nvPr>
            <p:ph type="subTitle" idx="1"/>
          </p:nvPr>
        </p:nvSpPr>
        <p:spPr>
          <a:xfrm>
            <a:off x="1171575" y="4365104"/>
            <a:ext cx="6803136" cy="819878"/>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221717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ISTAMBUL TULIP FESTIVAL</a:t>
            </a:r>
          </a:p>
        </p:txBody>
      </p:sp>
      <p:sp>
        <p:nvSpPr>
          <p:cNvPr id="3" name="2 Subtítulo"/>
          <p:cNvSpPr>
            <a:spLocks noGrp="1"/>
          </p:cNvSpPr>
          <p:nvPr>
            <p:ph idx="1"/>
          </p:nvPr>
        </p:nvSpPr>
        <p:spPr/>
        <p:txBody>
          <a:bodyPr>
            <a:normAutofit fontScale="77500" lnSpcReduction="20000"/>
          </a:bodyPr>
          <a:lstStyle/>
          <a:p>
            <a:r>
              <a:rPr lang="es-ES" sz="2800" dirty="0"/>
              <a:t>En abril, el Festival Anual Internacional de Estambul Tulip (Estambul Lale Festivali) se lleva a cabo. </a:t>
            </a:r>
          </a:p>
          <a:p>
            <a:r>
              <a:rPr lang="es-ES" sz="2800" dirty="0"/>
              <a:t>Esto no debería ser una sorpresa si usted sabe que - a diferencia de la creencia común - tulipanes se originaron más o menos en Turquía.</a:t>
            </a:r>
          </a:p>
          <a:p>
            <a:r>
              <a:rPr lang="es-ES" sz="2800" dirty="0"/>
              <a:t> Por lo tanto, si usted sucede estar en Estambul durante esta época del año, estás de suerte. Millones de tulipanes se han plantado en parques de Estambul, avenidas, rotondas ... básicamente en cualquier lugar donde se disponía de un terreno descubierto. Pero ¿cuál es el mejor lugar para admirar los tulipanes de Estambul?</a:t>
            </a:r>
          </a:p>
        </p:txBody>
      </p:sp>
    </p:spTree>
    <p:extLst>
      <p:ext uri="{BB962C8B-B14F-4D97-AF65-F5344CB8AC3E}">
        <p14:creationId xmlns:p14="http://schemas.microsoft.com/office/powerpoint/2010/main" val="2715553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Tulipanes originalmente crecieron salvajes en las estepas asiáticas. </a:t>
            </a:r>
          </a:p>
          <a:p>
            <a:r>
              <a:rPr lang="es-ES" dirty="0"/>
              <a:t>Aunque los tulipanes están asociados con Holanda, el cultivo comercial de la tulipa o lale (de la palabra persa Lahle) comenzó en el Imperio Otomano</a:t>
            </a:r>
          </a:p>
          <a:p>
            <a:r>
              <a:rPr lang="es-ES" dirty="0"/>
              <a:t>Pero la historia más aceptada es la de Oghier Ghislain de Busbecq, embajador de Fernando I de Suleyman el Magnífico del Imperio Otomano en 1554 comentó en una carta que vio "una gran cantidad de flores por todas partes:. Narcisos, jacintos y los de Turquía llama Lale "No es coincidencia que este período -. los más ricos de la época otomana - se llama la era del tulipán (Lale Devri).</a:t>
            </a:r>
          </a:p>
          <a:p>
            <a:r>
              <a:rPr lang="es-ES" dirty="0"/>
              <a:t>Así que ¿cómo es que asociamos los tulipanes en estos días con Holanda?.</a:t>
            </a:r>
          </a:p>
          <a:p>
            <a:r>
              <a:rPr lang="es-ES" dirty="0"/>
              <a:t> En el siglo XVI que fueron traídos a Holanda desde el Imperio Otomano, y rápidamente se convirtieron en muy populares. </a:t>
            </a:r>
          </a:p>
          <a:p>
            <a:endParaRPr lang="es-ES" dirty="0"/>
          </a:p>
        </p:txBody>
      </p:sp>
    </p:spTree>
    <p:extLst>
      <p:ext uri="{BB962C8B-B14F-4D97-AF65-F5344CB8AC3E}">
        <p14:creationId xmlns:p14="http://schemas.microsoft.com/office/powerpoint/2010/main" val="726272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Charles de L'Ecluse, autor de la primera obra importante de los tulipanes (1592) es en gran parte responsable de la propagación de los bulbos de tulipanes en los años finales del siglo XVI. </a:t>
            </a:r>
          </a:p>
          <a:p>
            <a:r>
              <a:rPr lang="es-ES" dirty="0"/>
              <a:t>Ocupó una cátedra en la facultad de medicina de la Universidad de Leiden (Holanda), y plantó un jardín, tanto la enseñanza y su propia uno privado, de la cual entre 1596 y 1598 cientos de bulbos fueron robados. </a:t>
            </a:r>
          </a:p>
          <a:p>
            <a:r>
              <a:rPr lang="es-ES" dirty="0"/>
              <a:t>Durante el mes de abril, se puede ver estas flores gloriosas de primavera en todas partes, en Estambul.</a:t>
            </a:r>
          </a:p>
          <a:p>
            <a:r>
              <a:rPr lang="es-ES" dirty="0"/>
              <a:t> Pero un verdadero placer del tulipán y el Festival Internacional de Estambul Tulip, tenemos que dirigirnos a Emirgan Park. </a:t>
            </a:r>
          </a:p>
          <a:p>
            <a:r>
              <a:rPr lang="es-ES" dirty="0"/>
              <a:t>Es uno de los parques públicos más grandes en Estambul y cuenta con varios jardines de tulipanes. Emirgan Park está situado junto al Bósforo en Sariyer, que es un poco más allá del segundo puente del Bósforo.</a:t>
            </a:r>
          </a:p>
          <a:p>
            <a:endParaRPr lang="es-ES" dirty="0"/>
          </a:p>
        </p:txBody>
      </p:sp>
    </p:spTree>
    <p:extLst>
      <p:ext uri="{BB962C8B-B14F-4D97-AF65-F5344CB8AC3E}">
        <p14:creationId xmlns:p14="http://schemas.microsoft.com/office/powerpoint/2010/main" val="901299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833111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027"/>
            <a:ext cx="9144000" cy="7029400"/>
          </a:xfrm>
          <a:prstGeom prst="rect">
            <a:avLst/>
          </a:prstGeom>
        </p:spPr>
      </p:pic>
      <p:sp>
        <p:nvSpPr>
          <p:cNvPr id="3" name="2 CuadroTexto"/>
          <p:cNvSpPr txBox="1"/>
          <p:nvPr/>
        </p:nvSpPr>
        <p:spPr>
          <a:xfrm>
            <a:off x="7812360" y="5517232"/>
            <a:ext cx="1152128" cy="369332"/>
          </a:xfrm>
          <a:prstGeom prst="rect">
            <a:avLst/>
          </a:prstGeom>
          <a:solidFill>
            <a:schemeClr val="bg1"/>
          </a:solidFill>
        </p:spPr>
        <p:txBody>
          <a:bodyPr wrap="square" rtlCol="0">
            <a:spAutoFit/>
          </a:bodyPr>
          <a:lstStyle/>
          <a:p>
            <a:r>
              <a:rPr lang="es-ES" dirty="0"/>
              <a:t>Entrance</a:t>
            </a:r>
          </a:p>
        </p:txBody>
      </p:sp>
    </p:spTree>
    <p:extLst>
      <p:ext uri="{BB962C8B-B14F-4D97-AF65-F5344CB8AC3E}">
        <p14:creationId xmlns:p14="http://schemas.microsoft.com/office/powerpoint/2010/main" val="3981724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92" y="-99392"/>
            <a:ext cx="9192392" cy="6957392"/>
          </a:xfrm>
          <a:prstGeom prst="rect">
            <a:avLst/>
          </a:prstGeom>
        </p:spPr>
      </p:pic>
    </p:spTree>
    <p:extLst>
      <p:ext uri="{BB962C8B-B14F-4D97-AF65-F5344CB8AC3E}">
        <p14:creationId xmlns:p14="http://schemas.microsoft.com/office/powerpoint/2010/main" val="315749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2515118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37372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344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7701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23677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71627"/>
            <a:ext cx="9144000" cy="6741368"/>
          </a:xfrm>
          <a:prstGeom prst="rect">
            <a:avLst/>
          </a:prstGeom>
        </p:spPr>
      </p:pic>
    </p:spTree>
    <p:extLst>
      <p:ext uri="{BB962C8B-B14F-4D97-AF65-F5344CB8AC3E}">
        <p14:creationId xmlns:p14="http://schemas.microsoft.com/office/powerpoint/2010/main" val="1384016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28"/>
          <a:stretch/>
        </p:blipFill>
        <p:spPr>
          <a:xfrm>
            <a:off x="0" y="0"/>
            <a:ext cx="9144000" cy="6858000"/>
          </a:xfrm>
          <a:prstGeom prst="rect">
            <a:avLst/>
          </a:prstGeom>
        </p:spPr>
      </p:pic>
    </p:spTree>
    <p:extLst>
      <p:ext uri="{BB962C8B-B14F-4D97-AF65-F5344CB8AC3E}">
        <p14:creationId xmlns:p14="http://schemas.microsoft.com/office/powerpoint/2010/main" val="1798166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881258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0"/>
            <a:ext cx="9048750" cy="6857999"/>
          </a:xfrm>
          <a:prstGeom prst="rect">
            <a:avLst/>
          </a:prstGeom>
        </p:spPr>
      </p:pic>
    </p:spTree>
    <p:extLst>
      <p:ext uri="{BB962C8B-B14F-4D97-AF65-F5344CB8AC3E}">
        <p14:creationId xmlns:p14="http://schemas.microsoft.com/office/powerpoint/2010/main" val="3987809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0183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396536" cy="7029400"/>
          </a:xfrm>
          <a:prstGeom prst="rect">
            <a:avLst/>
          </a:prstGeom>
        </p:spPr>
      </p:pic>
    </p:spTree>
    <p:extLst>
      <p:ext uri="{BB962C8B-B14F-4D97-AF65-F5344CB8AC3E}">
        <p14:creationId xmlns:p14="http://schemas.microsoft.com/office/powerpoint/2010/main" val="1619642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16"/>
          <a:stretch/>
        </p:blipFill>
        <p:spPr>
          <a:xfrm>
            <a:off x="0" y="0"/>
            <a:ext cx="9144000" cy="6858000"/>
          </a:xfrm>
          <a:prstGeom prst="rect">
            <a:avLst/>
          </a:prstGeom>
        </p:spPr>
      </p:pic>
    </p:spTree>
    <p:extLst>
      <p:ext uri="{BB962C8B-B14F-4D97-AF65-F5344CB8AC3E}">
        <p14:creationId xmlns:p14="http://schemas.microsoft.com/office/powerpoint/2010/main" val="4070822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833798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99392"/>
            <a:ext cx="9048750" cy="6957391"/>
          </a:xfrm>
          <a:prstGeom prst="rect">
            <a:avLst/>
          </a:prstGeom>
        </p:spPr>
      </p:pic>
    </p:spTree>
    <p:extLst>
      <p:ext uri="{BB962C8B-B14F-4D97-AF65-F5344CB8AC3E}">
        <p14:creationId xmlns:p14="http://schemas.microsoft.com/office/powerpoint/2010/main" val="3195206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034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4205042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13"/>
          <a:stretch/>
        </p:blipFill>
        <p:spPr>
          <a:xfrm>
            <a:off x="0" y="0"/>
            <a:ext cx="9144000" cy="6858000"/>
          </a:xfrm>
          <a:prstGeom prst="rect">
            <a:avLst/>
          </a:prstGeom>
        </p:spPr>
      </p:pic>
    </p:spTree>
    <p:extLst>
      <p:ext uri="{BB962C8B-B14F-4D97-AF65-F5344CB8AC3E}">
        <p14:creationId xmlns:p14="http://schemas.microsoft.com/office/powerpoint/2010/main" val="136904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37246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2500" b="8235"/>
          <a:stretch/>
        </p:blipFill>
        <p:spPr>
          <a:xfrm>
            <a:off x="-6724" y="201706"/>
            <a:ext cx="9372600" cy="6741367"/>
          </a:xfrm>
          <a:prstGeom prst="rect">
            <a:avLst/>
          </a:prstGeom>
        </p:spPr>
      </p:pic>
    </p:spTree>
    <p:extLst>
      <p:ext uri="{BB962C8B-B14F-4D97-AF65-F5344CB8AC3E}">
        <p14:creationId xmlns:p14="http://schemas.microsoft.com/office/powerpoint/2010/main" val="2238707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59" b="9084"/>
          <a:stretch/>
        </p:blipFill>
        <p:spPr>
          <a:xfrm>
            <a:off x="-1" y="-99392"/>
            <a:ext cx="9332259" cy="6957392"/>
          </a:xfrm>
          <a:prstGeom prst="rect">
            <a:avLst/>
          </a:prstGeom>
        </p:spPr>
      </p:pic>
    </p:spTree>
    <p:extLst>
      <p:ext uri="{BB962C8B-B14F-4D97-AF65-F5344CB8AC3E}">
        <p14:creationId xmlns:p14="http://schemas.microsoft.com/office/powerpoint/2010/main" val="3664487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525205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6697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36574"/>
          </a:xfrm>
          <a:prstGeom prst="rect">
            <a:avLst/>
          </a:prstGeom>
        </p:spPr>
      </p:pic>
    </p:spTree>
    <p:extLst>
      <p:ext uri="{BB962C8B-B14F-4D97-AF65-F5344CB8AC3E}">
        <p14:creationId xmlns:p14="http://schemas.microsoft.com/office/powerpoint/2010/main" val="310621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21426"/>
            <a:ext cx="9396536" cy="6836574"/>
          </a:xfrm>
          <a:prstGeom prst="rect">
            <a:avLst/>
          </a:prstGeom>
        </p:spPr>
      </p:pic>
    </p:spTree>
    <p:extLst>
      <p:ext uri="{BB962C8B-B14F-4D97-AF65-F5344CB8AC3E}">
        <p14:creationId xmlns:p14="http://schemas.microsoft.com/office/powerpoint/2010/main" val="4076203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909328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4052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583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5680"/>
          <a:stretch/>
        </p:blipFill>
        <p:spPr>
          <a:xfrm>
            <a:off x="0" y="0"/>
            <a:ext cx="9265024" cy="6858000"/>
          </a:xfrm>
          <a:prstGeom prst="rect">
            <a:avLst/>
          </a:prstGeom>
        </p:spPr>
      </p:pic>
    </p:spTree>
    <p:extLst>
      <p:ext uri="{BB962C8B-B14F-4D97-AF65-F5344CB8AC3E}">
        <p14:creationId xmlns:p14="http://schemas.microsoft.com/office/powerpoint/2010/main" val="2088508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0499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125379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2316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0636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658538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15059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016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36566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389"/>
            <a:ext cx="9144000" cy="7003011"/>
          </a:xfrm>
          <a:prstGeom prst="rect">
            <a:avLst/>
          </a:prstGeom>
        </p:spPr>
      </p:pic>
    </p:spTree>
    <p:extLst>
      <p:ext uri="{BB962C8B-B14F-4D97-AF65-F5344CB8AC3E}">
        <p14:creationId xmlns:p14="http://schemas.microsoft.com/office/powerpoint/2010/main" val="2870788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Tesselaar Tulip Festival.</a:t>
            </a:r>
          </a:p>
        </p:txBody>
      </p:sp>
      <p:sp>
        <p:nvSpPr>
          <p:cNvPr id="3" name="2 Marcador de contenido"/>
          <p:cNvSpPr>
            <a:spLocks noGrp="1"/>
          </p:cNvSpPr>
          <p:nvPr>
            <p:ph idx="1"/>
          </p:nvPr>
        </p:nvSpPr>
        <p:spPr>
          <a:xfrm>
            <a:off x="457200" y="1600200"/>
            <a:ext cx="7715200" cy="4873752"/>
          </a:xfrm>
        </p:spPr>
        <p:txBody>
          <a:bodyPr/>
          <a:lstStyle/>
          <a:p>
            <a:r>
              <a:rPr lang="es-ES" dirty="0"/>
              <a:t>Festivales de Tulipanes se llevan a cabo en varias ciudades de todo el mundo, entre ellos varios de América del Norte - más a menudo las ciudades con patrimonio holandes - como Albany ( Nueva York ); Ottawa ( Ontario ), Gatineau ( Quebec ); Montreal (Quebec), Holanda ( Michigan ), Lehi ( Utah ), Orange City ( Iowa ); Pella ( Iowa ), Mount Vernon ( Washington ); y Woodburn ( Oregón ), y en otros países como Australia , la India e Inglaterra .</a:t>
            </a:r>
          </a:p>
          <a:p>
            <a:r>
              <a:rPr lang="es-ES" dirty="0"/>
              <a:t>Los tulipanes se consideran un presagio positivo de la primavera, y un festival de tulipanes permite a los residentes a verlos a su mejor ventaja.</a:t>
            </a:r>
          </a:p>
          <a:p>
            <a:r>
              <a:rPr lang="es-ES" dirty="0"/>
              <a:t>Los festivales son también lugares de interés turístico. Los tulipanes se muestran a través de las ciudades. En algunos años el pico de los tulipanes no coincide con el festival real debido a las condiciones climáticas.</a:t>
            </a:r>
          </a:p>
          <a:p>
            <a:endParaRPr lang="es-ES" dirty="0"/>
          </a:p>
        </p:txBody>
      </p:sp>
    </p:spTree>
    <p:extLst>
      <p:ext uri="{BB962C8B-B14F-4D97-AF65-F5344CB8AC3E}">
        <p14:creationId xmlns:p14="http://schemas.microsoft.com/office/powerpoint/2010/main" val="21186931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La historia de la Tulip está llena de intrigas, engaños, robos, fortunas instantáneas y corazones rotos. Y, a pesar de estas flores son sinónimos de los holandeses, los tulipanes no se originó en los Países Bajos, ni eran los holandeses siempre a la vanguardia de la cría de estas bellezas. </a:t>
            </a:r>
          </a:p>
          <a:p>
            <a:r>
              <a:rPr lang="es-ES" dirty="0"/>
              <a:t>La obsesión con los tulipanes holandeses pertenece a la historia relativamente reciente del tulipán.</a:t>
            </a:r>
          </a:p>
          <a:p>
            <a:r>
              <a:rPr lang="es-ES" dirty="0"/>
              <a:t>Si los tulipanes pudieran hablar, dirían muchos cuentos interesantes y retorcidas sobre su historia. Por desgracia, no se puede hablar lo que hace la localización de su historia una "misión imposible" - aunque muchos lo han intentado. </a:t>
            </a:r>
          </a:p>
          <a:p>
            <a:r>
              <a:rPr lang="es-ES" dirty="0"/>
              <a:t>Los intentos de localizar la historia exacta del Tulipan se han visto frustrados por la falta de documentación fiable sobre los siglos a pesar de arte desde tan temprano como el siglo XII que da algunas pistas.</a:t>
            </a:r>
          </a:p>
          <a:p>
            <a:r>
              <a:rPr lang="es-ES" dirty="0"/>
              <a:t>Lo que los historiadores han podido establecer es que los tulipanes probablemente se originaron hace miles de años en un "corredor" que se extiende a lo largo de los 40 º de latitud entre el norte de China y el sur de Europa.</a:t>
            </a:r>
          </a:p>
          <a:p>
            <a:endParaRPr lang="es-ES" dirty="0"/>
          </a:p>
          <a:p>
            <a:endParaRPr lang="es-ES" dirty="0"/>
          </a:p>
        </p:txBody>
      </p:sp>
    </p:spTree>
    <p:extLst>
      <p:ext uri="{BB962C8B-B14F-4D97-AF65-F5344CB8AC3E}">
        <p14:creationId xmlns:p14="http://schemas.microsoft.com/office/powerpoint/2010/main" val="33600836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Los tulipanes son flores notables que parecen tener el poder de capturar los corazones (y romperlos). Aunque el holandés Tulipomania es el más famoso, los tulipanes han experimentado otros períodos de "poder" en otros países. </a:t>
            </a:r>
          </a:p>
          <a:p>
            <a:r>
              <a:rPr lang="es-ES" dirty="0"/>
              <a:t>El primero se produjo la manía allá por 1500 en Turquía - que fue la época del Imperio Otomano y del sultán Solimán I (1494-1566). </a:t>
            </a:r>
          </a:p>
          <a:p>
            <a:r>
              <a:rPr lang="es-ES" dirty="0"/>
              <a:t>Tulipanes se convirtieron en flores cultivadas, altamente desarrolladas para el placer del sultán y su séquito. Durante el reinado de Turquía de Ahmed III (1703-1730), se cree que el Tulipan reinaba como un símbolo de la riqueza y el prestigio y el último período se conoció como "Edad de los tulipanes ‘.</a:t>
            </a:r>
          </a:p>
          <a:p>
            <a:r>
              <a:rPr lang="es-ES" dirty="0"/>
              <a:t>Los turcos tenían leyes estrictas que regulaban el cultivo y la venta de los tulipanes. </a:t>
            </a:r>
          </a:p>
          <a:p>
            <a:r>
              <a:rPr lang="es-ES" dirty="0"/>
              <a:t>Por ejemplo: durante el reinado del sultán Ahmed III, estaba prohibido comprar o vender tulipanes fuera de la capital - un crimen castigado con el exilio (que es un castigo leve en comparación con la tortura).</a:t>
            </a:r>
          </a:p>
          <a:p>
            <a:endParaRPr lang="es-ES" dirty="0"/>
          </a:p>
        </p:txBody>
      </p:sp>
    </p:spTree>
    <p:extLst>
      <p:ext uri="{BB962C8B-B14F-4D97-AF65-F5344CB8AC3E}">
        <p14:creationId xmlns:p14="http://schemas.microsoft.com/office/powerpoint/2010/main" val="3618729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A menudo se comenta que, durante este tiempo, el tulipán se valora más que una vida humana.</a:t>
            </a:r>
          </a:p>
          <a:p>
            <a:r>
              <a:rPr lang="es-ES" dirty="0"/>
              <a:t>Fue durante la década de 1700 que los turcos comenzaron lo que probablemente fue la primera de las fiestas Tulipán, que se celebró en la noche durante la luna llena.</a:t>
            </a:r>
          </a:p>
          <a:p>
            <a:r>
              <a:rPr lang="es-ES" dirty="0"/>
              <a:t> Cientos de jarrones exquisitos estaban llenos de la mayor cantidad de tulipanes impresionantes, lámparas de cristal se utilizan para emitir una luz encantadora en los jardines mientras los aviarios estaban llenos de canarios y ruiseñores que cantaban para los huéspedes. </a:t>
            </a:r>
          </a:p>
          <a:p>
            <a:r>
              <a:rPr lang="es-ES" dirty="0"/>
              <a:t>Románticamente, se exigió a todos los clientes a usar los colores que armonizan con las flores.</a:t>
            </a:r>
          </a:p>
          <a:p>
            <a:r>
              <a:rPr lang="es-ES" dirty="0"/>
              <a:t>En este momento los holandeses ya estaban experimentando con el desarrollo del Tulipan, pero los turcos eran todavía muy lejos y mucho más encantados por las flores.</a:t>
            </a:r>
          </a:p>
          <a:p>
            <a:r>
              <a:rPr lang="es-ES" dirty="0"/>
              <a:t>Durante la segunda mitad del siglo 16, la noticia de la flor extraordinaria llegó a Europa y las semillas se envía luego al prefecto (Clusius) de los medicamentos Real Jardín en Praga. </a:t>
            </a:r>
          </a:p>
          <a:p>
            <a:r>
              <a:rPr lang="es-ES" dirty="0"/>
              <a:t>Este acontecimiento marcó la llegada del tulipán a Europa.</a:t>
            </a:r>
          </a:p>
          <a:p>
            <a:endParaRPr lang="es-ES" dirty="0"/>
          </a:p>
        </p:txBody>
      </p:sp>
    </p:spTree>
    <p:extLst>
      <p:ext uri="{BB962C8B-B14F-4D97-AF65-F5344CB8AC3E}">
        <p14:creationId xmlns:p14="http://schemas.microsoft.com/office/powerpoint/2010/main" val="350591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normAutofit/>
          </a:bodyPr>
          <a:lstStyle/>
          <a:p>
            <a:r>
              <a:rPr lang="es-ES" dirty="0"/>
              <a:t>Algunos años más tarde (1593), Clusius huyó a los Países Bajos para el santuario religioso y se convirtió en el conservador de los jardines botánicos de Leiden.</a:t>
            </a:r>
          </a:p>
          <a:p>
            <a:r>
              <a:rPr lang="es-ES" dirty="0"/>
              <a:t>Aunque estos jardines fueron plantados principalmente para el suministro de hierbas y plantas con fines medicinales, Clusius había traído a su enorme colección de tulipanes (se rumorea que uno de los más impresionantes de Europa Occidental en el momento) con él y así plantado estos también en el jardines.</a:t>
            </a:r>
          </a:p>
          <a:p>
            <a:r>
              <a:rPr lang="es-ES" dirty="0"/>
              <a:t>Los historiadores dicen que Clusius era jardinero egoísta. Él mantenía sus amados Tulipanes para sí mismo y se negó a vender o compartir con nadie - a pesar de numerosas y generosas peticiones. </a:t>
            </a:r>
          </a:p>
          <a:p>
            <a:endParaRPr lang="es-ES" dirty="0"/>
          </a:p>
          <a:p>
            <a:endParaRPr lang="es-ES" dirty="0"/>
          </a:p>
        </p:txBody>
      </p:sp>
    </p:spTree>
    <p:extLst>
      <p:ext uri="{BB962C8B-B14F-4D97-AF65-F5344CB8AC3E}">
        <p14:creationId xmlns:p14="http://schemas.microsoft.com/office/powerpoint/2010/main" val="28884354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467600" cy="5709248"/>
          </a:xfrm>
        </p:spPr>
        <p:txBody>
          <a:bodyPr/>
          <a:lstStyle/>
          <a:p>
            <a:r>
              <a:rPr lang="es-ES" dirty="0"/>
              <a:t>Al parecer, este acto tan disgustado Clusius que renunció a cualquier trato con los tulipanes. Ni siquiera se les volvió a crecer.</a:t>
            </a:r>
          </a:p>
          <a:p>
            <a:r>
              <a:rPr lang="es-ES" dirty="0"/>
              <a:t>Sin embargo, ahora que los tulipanes fueron 'liberados' de los jardines botánicos había un montón de otras personas dispuestas a cultivar los bulbos.</a:t>
            </a:r>
          </a:p>
          <a:p>
            <a:r>
              <a:rPr lang="es-ES" dirty="0"/>
              <a:t>Las especulaciones sobre los bulbos de tulipán comenzó a construir rápidamente las clases media y alta, buscaron como el último símbolo de la riqueza y la prosperidad. </a:t>
            </a:r>
          </a:p>
          <a:p>
            <a:r>
              <a:rPr lang="es-ES" dirty="0"/>
              <a:t>Naturalmente, con sus tulipanes creciente popularidad despertado el interés intenso y algunos devotos tulipán llegó a ser tan desesperada que finalmente recurrieron a colarse en los jardines y el robo de algunos. </a:t>
            </a:r>
          </a:p>
        </p:txBody>
      </p:sp>
    </p:spTree>
    <p:extLst>
      <p:ext uri="{BB962C8B-B14F-4D97-AF65-F5344CB8AC3E}">
        <p14:creationId xmlns:p14="http://schemas.microsoft.com/office/powerpoint/2010/main" val="2761703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787208" cy="6069288"/>
          </a:xfrm>
        </p:spPr>
        <p:txBody>
          <a:bodyPr>
            <a:normAutofit/>
          </a:bodyPr>
          <a:lstStyle/>
          <a:p>
            <a:r>
              <a:rPr lang="es-ES" dirty="0"/>
              <a:t> Junto con aviarios de aves exóticas y grandes fuentes, decorativos, siempre habría Tulipanes en el jardín de cualquier que se  precie ,emperador, rey, príncipe, Arzobispo o miembro de la aristocracia. A menudo, los espejos se establecerían en el jardín para dar la ilusión de que el propietario había sido capaz de permitirse el lujo de plantar muchos más los tulipanes de la que realmente tenía.</a:t>
            </a:r>
          </a:p>
          <a:p>
            <a:r>
              <a:rPr lang="es-ES" dirty="0"/>
              <a:t>Hasta 1630 los bulbos se cultivan y comercializan sólo entre los conocedores y estudiosos, pero comercialmente más personas afines pronto se dieron cuenta los precios cada vez mayores que se pagan por ciertos tulipanes y pensaron que habían encontrado el esquema perfecto "hacerse rico rápidamente". </a:t>
            </a:r>
          </a:p>
          <a:p>
            <a:r>
              <a:rPr lang="es-ES" dirty="0"/>
              <a:t>En 1939 Cees y Johanna Tesselaar llegaron a la cordillera de Dandenong de Holanda. Habían dejado en su día de la boda y trajeron con ellos poco más, excepto la voluntad de trabajar duro y un amor de los tulipanes (. En los próximos años se asentaron en la zona y comenzaron a cultivar tulipanes. </a:t>
            </a:r>
          </a:p>
          <a:p>
            <a:endParaRPr lang="es-ES" dirty="0"/>
          </a:p>
        </p:txBody>
      </p:sp>
    </p:spTree>
    <p:extLst>
      <p:ext uri="{BB962C8B-B14F-4D97-AF65-F5344CB8AC3E}">
        <p14:creationId xmlns:p14="http://schemas.microsoft.com/office/powerpoint/2010/main" val="7278939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La noticia de su "pedacito de Holanda" se extendió por lo que muchos de los 'Dutchies' que llegaron durante la década de 1950 la inundación de inmigrantes se dirigieron directamente hacia la granja Tesselaar donde encontraron un lugar donde alojarse y un trabajo estable. </a:t>
            </a:r>
          </a:p>
          <a:p>
            <a:r>
              <a:rPr lang="es-ES" dirty="0"/>
              <a:t>Muchas de estas personas se quedaron en la zona y comenzaron sus propias granjas de manera que hoy en día la zona está dominada por los "Dutchies" y sus amados Tulipanes. (También es el hogar de la anual Festival Tesselaar Tulip.</a:t>
            </a:r>
          </a:p>
          <a:p>
            <a:r>
              <a:rPr lang="es-ES" dirty="0"/>
              <a:t>Muchas de estas personas se quedaron en la zona y comenzaron sus propias granjas de manera que hoy en día la zona está dominada por los "Dutchies" y sus amados Tulipanes.</a:t>
            </a:r>
          </a:p>
          <a:p>
            <a:r>
              <a:rPr lang="es-ES" dirty="0"/>
              <a:t>Gracias a las muchas historias como éstas se reflejan alrededor de todo el mundo, la popularidad del tulipán sigue siendo fuerte, casi todo el mundo. Afortunadamente hoy en día también hay una oferta internacional lista de los bulbos para asegurar que estas floraciones gráciles y elegantes sean fácilmente asequibles para la mayoría de los jardineros</a:t>
            </a:r>
          </a:p>
          <a:p>
            <a:endParaRPr lang="es-ES" dirty="0"/>
          </a:p>
        </p:txBody>
      </p:sp>
    </p:spTree>
    <p:extLst>
      <p:ext uri="{BB962C8B-B14F-4D97-AF65-F5344CB8AC3E}">
        <p14:creationId xmlns:p14="http://schemas.microsoft.com/office/powerpoint/2010/main" val="20170008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El Festival Tulip Tesselaar es un fabuloso espectáculo floral de cuatro semanas con varias emocionantes fines de semana temáticos y eventos especiales a lo largo. </a:t>
            </a:r>
          </a:p>
          <a:p>
            <a:r>
              <a:rPr lang="es-ES" dirty="0"/>
              <a:t>Celebrada en Silvan en las hermosas Dandenong para cuatro semanas de primavera gloriosos, hay que verlo para creerlo.</a:t>
            </a:r>
          </a:p>
          <a:p>
            <a:r>
              <a:rPr lang="es-ES" dirty="0"/>
              <a:t>Con más de medio millón de tulipanes que abarcan todos los colores del arco iris, el mundialmente famoso Festival de Tulipanes Tesselaar también está lleno de diversión para todo el mundo, incluyendo el entretenimiento en vivo diariamente, puestos de mercado, la escultura y la hada del jardín…...</a:t>
            </a:r>
          </a:p>
          <a:p>
            <a:endParaRPr lang="es-ES" dirty="0"/>
          </a:p>
        </p:txBody>
      </p:sp>
    </p:spTree>
    <p:extLst>
      <p:ext uri="{BB962C8B-B14F-4D97-AF65-F5344CB8AC3E}">
        <p14:creationId xmlns:p14="http://schemas.microsoft.com/office/powerpoint/2010/main" val="36148829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Celebrada en Silvan en las hermosas Dandenong para cuatro semanas de primavera gloriosos, hay que verlo para creerlo.</a:t>
            </a:r>
          </a:p>
          <a:p>
            <a:r>
              <a:rPr lang="es-ES" dirty="0"/>
              <a:t>Con más de medio millón de tulipanes que abarcan todos los colores del arco iris, el mundialmente famoso Festival de Tulipanes Tesselaar también está lleno de diversión para todo el mundo, incluyendo el entretenimiento en vivo diariamente, puestos de mercado, la escultura y la hada del jardín…...</a:t>
            </a:r>
          </a:p>
        </p:txBody>
      </p:sp>
    </p:spTree>
    <p:extLst>
      <p:ext uri="{BB962C8B-B14F-4D97-AF65-F5344CB8AC3E}">
        <p14:creationId xmlns:p14="http://schemas.microsoft.com/office/powerpoint/2010/main" val="15050863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078"/>
          <a:stretch/>
        </p:blipFill>
        <p:spPr>
          <a:xfrm>
            <a:off x="0" y="0"/>
            <a:ext cx="9144000" cy="6857999"/>
          </a:xfrm>
          <a:prstGeom prst="rect">
            <a:avLst/>
          </a:prstGeom>
        </p:spPr>
      </p:pic>
    </p:spTree>
    <p:extLst>
      <p:ext uri="{BB962C8B-B14F-4D97-AF65-F5344CB8AC3E}">
        <p14:creationId xmlns:p14="http://schemas.microsoft.com/office/powerpoint/2010/main" val="5216003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34192654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2206" t="3917" r="2206" b="8547"/>
          <a:stretch/>
        </p:blipFill>
        <p:spPr>
          <a:xfrm>
            <a:off x="0" y="3079376"/>
            <a:ext cx="9144000" cy="37786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6058"/>
            <a:ext cx="4644008" cy="3079376"/>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499992" cy="3053318"/>
          </a:xfrm>
          <a:prstGeom prst="rect">
            <a:avLst/>
          </a:prstGeom>
        </p:spPr>
      </p:pic>
    </p:spTree>
    <p:extLst>
      <p:ext uri="{BB962C8B-B14F-4D97-AF65-F5344CB8AC3E}">
        <p14:creationId xmlns:p14="http://schemas.microsoft.com/office/powerpoint/2010/main" val="22991301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980533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28895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28984483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98806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12709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58646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2976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994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964550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31267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6768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4669518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21116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6781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4618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40539275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73535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24561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56333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7434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862208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3701" r="1471"/>
          <a:stretch/>
        </p:blipFill>
        <p:spPr>
          <a:xfrm>
            <a:off x="0" y="1"/>
            <a:ext cx="9144000" cy="6858000"/>
          </a:xfrm>
          <a:prstGeom prst="rect">
            <a:avLst/>
          </a:prstGeom>
        </p:spPr>
      </p:pic>
    </p:spTree>
    <p:extLst>
      <p:ext uri="{BB962C8B-B14F-4D97-AF65-F5344CB8AC3E}">
        <p14:creationId xmlns:p14="http://schemas.microsoft.com/office/powerpoint/2010/main" val="35093522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355"/>
          <a:stretch/>
        </p:blipFill>
        <p:spPr>
          <a:xfrm>
            <a:off x="0" y="0"/>
            <a:ext cx="9144000" cy="6957392"/>
          </a:xfrm>
          <a:prstGeom prst="rect">
            <a:avLst/>
          </a:prstGeom>
        </p:spPr>
      </p:pic>
    </p:spTree>
    <p:extLst>
      <p:ext uri="{BB962C8B-B14F-4D97-AF65-F5344CB8AC3E}">
        <p14:creationId xmlns:p14="http://schemas.microsoft.com/office/powerpoint/2010/main" val="12329419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1" y="0"/>
            <a:ext cx="9106058" cy="6858000"/>
          </a:xfrm>
          <a:prstGeom prst="rect">
            <a:avLst/>
          </a:prstGeom>
        </p:spPr>
      </p:pic>
    </p:spTree>
    <p:extLst>
      <p:ext uri="{BB962C8B-B14F-4D97-AF65-F5344CB8AC3E}">
        <p14:creationId xmlns:p14="http://schemas.microsoft.com/office/powerpoint/2010/main" val="40847321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471205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797"/>
          <a:stretch/>
        </p:blipFill>
        <p:spPr>
          <a:xfrm>
            <a:off x="0" y="0"/>
            <a:ext cx="9144000" cy="6858000"/>
          </a:xfrm>
          <a:prstGeom prst="rect">
            <a:avLst/>
          </a:prstGeom>
        </p:spPr>
      </p:pic>
    </p:spTree>
    <p:extLst>
      <p:ext uri="{BB962C8B-B14F-4D97-AF65-F5344CB8AC3E}">
        <p14:creationId xmlns:p14="http://schemas.microsoft.com/office/powerpoint/2010/main" val="14405808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691"/>
          <a:stretch/>
        </p:blipFill>
        <p:spPr>
          <a:xfrm>
            <a:off x="0" y="1"/>
            <a:ext cx="9144000" cy="7029400"/>
          </a:xfrm>
          <a:prstGeom prst="rect">
            <a:avLst/>
          </a:prstGeom>
        </p:spPr>
      </p:pic>
    </p:spTree>
    <p:extLst>
      <p:ext uri="{BB962C8B-B14F-4D97-AF65-F5344CB8AC3E}">
        <p14:creationId xmlns:p14="http://schemas.microsoft.com/office/powerpoint/2010/main" val="11452691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04568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72"/>
            <a:ext cx="9144000" cy="6857055"/>
          </a:xfrm>
          <a:prstGeom prst="rect">
            <a:avLst/>
          </a:prstGeom>
        </p:spPr>
      </p:pic>
    </p:spTree>
    <p:extLst>
      <p:ext uri="{BB962C8B-B14F-4D97-AF65-F5344CB8AC3E}">
        <p14:creationId xmlns:p14="http://schemas.microsoft.com/office/powerpoint/2010/main" val="21636595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30972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6885383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691"/>
          <a:stretch/>
        </p:blipFill>
        <p:spPr>
          <a:xfrm>
            <a:off x="0" y="1"/>
            <a:ext cx="9144000" cy="6858000"/>
          </a:xfrm>
          <a:prstGeom prst="rect">
            <a:avLst/>
          </a:prstGeom>
        </p:spPr>
      </p:pic>
    </p:spTree>
    <p:extLst>
      <p:ext uri="{BB962C8B-B14F-4D97-AF65-F5344CB8AC3E}">
        <p14:creationId xmlns:p14="http://schemas.microsoft.com/office/powerpoint/2010/main" val="27578231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797"/>
          <a:stretch/>
        </p:blipFill>
        <p:spPr>
          <a:xfrm>
            <a:off x="0" y="0"/>
            <a:ext cx="9144000" cy="6858000"/>
          </a:xfrm>
          <a:prstGeom prst="rect">
            <a:avLst/>
          </a:prstGeom>
        </p:spPr>
      </p:pic>
    </p:spTree>
    <p:extLst>
      <p:ext uri="{BB962C8B-B14F-4D97-AF65-F5344CB8AC3E}">
        <p14:creationId xmlns:p14="http://schemas.microsoft.com/office/powerpoint/2010/main" val="15854893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576"/>
          <a:stretch/>
        </p:blipFill>
        <p:spPr>
          <a:xfrm>
            <a:off x="0" y="1"/>
            <a:ext cx="9144000" cy="6858000"/>
          </a:xfrm>
          <a:prstGeom prst="rect">
            <a:avLst/>
          </a:prstGeom>
        </p:spPr>
      </p:pic>
    </p:spTree>
    <p:extLst>
      <p:ext uri="{BB962C8B-B14F-4D97-AF65-F5344CB8AC3E}">
        <p14:creationId xmlns:p14="http://schemas.microsoft.com/office/powerpoint/2010/main" val="20416791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5248"/>
          <a:stretch/>
        </p:blipFill>
        <p:spPr>
          <a:xfrm>
            <a:off x="0" y="0"/>
            <a:ext cx="9144000" cy="6858000"/>
          </a:xfrm>
          <a:prstGeom prst="rect">
            <a:avLst/>
          </a:prstGeom>
        </p:spPr>
      </p:pic>
    </p:spTree>
    <p:extLst>
      <p:ext uri="{BB962C8B-B14F-4D97-AF65-F5344CB8AC3E}">
        <p14:creationId xmlns:p14="http://schemas.microsoft.com/office/powerpoint/2010/main" val="32378634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90284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134"/>
          <a:stretch/>
        </p:blipFill>
        <p:spPr>
          <a:xfrm>
            <a:off x="0" y="1"/>
            <a:ext cx="9144000" cy="6858000"/>
          </a:xfrm>
          <a:prstGeom prst="rect">
            <a:avLst/>
          </a:prstGeom>
        </p:spPr>
      </p:pic>
    </p:spTree>
    <p:extLst>
      <p:ext uri="{BB962C8B-B14F-4D97-AF65-F5344CB8AC3E}">
        <p14:creationId xmlns:p14="http://schemas.microsoft.com/office/powerpoint/2010/main" val="19085167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444849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48959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86993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5166910" y="0"/>
            <a:ext cx="3977090" cy="329452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10" y="-2"/>
            <a:ext cx="51435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6910" y="3294529"/>
            <a:ext cx="3977089" cy="3563471"/>
          </a:xfrm>
          <a:prstGeom prst="rect">
            <a:avLst/>
          </a:prstGeom>
        </p:spPr>
      </p:pic>
    </p:spTree>
    <p:extLst>
      <p:ext uri="{BB962C8B-B14F-4D97-AF65-F5344CB8AC3E}">
        <p14:creationId xmlns:p14="http://schemas.microsoft.com/office/powerpoint/2010/main" val="40242110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36" y="0"/>
            <a:ext cx="4572000" cy="335574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36" y="3390900"/>
            <a:ext cx="9144000" cy="34671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0636" y="0"/>
            <a:ext cx="4543364" cy="3355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90037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23" y="3448962"/>
            <a:ext cx="9144000" cy="3467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1" y="0"/>
            <a:ext cx="9144000" cy="3448962"/>
          </a:xfrm>
          <a:prstGeom prst="rect">
            <a:avLst/>
          </a:prstGeom>
        </p:spPr>
      </p:pic>
    </p:spTree>
    <p:extLst>
      <p:ext uri="{BB962C8B-B14F-4D97-AF65-F5344CB8AC3E}">
        <p14:creationId xmlns:p14="http://schemas.microsoft.com/office/powerpoint/2010/main" val="9470809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168</TotalTime>
  <Words>2398</Words>
  <Application>Microsoft Office PowerPoint</Application>
  <PresentationFormat>Presentación en pantalla (4:3)</PresentationFormat>
  <Paragraphs>226</Paragraphs>
  <Slides>100</Slides>
  <Notes>84</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100</vt:i4>
      </vt:variant>
    </vt:vector>
  </HeadingPairs>
  <TitlesOfParts>
    <vt:vector size="104" baseType="lpstr">
      <vt:lpstr>Calibri</vt:lpstr>
      <vt:lpstr>Century Gothic</vt:lpstr>
      <vt:lpstr>Garamond</vt:lpstr>
      <vt:lpstr>Savon</vt:lpstr>
      <vt:lpstr>FESTIVALES DE  TULIPANES ISTAMBUL TULIP FESTIVAL Y TESSELAAR TULIP FESTIVAL EN MELBOURNE</vt:lpstr>
      <vt:lpstr>ISTAMBUL TULIP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Tesselaar Tulip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ISTAMBUL TULIP FESTIVAL</dc:title>
  <dc:creator>Josep</dc:creator>
  <cp:lastModifiedBy>Usuario</cp:lastModifiedBy>
  <cp:revision>15</cp:revision>
  <dcterms:created xsi:type="dcterms:W3CDTF">2014-07-17T16:38:00Z</dcterms:created>
  <dcterms:modified xsi:type="dcterms:W3CDTF">2018-03-23T12:58:03Z</dcterms:modified>
</cp:coreProperties>
</file>