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8"/>
  </p:notesMasterIdLst>
  <p:sldIdLst>
    <p:sldId id="256" r:id="rId2"/>
    <p:sldId id="289" r:id="rId3"/>
    <p:sldId id="277" r:id="rId4"/>
    <p:sldId id="265" r:id="rId5"/>
    <p:sldId id="284" r:id="rId6"/>
    <p:sldId id="267" r:id="rId7"/>
    <p:sldId id="268" r:id="rId8"/>
    <p:sldId id="269" r:id="rId9"/>
    <p:sldId id="286" r:id="rId10"/>
    <p:sldId id="270" r:id="rId11"/>
    <p:sldId id="271" r:id="rId12"/>
    <p:sldId id="272" r:id="rId13"/>
    <p:sldId id="273" r:id="rId14"/>
    <p:sldId id="274" r:id="rId15"/>
    <p:sldId id="275" r:id="rId16"/>
    <p:sldId id="287" r:id="rId17"/>
    <p:sldId id="276" r:id="rId18"/>
    <p:sldId id="288" r:id="rId19"/>
    <p:sldId id="257" r:id="rId20"/>
    <p:sldId id="258" r:id="rId21"/>
    <p:sldId id="259" r:id="rId22"/>
    <p:sldId id="280" r:id="rId23"/>
    <p:sldId id="281" r:id="rId24"/>
    <p:sldId id="261" r:id="rId25"/>
    <p:sldId id="262" r:id="rId26"/>
    <p:sldId id="263" r:id="rId27"/>
    <p:sldId id="283" r:id="rId28"/>
    <p:sldId id="264" r:id="rId29"/>
    <p:sldId id="291" r:id="rId30"/>
    <p:sldId id="278" r:id="rId31"/>
    <p:sldId id="292" r:id="rId32"/>
    <p:sldId id="293" r:id="rId33"/>
    <p:sldId id="294" r:id="rId34"/>
    <p:sldId id="295" r:id="rId35"/>
    <p:sldId id="296" r:id="rId36"/>
    <p:sldId id="297" r:id="rId37"/>
    <p:sldId id="298" r:id="rId38"/>
    <p:sldId id="299" r:id="rId39"/>
    <p:sldId id="301" r:id="rId40"/>
    <p:sldId id="302" r:id="rId41"/>
    <p:sldId id="305" r:id="rId42"/>
    <p:sldId id="306" r:id="rId43"/>
    <p:sldId id="303" r:id="rId44"/>
    <p:sldId id="307" r:id="rId45"/>
    <p:sldId id="308" r:id="rId46"/>
    <p:sldId id="309" r:id="rId47"/>
    <p:sldId id="310" r:id="rId48"/>
    <p:sldId id="311" r:id="rId49"/>
    <p:sldId id="312" r:id="rId50"/>
    <p:sldId id="313" r:id="rId51"/>
    <p:sldId id="314" r:id="rId52"/>
    <p:sldId id="315" r:id="rId53"/>
    <p:sldId id="316" r:id="rId54"/>
    <p:sldId id="317" r:id="rId55"/>
    <p:sldId id="318" r:id="rId56"/>
    <p:sldId id="319" r:id="rId57"/>
    <p:sldId id="320" r:id="rId58"/>
    <p:sldId id="321" r:id="rId59"/>
    <p:sldId id="322" r:id="rId60"/>
    <p:sldId id="323" r:id="rId61"/>
    <p:sldId id="324" r:id="rId62"/>
    <p:sldId id="325" r:id="rId63"/>
    <p:sldId id="326" r:id="rId64"/>
    <p:sldId id="327" r:id="rId65"/>
    <p:sldId id="328" r:id="rId66"/>
    <p:sldId id="329" r:id="rId67"/>
    <p:sldId id="330" r:id="rId68"/>
    <p:sldId id="331" r:id="rId69"/>
    <p:sldId id="333" r:id="rId70"/>
    <p:sldId id="334" r:id="rId71"/>
    <p:sldId id="335" r:id="rId72"/>
    <p:sldId id="336" r:id="rId73"/>
    <p:sldId id="337" r:id="rId74"/>
    <p:sldId id="338" r:id="rId75"/>
    <p:sldId id="339" r:id="rId76"/>
    <p:sldId id="340" r:id="rId77"/>
    <p:sldId id="341" r:id="rId78"/>
    <p:sldId id="342" r:id="rId79"/>
    <p:sldId id="343" r:id="rId80"/>
    <p:sldId id="344" r:id="rId81"/>
    <p:sldId id="345" r:id="rId82"/>
    <p:sldId id="347" r:id="rId83"/>
    <p:sldId id="348" r:id="rId84"/>
    <p:sldId id="349" r:id="rId85"/>
    <p:sldId id="350" r:id="rId86"/>
    <p:sldId id="352" r:id="rId87"/>
    <p:sldId id="353" r:id="rId88"/>
    <p:sldId id="354" r:id="rId89"/>
    <p:sldId id="355" r:id="rId90"/>
    <p:sldId id="356" r:id="rId91"/>
    <p:sldId id="357" r:id="rId92"/>
    <p:sldId id="358" r:id="rId93"/>
    <p:sldId id="359" r:id="rId94"/>
    <p:sldId id="360" r:id="rId95"/>
    <p:sldId id="361" r:id="rId96"/>
    <p:sldId id="362" r:id="rId97"/>
    <p:sldId id="363" r:id="rId98"/>
    <p:sldId id="364" r:id="rId99"/>
    <p:sldId id="365" r:id="rId100"/>
    <p:sldId id="367" r:id="rId101"/>
    <p:sldId id="368" r:id="rId102"/>
    <p:sldId id="369" r:id="rId103"/>
    <p:sldId id="370" r:id="rId104"/>
    <p:sldId id="371" r:id="rId105"/>
    <p:sldId id="372" r:id="rId106"/>
    <p:sldId id="373" r:id="rId107"/>
    <p:sldId id="375" r:id="rId108"/>
    <p:sldId id="376" r:id="rId109"/>
    <p:sldId id="377" r:id="rId110"/>
    <p:sldId id="378" r:id="rId111"/>
    <p:sldId id="379" r:id="rId112"/>
    <p:sldId id="380" r:id="rId113"/>
    <p:sldId id="381" r:id="rId114"/>
    <p:sldId id="382" r:id="rId115"/>
    <p:sldId id="383" r:id="rId116"/>
    <p:sldId id="384" r:id="rId117"/>
    <p:sldId id="385" r:id="rId118"/>
    <p:sldId id="386" r:id="rId119"/>
    <p:sldId id="388" r:id="rId120"/>
    <p:sldId id="387" r:id="rId121"/>
    <p:sldId id="389" r:id="rId122"/>
    <p:sldId id="390" r:id="rId123"/>
    <p:sldId id="391" r:id="rId124"/>
    <p:sldId id="392" r:id="rId125"/>
    <p:sldId id="393" r:id="rId126"/>
    <p:sldId id="394" r:id="rId12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5" d="100"/>
          <a:sy n="115" d="100"/>
        </p:scale>
        <p:origin x="141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17136"/>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presProps" Target="pres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viewProps" Target="view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tableStyles" Target="tableStyle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D2FFC18-174E-4C62-B7EF-80FE599E3E07}" type="datetimeFigureOut">
              <a:rPr lang="es-ES" smtClean="0"/>
              <a:t>24/03/2018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4D85B96-3C17-4D2D-B6CB-20CE35539664}" type="slidenum">
              <a:rPr lang="es-ES" smtClean="0"/>
              <a:t>‹Nº›</a:t>
            </a:fld>
            <a:endParaRPr lang="es-ES" dirty="0"/>
          </a:p>
        </p:txBody>
      </p:sp>
    </p:spTree>
    <p:extLst>
      <p:ext uri="{BB962C8B-B14F-4D97-AF65-F5344CB8AC3E}">
        <p14:creationId xmlns:p14="http://schemas.microsoft.com/office/powerpoint/2010/main" val="19396035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Daikaku-ji </a:t>
            </a:r>
          </a:p>
        </p:txBody>
      </p:sp>
      <p:sp>
        <p:nvSpPr>
          <p:cNvPr id="4" name="3 Marcador de número de diapositiva"/>
          <p:cNvSpPr>
            <a:spLocks noGrp="1"/>
          </p:cNvSpPr>
          <p:nvPr>
            <p:ph type="sldNum" sz="quarter" idx="10"/>
          </p:nvPr>
        </p:nvSpPr>
        <p:spPr/>
        <p:txBody>
          <a:bodyPr/>
          <a:lstStyle/>
          <a:p>
            <a:fld id="{E4D85B96-3C17-4D2D-B6CB-20CE35539664}" type="slidenum">
              <a:rPr lang="es-ES" smtClean="0"/>
              <a:t>36</a:t>
            </a:fld>
            <a:endParaRPr lang="es-ES" dirty="0"/>
          </a:p>
        </p:txBody>
      </p:sp>
    </p:spTree>
    <p:extLst>
      <p:ext uri="{BB962C8B-B14F-4D97-AF65-F5344CB8AC3E}">
        <p14:creationId xmlns:p14="http://schemas.microsoft.com/office/powerpoint/2010/main" val="31360727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Daikaku-ji </a:t>
            </a:r>
          </a:p>
        </p:txBody>
      </p:sp>
      <p:sp>
        <p:nvSpPr>
          <p:cNvPr id="4" name="3 Marcador de número de diapositiva"/>
          <p:cNvSpPr>
            <a:spLocks noGrp="1"/>
          </p:cNvSpPr>
          <p:nvPr>
            <p:ph type="sldNum" sz="quarter" idx="10"/>
          </p:nvPr>
        </p:nvSpPr>
        <p:spPr/>
        <p:txBody>
          <a:bodyPr/>
          <a:lstStyle/>
          <a:p>
            <a:fld id="{E4D85B96-3C17-4D2D-B6CB-20CE35539664}" type="slidenum">
              <a:rPr lang="es-ES" smtClean="0"/>
              <a:t>37</a:t>
            </a:fld>
            <a:endParaRPr lang="es-ES" dirty="0"/>
          </a:p>
        </p:txBody>
      </p:sp>
    </p:spTree>
    <p:extLst>
      <p:ext uri="{BB962C8B-B14F-4D97-AF65-F5344CB8AC3E}">
        <p14:creationId xmlns:p14="http://schemas.microsoft.com/office/powerpoint/2010/main" val="21469343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Daikaku-ji </a:t>
            </a:r>
          </a:p>
        </p:txBody>
      </p:sp>
      <p:sp>
        <p:nvSpPr>
          <p:cNvPr id="4" name="3 Marcador de número de diapositiva"/>
          <p:cNvSpPr>
            <a:spLocks noGrp="1"/>
          </p:cNvSpPr>
          <p:nvPr>
            <p:ph type="sldNum" sz="quarter" idx="10"/>
          </p:nvPr>
        </p:nvSpPr>
        <p:spPr/>
        <p:txBody>
          <a:bodyPr/>
          <a:lstStyle/>
          <a:p>
            <a:fld id="{E4D85B96-3C17-4D2D-B6CB-20CE35539664}" type="slidenum">
              <a:rPr lang="es-ES" smtClean="0"/>
              <a:t>38</a:t>
            </a:fld>
            <a:endParaRPr lang="es-ES" dirty="0"/>
          </a:p>
        </p:txBody>
      </p:sp>
    </p:spTree>
    <p:extLst>
      <p:ext uri="{BB962C8B-B14F-4D97-AF65-F5344CB8AC3E}">
        <p14:creationId xmlns:p14="http://schemas.microsoft.com/office/powerpoint/2010/main" val="4163866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Daikaku-ji </a:t>
            </a:r>
          </a:p>
        </p:txBody>
      </p:sp>
      <p:sp>
        <p:nvSpPr>
          <p:cNvPr id="4" name="3 Marcador de número de diapositiva"/>
          <p:cNvSpPr>
            <a:spLocks noGrp="1"/>
          </p:cNvSpPr>
          <p:nvPr>
            <p:ph type="sldNum" sz="quarter" idx="10"/>
          </p:nvPr>
        </p:nvSpPr>
        <p:spPr/>
        <p:txBody>
          <a:bodyPr/>
          <a:lstStyle/>
          <a:p>
            <a:fld id="{E4D85B96-3C17-4D2D-B6CB-20CE35539664}" type="slidenum">
              <a:rPr lang="es-ES" smtClean="0"/>
              <a:t>39</a:t>
            </a:fld>
            <a:endParaRPr lang="es-ES" dirty="0"/>
          </a:p>
        </p:txBody>
      </p:sp>
    </p:spTree>
    <p:extLst>
      <p:ext uri="{BB962C8B-B14F-4D97-AF65-F5344CB8AC3E}">
        <p14:creationId xmlns:p14="http://schemas.microsoft.com/office/powerpoint/2010/main" val="11311854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Byodo-in</a:t>
            </a:r>
          </a:p>
        </p:txBody>
      </p:sp>
      <p:sp>
        <p:nvSpPr>
          <p:cNvPr id="4" name="3 Marcador de número de diapositiva"/>
          <p:cNvSpPr>
            <a:spLocks noGrp="1"/>
          </p:cNvSpPr>
          <p:nvPr>
            <p:ph type="sldNum" sz="quarter" idx="10"/>
          </p:nvPr>
        </p:nvSpPr>
        <p:spPr/>
        <p:txBody>
          <a:bodyPr/>
          <a:lstStyle/>
          <a:p>
            <a:fld id="{E4D85B96-3C17-4D2D-B6CB-20CE35539664}" type="slidenum">
              <a:rPr lang="es-ES" smtClean="0"/>
              <a:t>40</a:t>
            </a:fld>
            <a:endParaRPr lang="es-ES" dirty="0"/>
          </a:p>
        </p:txBody>
      </p:sp>
    </p:spTree>
    <p:extLst>
      <p:ext uri="{BB962C8B-B14F-4D97-AF65-F5344CB8AC3E}">
        <p14:creationId xmlns:p14="http://schemas.microsoft.com/office/powerpoint/2010/main" val="30251298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Byodo-in</a:t>
            </a:r>
          </a:p>
        </p:txBody>
      </p:sp>
      <p:sp>
        <p:nvSpPr>
          <p:cNvPr id="4" name="3 Marcador de número de diapositiva"/>
          <p:cNvSpPr>
            <a:spLocks noGrp="1"/>
          </p:cNvSpPr>
          <p:nvPr>
            <p:ph type="sldNum" sz="quarter" idx="10"/>
          </p:nvPr>
        </p:nvSpPr>
        <p:spPr/>
        <p:txBody>
          <a:bodyPr/>
          <a:lstStyle/>
          <a:p>
            <a:fld id="{E4D85B96-3C17-4D2D-B6CB-20CE35539664}" type="slidenum">
              <a:rPr lang="es-ES" smtClean="0"/>
              <a:t>41</a:t>
            </a:fld>
            <a:endParaRPr lang="es-ES" dirty="0"/>
          </a:p>
        </p:txBody>
      </p:sp>
    </p:spTree>
    <p:extLst>
      <p:ext uri="{BB962C8B-B14F-4D97-AF65-F5344CB8AC3E}">
        <p14:creationId xmlns:p14="http://schemas.microsoft.com/office/powerpoint/2010/main" val="32589388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Byodo-in</a:t>
            </a:r>
          </a:p>
        </p:txBody>
      </p:sp>
      <p:sp>
        <p:nvSpPr>
          <p:cNvPr id="4" name="3 Marcador de número de diapositiva"/>
          <p:cNvSpPr>
            <a:spLocks noGrp="1"/>
          </p:cNvSpPr>
          <p:nvPr>
            <p:ph type="sldNum" sz="quarter" idx="10"/>
          </p:nvPr>
        </p:nvSpPr>
        <p:spPr/>
        <p:txBody>
          <a:bodyPr/>
          <a:lstStyle/>
          <a:p>
            <a:fld id="{E4D85B96-3C17-4D2D-B6CB-20CE35539664}" type="slidenum">
              <a:rPr lang="es-ES" smtClean="0"/>
              <a:t>42</a:t>
            </a:fld>
            <a:endParaRPr lang="es-ES" dirty="0"/>
          </a:p>
        </p:txBody>
      </p:sp>
    </p:spTree>
    <p:extLst>
      <p:ext uri="{BB962C8B-B14F-4D97-AF65-F5344CB8AC3E}">
        <p14:creationId xmlns:p14="http://schemas.microsoft.com/office/powerpoint/2010/main" val="10537509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Byodo-in</a:t>
            </a:r>
          </a:p>
        </p:txBody>
      </p:sp>
      <p:sp>
        <p:nvSpPr>
          <p:cNvPr id="4" name="3 Marcador de número de diapositiva"/>
          <p:cNvSpPr>
            <a:spLocks noGrp="1"/>
          </p:cNvSpPr>
          <p:nvPr>
            <p:ph type="sldNum" sz="quarter" idx="10"/>
          </p:nvPr>
        </p:nvSpPr>
        <p:spPr/>
        <p:txBody>
          <a:bodyPr/>
          <a:lstStyle/>
          <a:p>
            <a:fld id="{E4D85B96-3C17-4D2D-B6CB-20CE35539664}" type="slidenum">
              <a:rPr lang="es-ES" smtClean="0"/>
              <a:t>43</a:t>
            </a:fld>
            <a:endParaRPr lang="es-ES" dirty="0"/>
          </a:p>
        </p:txBody>
      </p:sp>
    </p:spTree>
    <p:extLst>
      <p:ext uri="{BB962C8B-B14F-4D97-AF65-F5344CB8AC3E}">
        <p14:creationId xmlns:p14="http://schemas.microsoft.com/office/powerpoint/2010/main" val="5415807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Kyoto.-Imperial Palace</a:t>
            </a:r>
          </a:p>
        </p:txBody>
      </p:sp>
      <p:sp>
        <p:nvSpPr>
          <p:cNvPr id="4" name="3 Marcador de número de diapositiva"/>
          <p:cNvSpPr>
            <a:spLocks noGrp="1"/>
          </p:cNvSpPr>
          <p:nvPr>
            <p:ph type="sldNum" sz="quarter" idx="10"/>
          </p:nvPr>
        </p:nvSpPr>
        <p:spPr/>
        <p:txBody>
          <a:bodyPr/>
          <a:lstStyle/>
          <a:p>
            <a:fld id="{E4D85B96-3C17-4D2D-B6CB-20CE35539664}" type="slidenum">
              <a:rPr lang="es-ES" smtClean="0"/>
              <a:t>44</a:t>
            </a:fld>
            <a:endParaRPr lang="es-ES" dirty="0"/>
          </a:p>
        </p:txBody>
      </p:sp>
    </p:spTree>
    <p:extLst>
      <p:ext uri="{BB962C8B-B14F-4D97-AF65-F5344CB8AC3E}">
        <p14:creationId xmlns:p14="http://schemas.microsoft.com/office/powerpoint/2010/main" val="2152869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Kyoto.-Imperial Palace</a:t>
            </a:r>
          </a:p>
        </p:txBody>
      </p:sp>
      <p:sp>
        <p:nvSpPr>
          <p:cNvPr id="4" name="3 Marcador de número de diapositiva"/>
          <p:cNvSpPr>
            <a:spLocks noGrp="1"/>
          </p:cNvSpPr>
          <p:nvPr>
            <p:ph type="sldNum" sz="quarter" idx="10"/>
          </p:nvPr>
        </p:nvSpPr>
        <p:spPr/>
        <p:txBody>
          <a:bodyPr/>
          <a:lstStyle/>
          <a:p>
            <a:fld id="{E4D85B96-3C17-4D2D-B6CB-20CE35539664}" type="slidenum">
              <a:rPr lang="es-ES" smtClean="0"/>
              <a:t>45</a:t>
            </a:fld>
            <a:endParaRPr lang="es-ES" dirty="0"/>
          </a:p>
        </p:txBody>
      </p:sp>
    </p:spTree>
    <p:extLst>
      <p:ext uri="{BB962C8B-B14F-4D97-AF65-F5344CB8AC3E}">
        <p14:creationId xmlns:p14="http://schemas.microsoft.com/office/powerpoint/2010/main" val="38928563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Kyoto.-Imperial Palace</a:t>
            </a:r>
          </a:p>
        </p:txBody>
      </p:sp>
      <p:sp>
        <p:nvSpPr>
          <p:cNvPr id="4" name="3 Marcador de número de diapositiva"/>
          <p:cNvSpPr>
            <a:spLocks noGrp="1"/>
          </p:cNvSpPr>
          <p:nvPr>
            <p:ph type="sldNum" sz="quarter" idx="10"/>
          </p:nvPr>
        </p:nvSpPr>
        <p:spPr/>
        <p:txBody>
          <a:bodyPr/>
          <a:lstStyle/>
          <a:p>
            <a:fld id="{E4D85B96-3C17-4D2D-B6CB-20CE35539664}" type="slidenum">
              <a:rPr lang="es-ES" smtClean="0"/>
              <a:t>46</a:t>
            </a:fld>
            <a:endParaRPr lang="es-ES" dirty="0"/>
          </a:p>
        </p:txBody>
      </p:sp>
    </p:spTree>
    <p:extLst>
      <p:ext uri="{BB962C8B-B14F-4D97-AF65-F5344CB8AC3E}">
        <p14:creationId xmlns:p14="http://schemas.microsoft.com/office/powerpoint/2010/main" val="16145530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Kyoto.-Imperial Palace</a:t>
            </a:r>
          </a:p>
        </p:txBody>
      </p:sp>
      <p:sp>
        <p:nvSpPr>
          <p:cNvPr id="4" name="3 Marcador de número de diapositiva"/>
          <p:cNvSpPr>
            <a:spLocks noGrp="1"/>
          </p:cNvSpPr>
          <p:nvPr>
            <p:ph type="sldNum" sz="quarter" idx="10"/>
          </p:nvPr>
        </p:nvSpPr>
        <p:spPr/>
        <p:txBody>
          <a:bodyPr/>
          <a:lstStyle/>
          <a:p>
            <a:fld id="{E4D85B96-3C17-4D2D-B6CB-20CE35539664}" type="slidenum">
              <a:rPr lang="es-ES" smtClean="0"/>
              <a:t>47</a:t>
            </a:fld>
            <a:endParaRPr lang="es-ES" dirty="0"/>
          </a:p>
        </p:txBody>
      </p:sp>
    </p:spTree>
    <p:extLst>
      <p:ext uri="{BB962C8B-B14F-4D97-AF65-F5344CB8AC3E}">
        <p14:creationId xmlns:p14="http://schemas.microsoft.com/office/powerpoint/2010/main" val="13651573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Joruri-ji</a:t>
            </a:r>
          </a:p>
        </p:txBody>
      </p:sp>
      <p:sp>
        <p:nvSpPr>
          <p:cNvPr id="4" name="3 Marcador de número de diapositiva"/>
          <p:cNvSpPr>
            <a:spLocks noGrp="1"/>
          </p:cNvSpPr>
          <p:nvPr>
            <p:ph type="sldNum" sz="quarter" idx="10"/>
          </p:nvPr>
        </p:nvSpPr>
        <p:spPr/>
        <p:txBody>
          <a:bodyPr/>
          <a:lstStyle/>
          <a:p>
            <a:fld id="{E4D85B96-3C17-4D2D-B6CB-20CE35539664}" type="slidenum">
              <a:rPr lang="es-ES" smtClean="0"/>
              <a:t>48</a:t>
            </a:fld>
            <a:endParaRPr lang="es-ES" dirty="0"/>
          </a:p>
        </p:txBody>
      </p:sp>
    </p:spTree>
    <p:extLst>
      <p:ext uri="{BB962C8B-B14F-4D97-AF65-F5344CB8AC3E}">
        <p14:creationId xmlns:p14="http://schemas.microsoft.com/office/powerpoint/2010/main" val="32892070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Joruri-ji</a:t>
            </a:r>
          </a:p>
          <a:p>
            <a:endParaRPr lang="es-ES" dirty="0"/>
          </a:p>
        </p:txBody>
      </p:sp>
      <p:sp>
        <p:nvSpPr>
          <p:cNvPr id="4" name="3 Marcador de número de diapositiva"/>
          <p:cNvSpPr>
            <a:spLocks noGrp="1"/>
          </p:cNvSpPr>
          <p:nvPr>
            <p:ph type="sldNum" sz="quarter" idx="10"/>
          </p:nvPr>
        </p:nvSpPr>
        <p:spPr/>
        <p:txBody>
          <a:bodyPr/>
          <a:lstStyle/>
          <a:p>
            <a:fld id="{E4D85B96-3C17-4D2D-B6CB-20CE35539664}" type="slidenum">
              <a:rPr lang="es-ES" smtClean="0"/>
              <a:t>50</a:t>
            </a:fld>
            <a:endParaRPr lang="es-ES" dirty="0"/>
          </a:p>
        </p:txBody>
      </p:sp>
    </p:spTree>
    <p:extLst>
      <p:ext uri="{BB962C8B-B14F-4D97-AF65-F5344CB8AC3E}">
        <p14:creationId xmlns:p14="http://schemas.microsoft.com/office/powerpoint/2010/main" val="25794445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Kinkaku-ji</a:t>
            </a:r>
          </a:p>
          <a:p>
            <a:endParaRPr lang="es-ES" dirty="0"/>
          </a:p>
        </p:txBody>
      </p:sp>
      <p:sp>
        <p:nvSpPr>
          <p:cNvPr id="4" name="3 Marcador de número de diapositiva"/>
          <p:cNvSpPr>
            <a:spLocks noGrp="1"/>
          </p:cNvSpPr>
          <p:nvPr>
            <p:ph type="sldNum" sz="quarter" idx="10"/>
          </p:nvPr>
        </p:nvSpPr>
        <p:spPr/>
        <p:txBody>
          <a:bodyPr/>
          <a:lstStyle/>
          <a:p>
            <a:fld id="{E4D85B96-3C17-4D2D-B6CB-20CE35539664}" type="slidenum">
              <a:rPr lang="es-ES" smtClean="0"/>
              <a:t>54</a:t>
            </a:fld>
            <a:endParaRPr lang="es-ES" dirty="0"/>
          </a:p>
        </p:txBody>
      </p:sp>
    </p:spTree>
    <p:extLst>
      <p:ext uri="{BB962C8B-B14F-4D97-AF65-F5344CB8AC3E}">
        <p14:creationId xmlns:p14="http://schemas.microsoft.com/office/powerpoint/2010/main" val="36203150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Kinkaku-ji</a:t>
            </a:r>
          </a:p>
          <a:p>
            <a:endParaRPr lang="es-ES" dirty="0"/>
          </a:p>
        </p:txBody>
      </p:sp>
      <p:sp>
        <p:nvSpPr>
          <p:cNvPr id="4" name="3 Marcador de número de diapositiva"/>
          <p:cNvSpPr>
            <a:spLocks noGrp="1"/>
          </p:cNvSpPr>
          <p:nvPr>
            <p:ph type="sldNum" sz="quarter" idx="10"/>
          </p:nvPr>
        </p:nvSpPr>
        <p:spPr/>
        <p:txBody>
          <a:bodyPr/>
          <a:lstStyle/>
          <a:p>
            <a:fld id="{E4D85B96-3C17-4D2D-B6CB-20CE35539664}" type="slidenum">
              <a:rPr lang="es-ES" smtClean="0"/>
              <a:t>55</a:t>
            </a:fld>
            <a:endParaRPr lang="es-ES" dirty="0"/>
          </a:p>
        </p:txBody>
      </p:sp>
    </p:spTree>
    <p:extLst>
      <p:ext uri="{BB962C8B-B14F-4D97-AF65-F5344CB8AC3E}">
        <p14:creationId xmlns:p14="http://schemas.microsoft.com/office/powerpoint/2010/main" val="6662104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Kinkaku-ji</a:t>
            </a:r>
          </a:p>
          <a:p>
            <a:endParaRPr lang="es-ES" dirty="0"/>
          </a:p>
        </p:txBody>
      </p:sp>
      <p:sp>
        <p:nvSpPr>
          <p:cNvPr id="4" name="3 Marcador de número de diapositiva"/>
          <p:cNvSpPr>
            <a:spLocks noGrp="1"/>
          </p:cNvSpPr>
          <p:nvPr>
            <p:ph type="sldNum" sz="quarter" idx="10"/>
          </p:nvPr>
        </p:nvSpPr>
        <p:spPr/>
        <p:txBody>
          <a:bodyPr/>
          <a:lstStyle/>
          <a:p>
            <a:fld id="{E4D85B96-3C17-4D2D-B6CB-20CE35539664}" type="slidenum">
              <a:rPr lang="es-ES" smtClean="0"/>
              <a:t>56</a:t>
            </a:fld>
            <a:endParaRPr lang="es-ES" dirty="0"/>
          </a:p>
        </p:txBody>
      </p:sp>
    </p:spTree>
    <p:extLst>
      <p:ext uri="{BB962C8B-B14F-4D97-AF65-F5344CB8AC3E}">
        <p14:creationId xmlns:p14="http://schemas.microsoft.com/office/powerpoint/2010/main" val="25914368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Kinkaku-ji</a:t>
            </a:r>
          </a:p>
        </p:txBody>
      </p:sp>
      <p:sp>
        <p:nvSpPr>
          <p:cNvPr id="4" name="3 Marcador de número de diapositiva"/>
          <p:cNvSpPr>
            <a:spLocks noGrp="1"/>
          </p:cNvSpPr>
          <p:nvPr>
            <p:ph type="sldNum" sz="quarter" idx="10"/>
          </p:nvPr>
        </p:nvSpPr>
        <p:spPr/>
        <p:txBody>
          <a:bodyPr/>
          <a:lstStyle/>
          <a:p>
            <a:fld id="{E4D85B96-3C17-4D2D-B6CB-20CE35539664}" type="slidenum">
              <a:rPr lang="es-ES" smtClean="0"/>
              <a:t>57</a:t>
            </a:fld>
            <a:endParaRPr lang="es-ES" dirty="0"/>
          </a:p>
        </p:txBody>
      </p:sp>
    </p:spTree>
    <p:extLst>
      <p:ext uri="{BB962C8B-B14F-4D97-AF65-F5344CB8AC3E}">
        <p14:creationId xmlns:p14="http://schemas.microsoft.com/office/powerpoint/2010/main" val="24664456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Gingaku-ji..-Kyoto.</a:t>
            </a:r>
          </a:p>
        </p:txBody>
      </p:sp>
      <p:sp>
        <p:nvSpPr>
          <p:cNvPr id="4" name="3 Marcador de número de diapositiva"/>
          <p:cNvSpPr>
            <a:spLocks noGrp="1"/>
          </p:cNvSpPr>
          <p:nvPr>
            <p:ph type="sldNum" sz="quarter" idx="10"/>
          </p:nvPr>
        </p:nvSpPr>
        <p:spPr/>
        <p:txBody>
          <a:bodyPr/>
          <a:lstStyle/>
          <a:p>
            <a:fld id="{E4D85B96-3C17-4D2D-B6CB-20CE35539664}" type="slidenum">
              <a:rPr lang="es-ES" smtClean="0"/>
              <a:t>58</a:t>
            </a:fld>
            <a:endParaRPr lang="es-ES" dirty="0"/>
          </a:p>
        </p:txBody>
      </p:sp>
    </p:spTree>
    <p:extLst>
      <p:ext uri="{BB962C8B-B14F-4D97-AF65-F5344CB8AC3E}">
        <p14:creationId xmlns:p14="http://schemas.microsoft.com/office/powerpoint/2010/main" val="39026952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Gingaku-ji..-Kyoto.</a:t>
            </a:r>
          </a:p>
        </p:txBody>
      </p:sp>
      <p:sp>
        <p:nvSpPr>
          <p:cNvPr id="4" name="3 Marcador de número de diapositiva"/>
          <p:cNvSpPr>
            <a:spLocks noGrp="1"/>
          </p:cNvSpPr>
          <p:nvPr>
            <p:ph type="sldNum" sz="quarter" idx="10"/>
          </p:nvPr>
        </p:nvSpPr>
        <p:spPr/>
        <p:txBody>
          <a:bodyPr/>
          <a:lstStyle/>
          <a:p>
            <a:fld id="{E4D85B96-3C17-4D2D-B6CB-20CE35539664}" type="slidenum">
              <a:rPr lang="es-ES" smtClean="0"/>
              <a:t>59</a:t>
            </a:fld>
            <a:endParaRPr lang="es-ES" dirty="0"/>
          </a:p>
        </p:txBody>
      </p:sp>
    </p:spTree>
    <p:extLst>
      <p:ext uri="{BB962C8B-B14F-4D97-AF65-F5344CB8AC3E}">
        <p14:creationId xmlns:p14="http://schemas.microsoft.com/office/powerpoint/2010/main" val="3602624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Gingaku-ji..-Kyoto.</a:t>
            </a:r>
          </a:p>
        </p:txBody>
      </p:sp>
      <p:sp>
        <p:nvSpPr>
          <p:cNvPr id="4" name="3 Marcador de número de diapositiva"/>
          <p:cNvSpPr>
            <a:spLocks noGrp="1"/>
          </p:cNvSpPr>
          <p:nvPr>
            <p:ph type="sldNum" sz="quarter" idx="10"/>
          </p:nvPr>
        </p:nvSpPr>
        <p:spPr/>
        <p:txBody>
          <a:bodyPr/>
          <a:lstStyle/>
          <a:p>
            <a:fld id="{E4D85B96-3C17-4D2D-B6CB-20CE35539664}" type="slidenum">
              <a:rPr lang="es-ES" smtClean="0"/>
              <a:t>60</a:t>
            </a:fld>
            <a:endParaRPr lang="es-ES" dirty="0"/>
          </a:p>
        </p:txBody>
      </p:sp>
    </p:spTree>
    <p:extLst>
      <p:ext uri="{BB962C8B-B14F-4D97-AF65-F5344CB8AC3E}">
        <p14:creationId xmlns:p14="http://schemas.microsoft.com/office/powerpoint/2010/main" val="34681844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Gingaku-ji..-Kyoto.</a:t>
            </a:r>
          </a:p>
        </p:txBody>
      </p:sp>
      <p:sp>
        <p:nvSpPr>
          <p:cNvPr id="4" name="3 Marcador de número de diapositiva"/>
          <p:cNvSpPr>
            <a:spLocks noGrp="1"/>
          </p:cNvSpPr>
          <p:nvPr>
            <p:ph type="sldNum" sz="quarter" idx="10"/>
          </p:nvPr>
        </p:nvSpPr>
        <p:spPr/>
        <p:txBody>
          <a:bodyPr/>
          <a:lstStyle/>
          <a:p>
            <a:fld id="{E4D85B96-3C17-4D2D-B6CB-20CE35539664}" type="slidenum">
              <a:rPr lang="es-ES" smtClean="0"/>
              <a:t>61</a:t>
            </a:fld>
            <a:endParaRPr lang="es-ES" dirty="0"/>
          </a:p>
        </p:txBody>
      </p:sp>
    </p:spTree>
    <p:extLst>
      <p:ext uri="{BB962C8B-B14F-4D97-AF65-F5344CB8AC3E}">
        <p14:creationId xmlns:p14="http://schemas.microsoft.com/office/powerpoint/2010/main" val="11730980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Nanzen-ji.</a:t>
            </a:r>
          </a:p>
        </p:txBody>
      </p:sp>
      <p:sp>
        <p:nvSpPr>
          <p:cNvPr id="4" name="3 Marcador de número de diapositiva"/>
          <p:cNvSpPr>
            <a:spLocks noGrp="1"/>
          </p:cNvSpPr>
          <p:nvPr>
            <p:ph type="sldNum" sz="quarter" idx="10"/>
          </p:nvPr>
        </p:nvSpPr>
        <p:spPr/>
        <p:txBody>
          <a:bodyPr/>
          <a:lstStyle/>
          <a:p>
            <a:fld id="{E4D85B96-3C17-4D2D-B6CB-20CE35539664}" type="slidenum">
              <a:rPr lang="es-ES" smtClean="0"/>
              <a:t>62</a:t>
            </a:fld>
            <a:endParaRPr lang="es-ES" dirty="0"/>
          </a:p>
        </p:txBody>
      </p:sp>
    </p:spTree>
    <p:extLst>
      <p:ext uri="{BB962C8B-B14F-4D97-AF65-F5344CB8AC3E}">
        <p14:creationId xmlns:p14="http://schemas.microsoft.com/office/powerpoint/2010/main" val="19213802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Nanzen-ji.</a:t>
            </a:r>
          </a:p>
        </p:txBody>
      </p:sp>
      <p:sp>
        <p:nvSpPr>
          <p:cNvPr id="4" name="3 Marcador de número de diapositiva"/>
          <p:cNvSpPr>
            <a:spLocks noGrp="1"/>
          </p:cNvSpPr>
          <p:nvPr>
            <p:ph type="sldNum" sz="quarter" idx="10"/>
          </p:nvPr>
        </p:nvSpPr>
        <p:spPr/>
        <p:txBody>
          <a:bodyPr/>
          <a:lstStyle/>
          <a:p>
            <a:fld id="{E4D85B96-3C17-4D2D-B6CB-20CE35539664}" type="slidenum">
              <a:rPr lang="es-ES" smtClean="0"/>
              <a:t>63</a:t>
            </a:fld>
            <a:endParaRPr lang="es-ES" dirty="0"/>
          </a:p>
        </p:txBody>
      </p:sp>
    </p:spTree>
    <p:extLst>
      <p:ext uri="{BB962C8B-B14F-4D97-AF65-F5344CB8AC3E}">
        <p14:creationId xmlns:p14="http://schemas.microsoft.com/office/powerpoint/2010/main" val="19346269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Nanzen-ji.</a:t>
            </a:r>
          </a:p>
        </p:txBody>
      </p:sp>
      <p:sp>
        <p:nvSpPr>
          <p:cNvPr id="4" name="3 Marcador de número de diapositiva"/>
          <p:cNvSpPr>
            <a:spLocks noGrp="1"/>
          </p:cNvSpPr>
          <p:nvPr>
            <p:ph type="sldNum" sz="quarter" idx="10"/>
          </p:nvPr>
        </p:nvSpPr>
        <p:spPr/>
        <p:txBody>
          <a:bodyPr/>
          <a:lstStyle/>
          <a:p>
            <a:fld id="{E4D85B96-3C17-4D2D-B6CB-20CE35539664}" type="slidenum">
              <a:rPr lang="es-ES" smtClean="0"/>
              <a:t>64</a:t>
            </a:fld>
            <a:endParaRPr lang="es-ES" dirty="0"/>
          </a:p>
        </p:txBody>
      </p:sp>
    </p:spTree>
    <p:extLst>
      <p:ext uri="{BB962C8B-B14F-4D97-AF65-F5344CB8AC3E}">
        <p14:creationId xmlns:p14="http://schemas.microsoft.com/office/powerpoint/2010/main" val="12234740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Nanzen-ji.</a:t>
            </a:r>
          </a:p>
        </p:txBody>
      </p:sp>
      <p:sp>
        <p:nvSpPr>
          <p:cNvPr id="4" name="3 Marcador de número de diapositiva"/>
          <p:cNvSpPr>
            <a:spLocks noGrp="1"/>
          </p:cNvSpPr>
          <p:nvPr>
            <p:ph type="sldNum" sz="quarter" idx="10"/>
          </p:nvPr>
        </p:nvSpPr>
        <p:spPr/>
        <p:txBody>
          <a:bodyPr/>
          <a:lstStyle/>
          <a:p>
            <a:fld id="{E4D85B96-3C17-4D2D-B6CB-20CE35539664}" type="slidenum">
              <a:rPr lang="es-ES" smtClean="0"/>
              <a:t>65</a:t>
            </a:fld>
            <a:endParaRPr lang="es-ES" dirty="0"/>
          </a:p>
        </p:txBody>
      </p:sp>
    </p:spTree>
    <p:extLst>
      <p:ext uri="{BB962C8B-B14F-4D97-AF65-F5344CB8AC3E}">
        <p14:creationId xmlns:p14="http://schemas.microsoft.com/office/powerpoint/2010/main" val="182342470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Saiho-ji</a:t>
            </a:r>
          </a:p>
        </p:txBody>
      </p:sp>
      <p:sp>
        <p:nvSpPr>
          <p:cNvPr id="4" name="3 Marcador de número de diapositiva"/>
          <p:cNvSpPr>
            <a:spLocks noGrp="1"/>
          </p:cNvSpPr>
          <p:nvPr>
            <p:ph type="sldNum" sz="quarter" idx="10"/>
          </p:nvPr>
        </p:nvSpPr>
        <p:spPr/>
        <p:txBody>
          <a:bodyPr/>
          <a:lstStyle/>
          <a:p>
            <a:fld id="{E4D85B96-3C17-4D2D-B6CB-20CE35539664}" type="slidenum">
              <a:rPr lang="es-ES" smtClean="0"/>
              <a:t>66</a:t>
            </a:fld>
            <a:endParaRPr lang="es-ES" dirty="0"/>
          </a:p>
        </p:txBody>
      </p:sp>
    </p:spTree>
    <p:extLst>
      <p:ext uri="{BB962C8B-B14F-4D97-AF65-F5344CB8AC3E}">
        <p14:creationId xmlns:p14="http://schemas.microsoft.com/office/powerpoint/2010/main" val="390418571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Saiho-ji</a:t>
            </a:r>
          </a:p>
        </p:txBody>
      </p:sp>
      <p:sp>
        <p:nvSpPr>
          <p:cNvPr id="4" name="3 Marcador de número de diapositiva"/>
          <p:cNvSpPr>
            <a:spLocks noGrp="1"/>
          </p:cNvSpPr>
          <p:nvPr>
            <p:ph type="sldNum" sz="quarter" idx="10"/>
          </p:nvPr>
        </p:nvSpPr>
        <p:spPr/>
        <p:txBody>
          <a:bodyPr/>
          <a:lstStyle/>
          <a:p>
            <a:fld id="{E4D85B96-3C17-4D2D-B6CB-20CE35539664}" type="slidenum">
              <a:rPr lang="es-ES" smtClean="0"/>
              <a:t>67</a:t>
            </a:fld>
            <a:endParaRPr lang="es-ES" dirty="0"/>
          </a:p>
        </p:txBody>
      </p:sp>
    </p:spTree>
    <p:extLst>
      <p:ext uri="{BB962C8B-B14F-4D97-AF65-F5344CB8AC3E}">
        <p14:creationId xmlns:p14="http://schemas.microsoft.com/office/powerpoint/2010/main" val="325490584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Saiho-ji</a:t>
            </a:r>
          </a:p>
        </p:txBody>
      </p:sp>
      <p:sp>
        <p:nvSpPr>
          <p:cNvPr id="4" name="3 Marcador de número de diapositiva"/>
          <p:cNvSpPr>
            <a:spLocks noGrp="1"/>
          </p:cNvSpPr>
          <p:nvPr>
            <p:ph type="sldNum" sz="quarter" idx="10"/>
          </p:nvPr>
        </p:nvSpPr>
        <p:spPr/>
        <p:txBody>
          <a:bodyPr/>
          <a:lstStyle/>
          <a:p>
            <a:fld id="{E4D85B96-3C17-4D2D-B6CB-20CE35539664}" type="slidenum">
              <a:rPr lang="es-ES" smtClean="0"/>
              <a:t>68</a:t>
            </a:fld>
            <a:endParaRPr lang="es-ES" dirty="0"/>
          </a:p>
        </p:txBody>
      </p:sp>
    </p:spTree>
    <p:extLst>
      <p:ext uri="{BB962C8B-B14F-4D97-AF65-F5344CB8AC3E}">
        <p14:creationId xmlns:p14="http://schemas.microsoft.com/office/powerpoint/2010/main" val="122831636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Saiho-ji</a:t>
            </a:r>
          </a:p>
        </p:txBody>
      </p:sp>
      <p:sp>
        <p:nvSpPr>
          <p:cNvPr id="4" name="3 Marcador de número de diapositiva"/>
          <p:cNvSpPr>
            <a:spLocks noGrp="1"/>
          </p:cNvSpPr>
          <p:nvPr>
            <p:ph type="sldNum" sz="quarter" idx="10"/>
          </p:nvPr>
        </p:nvSpPr>
        <p:spPr/>
        <p:txBody>
          <a:bodyPr/>
          <a:lstStyle/>
          <a:p>
            <a:fld id="{E4D85B96-3C17-4D2D-B6CB-20CE35539664}" type="slidenum">
              <a:rPr lang="es-ES" smtClean="0"/>
              <a:t>69</a:t>
            </a:fld>
            <a:endParaRPr lang="es-ES" dirty="0"/>
          </a:p>
        </p:txBody>
      </p:sp>
    </p:spTree>
    <p:extLst>
      <p:ext uri="{BB962C8B-B14F-4D97-AF65-F5344CB8AC3E}">
        <p14:creationId xmlns:p14="http://schemas.microsoft.com/office/powerpoint/2010/main" val="176737055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Tenryu-ji.</a:t>
            </a:r>
          </a:p>
        </p:txBody>
      </p:sp>
      <p:sp>
        <p:nvSpPr>
          <p:cNvPr id="4" name="3 Marcador de número de diapositiva"/>
          <p:cNvSpPr>
            <a:spLocks noGrp="1"/>
          </p:cNvSpPr>
          <p:nvPr>
            <p:ph type="sldNum" sz="quarter" idx="10"/>
          </p:nvPr>
        </p:nvSpPr>
        <p:spPr/>
        <p:txBody>
          <a:bodyPr/>
          <a:lstStyle/>
          <a:p>
            <a:fld id="{E4D85B96-3C17-4D2D-B6CB-20CE35539664}" type="slidenum">
              <a:rPr lang="es-ES" smtClean="0"/>
              <a:t>70</a:t>
            </a:fld>
            <a:endParaRPr lang="es-ES" dirty="0"/>
          </a:p>
        </p:txBody>
      </p:sp>
    </p:spTree>
    <p:extLst>
      <p:ext uri="{BB962C8B-B14F-4D97-AF65-F5344CB8AC3E}">
        <p14:creationId xmlns:p14="http://schemas.microsoft.com/office/powerpoint/2010/main" val="28351054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Tenryu-ji.</a:t>
            </a:r>
          </a:p>
        </p:txBody>
      </p:sp>
      <p:sp>
        <p:nvSpPr>
          <p:cNvPr id="4" name="3 Marcador de número de diapositiva"/>
          <p:cNvSpPr>
            <a:spLocks noGrp="1"/>
          </p:cNvSpPr>
          <p:nvPr>
            <p:ph type="sldNum" sz="quarter" idx="10"/>
          </p:nvPr>
        </p:nvSpPr>
        <p:spPr/>
        <p:txBody>
          <a:bodyPr/>
          <a:lstStyle/>
          <a:p>
            <a:fld id="{E4D85B96-3C17-4D2D-B6CB-20CE35539664}" type="slidenum">
              <a:rPr lang="es-ES" smtClean="0"/>
              <a:t>71</a:t>
            </a:fld>
            <a:endParaRPr lang="es-ES" dirty="0"/>
          </a:p>
        </p:txBody>
      </p:sp>
    </p:spTree>
    <p:extLst>
      <p:ext uri="{BB962C8B-B14F-4D97-AF65-F5344CB8AC3E}">
        <p14:creationId xmlns:p14="http://schemas.microsoft.com/office/powerpoint/2010/main" val="144392771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Tenryu-ji</a:t>
            </a:r>
          </a:p>
        </p:txBody>
      </p:sp>
      <p:sp>
        <p:nvSpPr>
          <p:cNvPr id="4" name="3 Marcador de número de diapositiva"/>
          <p:cNvSpPr>
            <a:spLocks noGrp="1"/>
          </p:cNvSpPr>
          <p:nvPr>
            <p:ph type="sldNum" sz="quarter" idx="10"/>
          </p:nvPr>
        </p:nvSpPr>
        <p:spPr/>
        <p:txBody>
          <a:bodyPr/>
          <a:lstStyle/>
          <a:p>
            <a:fld id="{E4D85B96-3C17-4D2D-B6CB-20CE35539664}" type="slidenum">
              <a:rPr lang="es-ES" smtClean="0"/>
              <a:t>72</a:t>
            </a:fld>
            <a:endParaRPr lang="es-ES" dirty="0"/>
          </a:p>
        </p:txBody>
      </p:sp>
    </p:spTree>
    <p:extLst>
      <p:ext uri="{BB962C8B-B14F-4D97-AF65-F5344CB8AC3E}">
        <p14:creationId xmlns:p14="http://schemas.microsoft.com/office/powerpoint/2010/main" val="354769978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Tenryu-ji</a:t>
            </a:r>
          </a:p>
        </p:txBody>
      </p:sp>
      <p:sp>
        <p:nvSpPr>
          <p:cNvPr id="4" name="3 Marcador de número de diapositiva"/>
          <p:cNvSpPr>
            <a:spLocks noGrp="1"/>
          </p:cNvSpPr>
          <p:nvPr>
            <p:ph type="sldNum" sz="quarter" idx="10"/>
          </p:nvPr>
        </p:nvSpPr>
        <p:spPr/>
        <p:txBody>
          <a:bodyPr/>
          <a:lstStyle/>
          <a:p>
            <a:fld id="{E4D85B96-3C17-4D2D-B6CB-20CE35539664}" type="slidenum">
              <a:rPr lang="es-ES" smtClean="0"/>
              <a:t>73</a:t>
            </a:fld>
            <a:endParaRPr lang="es-ES" dirty="0"/>
          </a:p>
        </p:txBody>
      </p:sp>
    </p:spTree>
    <p:extLst>
      <p:ext uri="{BB962C8B-B14F-4D97-AF65-F5344CB8AC3E}">
        <p14:creationId xmlns:p14="http://schemas.microsoft.com/office/powerpoint/2010/main" val="246135120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Daisen-in.</a:t>
            </a:r>
          </a:p>
        </p:txBody>
      </p:sp>
      <p:sp>
        <p:nvSpPr>
          <p:cNvPr id="4" name="3 Marcador de número de diapositiva"/>
          <p:cNvSpPr>
            <a:spLocks noGrp="1"/>
          </p:cNvSpPr>
          <p:nvPr>
            <p:ph type="sldNum" sz="quarter" idx="10"/>
          </p:nvPr>
        </p:nvSpPr>
        <p:spPr/>
        <p:txBody>
          <a:bodyPr/>
          <a:lstStyle/>
          <a:p>
            <a:fld id="{E4D85B96-3C17-4D2D-B6CB-20CE35539664}" type="slidenum">
              <a:rPr lang="es-ES" smtClean="0"/>
              <a:t>74</a:t>
            </a:fld>
            <a:endParaRPr lang="es-ES" dirty="0"/>
          </a:p>
        </p:txBody>
      </p:sp>
    </p:spTree>
    <p:extLst>
      <p:ext uri="{BB962C8B-B14F-4D97-AF65-F5344CB8AC3E}">
        <p14:creationId xmlns:p14="http://schemas.microsoft.com/office/powerpoint/2010/main" val="190848932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Daisen-in.</a:t>
            </a:r>
          </a:p>
        </p:txBody>
      </p:sp>
      <p:sp>
        <p:nvSpPr>
          <p:cNvPr id="4" name="3 Marcador de número de diapositiva"/>
          <p:cNvSpPr>
            <a:spLocks noGrp="1"/>
          </p:cNvSpPr>
          <p:nvPr>
            <p:ph type="sldNum" sz="quarter" idx="10"/>
          </p:nvPr>
        </p:nvSpPr>
        <p:spPr/>
        <p:txBody>
          <a:bodyPr/>
          <a:lstStyle/>
          <a:p>
            <a:fld id="{E4D85B96-3C17-4D2D-B6CB-20CE35539664}" type="slidenum">
              <a:rPr lang="es-ES" smtClean="0"/>
              <a:t>75</a:t>
            </a:fld>
            <a:endParaRPr lang="es-ES" dirty="0"/>
          </a:p>
        </p:txBody>
      </p:sp>
    </p:spTree>
    <p:extLst>
      <p:ext uri="{BB962C8B-B14F-4D97-AF65-F5344CB8AC3E}">
        <p14:creationId xmlns:p14="http://schemas.microsoft.com/office/powerpoint/2010/main" val="27347349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Daisen-in.</a:t>
            </a:r>
          </a:p>
          <a:p>
            <a:endParaRPr lang="es-ES" dirty="0"/>
          </a:p>
        </p:txBody>
      </p:sp>
      <p:sp>
        <p:nvSpPr>
          <p:cNvPr id="4" name="3 Marcador de número de diapositiva"/>
          <p:cNvSpPr>
            <a:spLocks noGrp="1"/>
          </p:cNvSpPr>
          <p:nvPr>
            <p:ph type="sldNum" sz="quarter" idx="10"/>
          </p:nvPr>
        </p:nvSpPr>
        <p:spPr/>
        <p:txBody>
          <a:bodyPr/>
          <a:lstStyle/>
          <a:p>
            <a:fld id="{E4D85B96-3C17-4D2D-B6CB-20CE35539664}" type="slidenum">
              <a:rPr lang="es-ES" smtClean="0"/>
              <a:t>76</a:t>
            </a:fld>
            <a:endParaRPr lang="es-ES" dirty="0"/>
          </a:p>
        </p:txBody>
      </p:sp>
    </p:spTree>
    <p:extLst>
      <p:ext uri="{BB962C8B-B14F-4D97-AF65-F5344CB8AC3E}">
        <p14:creationId xmlns:p14="http://schemas.microsoft.com/office/powerpoint/2010/main" val="163428944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Daisen-in</a:t>
            </a:r>
          </a:p>
        </p:txBody>
      </p:sp>
      <p:sp>
        <p:nvSpPr>
          <p:cNvPr id="4" name="3 Marcador de número de diapositiva"/>
          <p:cNvSpPr>
            <a:spLocks noGrp="1"/>
          </p:cNvSpPr>
          <p:nvPr>
            <p:ph type="sldNum" sz="quarter" idx="10"/>
          </p:nvPr>
        </p:nvSpPr>
        <p:spPr/>
        <p:txBody>
          <a:bodyPr/>
          <a:lstStyle/>
          <a:p>
            <a:fld id="{E4D85B96-3C17-4D2D-B6CB-20CE35539664}" type="slidenum">
              <a:rPr lang="es-ES" smtClean="0"/>
              <a:t>77</a:t>
            </a:fld>
            <a:endParaRPr lang="es-ES" dirty="0"/>
          </a:p>
        </p:txBody>
      </p:sp>
    </p:spTree>
    <p:extLst>
      <p:ext uri="{BB962C8B-B14F-4D97-AF65-F5344CB8AC3E}">
        <p14:creationId xmlns:p14="http://schemas.microsoft.com/office/powerpoint/2010/main" val="153735079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Momiji_Daigoji4</a:t>
            </a:r>
          </a:p>
        </p:txBody>
      </p:sp>
      <p:sp>
        <p:nvSpPr>
          <p:cNvPr id="4" name="3 Marcador de número de diapositiva"/>
          <p:cNvSpPr>
            <a:spLocks noGrp="1"/>
          </p:cNvSpPr>
          <p:nvPr>
            <p:ph type="sldNum" sz="quarter" idx="10"/>
          </p:nvPr>
        </p:nvSpPr>
        <p:spPr/>
        <p:txBody>
          <a:bodyPr/>
          <a:lstStyle/>
          <a:p>
            <a:fld id="{E4D85B96-3C17-4D2D-B6CB-20CE35539664}" type="slidenum">
              <a:rPr lang="es-ES" smtClean="0"/>
              <a:t>82</a:t>
            </a:fld>
            <a:endParaRPr lang="es-ES" dirty="0"/>
          </a:p>
        </p:txBody>
      </p:sp>
    </p:spTree>
    <p:extLst>
      <p:ext uri="{BB962C8B-B14F-4D97-AF65-F5344CB8AC3E}">
        <p14:creationId xmlns:p14="http://schemas.microsoft.com/office/powerpoint/2010/main" val="296590084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Tokusima Castle</a:t>
            </a:r>
          </a:p>
        </p:txBody>
      </p:sp>
      <p:sp>
        <p:nvSpPr>
          <p:cNvPr id="4" name="3 Marcador de número de diapositiva"/>
          <p:cNvSpPr>
            <a:spLocks noGrp="1"/>
          </p:cNvSpPr>
          <p:nvPr>
            <p:ph type="sldNum" sz="quarter" idx="10"/>
          </p:nvPr>
        </p:nvSpPr>
        <p:spPr/>
        <p:txBody>
          <a:bodyPr/>
          <a:lstStyle/>
          <a:p>
            <a:fld id="{E4D85B96-3C17-4D2D-B6CB-20CE35539664}" type="slidenum">
              <a:rPr lang="es-ES" smtClean="0"/>
              <a:t>83</a:t>
            </a:fld>
            <a:endParaRPr lang="es-ES" dirty="0"/>
          </a:p>
        </p:txBody>
      </p:sp>
    </p:spTree>
    <p:extLst>
      <p:ext uri="{BB962C8B-B14F-4D97-AF65-F5344CB8AC3E}">
        <p14:creationId xmlns:p14="http://schemas.microsoft.com/office/powerpoint/2010/main" val="384246017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Suizen-ji.</a:t>
            </a:r>
          </a:p>
        </p:txBody>
      </p:sp>
      <p:sp>
        <p:nvSpPr>
          <p:cNvPr id="4" name="3 Marcador de número de diapositiva"/>
          <p:cNvSpPr>
            <a:spLocks noGrp="1"/>
          </p:cNvSpPr>
          <p:nvPr>
            <p:ph type="sldNum" sz="quarter" idx="10"/>
          </p:nvPr>
        </p:nvSpPr>
        <p:spPr/>
        <p:txBody>
          <a:bodyPr/>
          <a:lstStyle/>
          <a:p>
            <a:fld id="{E4D85B96-3C17-4D2D-B6CB-20CE35539664}" type="slidenum">
              <a:rPr lang="es-ES" smtClean="0"/>
              <a:t>86</a:t>
            </a:fld>
            <a:endParaRPr lang="es-ES" dirty="0"/>
          </a:p>
        </p:txBody>
      </p:sp>
    </p:spTree>
    <p:extLst>
      <p:ext uri="{BB962C8B-B14F-4D97-AF65-F5344CB8AC3E}">
        <p14:creationId xmlns:p14="http://schemas.microsoft.com/office/powerpoint/2010/main" val="238402456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Suizen-ji.</a:t>
            </a:r>
          </a:p>
        </p:txBody>
      </p:sp>
      <p:sp>
        <p:nvSpPr>
          <p:cNvPr id="4" name="3 Marcador de número de diapositiva"/>
          <p:cNvSpPr>
            <a:spLocks noGrp="1"/>
          </p:cNvSpPr>
          <p:nvPr>
            <p:ph type="sldNum" sz="quarter" idx="10"/>
          </p:nvPr>
        </p:nvSpPr>
        <p:spPr/>
        <p:txBody>
          <a:bodyPr/>
          <a:lstStyle/>
          <a:p>
            <a:fld id="{E4D85B96-3C17-4D2D-B6CB-20CE35539664}" type="slidenum">
              <a:rPr lang="es-ES" smtClean="0"/>
              <a:t>87</a:t>
            </a:fld>
            <a:endParaRPr lang="es-ES" dirty="0"/>
          </a:p>
        </p:txBody>
      </p:sp>
    </p:spTree>
    <p:extLst>
      <p:ext uri="{BB962C8B-B14F-4D97-AF65-F5344CB8AC3E}">
        <p14:creationId xmlns:p14="http://schemas.microsoft.com/office/powerpoint/2010/main" val="33870253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Suizen-ji.</a:t>
            </a:r>
          </a:p>
        </p:txBody>
      </p:sp>
      <p:sp>
        <p:nvSpPr>
          <p:cNvPr id="4" name="3 Marcador de número de diapositiva"/>
          <p:cNvSpPr>
            <a:spLocks noGrp="1"/>
          </p:cNvSpPr>
          <p:nvPr>
            <p:ph type="sldNum" sz="quarter" idx="10"/>
          </p:nvPr>
        </p:nvSpPr>
        <p:spPr/>
        <p:txBody>
          <a:bodyPr/>
          <a:lstStyle/>
          <a:p>
            <a:fld id="{E4D85B96-3C17-4D2D-B6CB-20CE35539664}" type="slidenum">
              <a:rPr lang="es-ES" smtClean="0"/>
              <a:t>88</a:t>
            </a:fld>
            <a:endParaRPr lang="es-ES" dirty="0"/>
          </a:p>
        </p:txBody>
      </p:sp>
    </p:spTree>
    <p:extLst>
      <p:ext uri="{BB962C8B-B14F-4D97-AF65-F5344CB8AC3E}">
        <p14:creationId xmlns:p14="http://schemas.microsoft.com/office/powerpoint/2010/main" val="265804550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Suizen-ji.</a:t>
            </a:r>
          </a:p>
        </p:txBody>
      </p:sp>
      <p:sp>
        <p:nvSpPr>
          <p:cNvPr id="4" name="3 Marcador de número de diapositiva"/>
          <p:cNvSpPr>
            <a:spLocks noGrp="1"/>
          </p:cNvSpPr>
          <p:nvPr>
            <p:ph type="sldNum" sz="quarter" idx="10"/>
          </p:nvPr>
        </p:nvSpPr>
        <p:spPr/>
        <p:txBody>
          <a:bodyPr/>
          <a:lstStyle/>
          <a:p>
            <a:fld id="{E4D85B96-3C17-4D2D-B6CB-20CE35539664}" type="slidenum">
              <a:rPr lang="es-ES" smtClean="0"/>
              <a:t>89</a:t>
            </a:fld>
            <a:endParaRPr lang="es-ES" dirty="0"/>
          </a:p>
        </p:txBody>
      </p:sp>
    </p:spTree>
    <p:extLst>
      <p:ext uri="{BB962C8B-B14F-4D97-AF65-F5344CB8AC3E}">
        <p14:creationId xmlns:p14="http://schemas.microsoft.com/office/powerpoint/2010/main" val="417208959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Hama Rikyu Gardens.</a:t>
            </a:r>
          </a:p>
        </p:txBody>
      </p:sp>
      <p:sp>
        <p:nvSpPr>
          <p:cNvPr id="4" name="3 Marcador de número de diapositiva"/>
          <p:cNvSpPr>
            <a:spLocks noGrp="1"/>
          </p:cNvSpPr>
          <p:nvPr>
            <p:ph type="sldNum" sz="quarter" idx="10"/>
          </p:nvPr>
        </p:nvSpPr>
        <p:spPr/>
        <p:txBody>
          <a:bodyPr/>
          <a:lstStyle/>
          <a:p>
            <a:fld id="{E4D85B96-3C17-4D2D-B6CB-20CE35539664}" type="slidenum">
              <a:rPr lang="es-ES" smtClean="0"/>
              <a:t>90</a:t>
            </a:fld>
            <a:endParaRPr lang="es-ES" dirty="0"/>
          </a:p>
        </p:txBody>
      </p:sp>
    </p:spTree>
    <p:extLst>
      <p:ext uri="{BB962C8B-B14F-4D97-AF65-F5344CB8AC3E}">
        <p14:creationId xmlns:p14="http://schemas.microsoft.com/office/powerpoint/2010/main" val="93394200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Hama Rikyu Gardens.</a:t>
            </a:r>
          </a:p>
        </p:txBody>
      </p:sp>
      <p:sp>
        <p:nvSpPr>
          <p:cNvPr id="4" name="3 Marcador de número de diapositiva"/>
          <p:cNvSpPr>
            <a:spLocks noGrp="1"/>
          </p:cNvSpPr>
          <p:nvPr>
            <p:ph type="sldNum" sz="quarter" idx="10"/>
          </p:nvPr>
        </p:nvSpPr>
        <p:spPr/>
        <p:txBody>
          <a:bodyPr/>
          <a:lstStyle/>
          <a:p>
            <a:fld id="{E4D85B96-3C17-4D2D-B6CB-20CE35539664}" type="slidenum">
              <a:rPr lang="es-ES" smtClean="0"/>
              <a:t>91</a:t>
            </a:fld>
            <a:endParaRPr lang="es-ES" dirty="0"/>
          </a:p>
        </p:txBody>
      </p:sp>
    </p:spTree>
    <p:extLst>
      <p:ext uri="{BB962C8B-B14F-4D97-AF65-F5344CB8AC3E}">
        <p14:creationId xmlns:p14="http://schemas.microsoft.com/office/powerpoint/2010/main" val="220206417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Hama Rikyu Gardens.</a:t>
            </a:r>
          </a:p>
        </p:txBody>
      </p:sp>
      <p:sp>
        <p:nvSpPr>
          <p:cNvPr id="4" name="3 Marcador de número de diapositiva"/>
          <p:cNvSpPr>
            <a:spLocks noGrp="1"/>
          </p:cNvSpPr>
          <p:nvPr>
            <p:ph type="sldNum" sz="quarter" idx="10"/>
          </p:nvPr>
        </p:nvSpPr>
        <p:spPr/>
        <p:txBody>
          <a:bodyPr/>
          <a:lstStyle/>
          <a:p>
            <a:fld id="{E4D85B96-3C17-4D2D-B6CB-20CE35539664}" type="slidenum">
              <a:rPr lang="es-ES" smtClean="0"/>
              <a:t>92</a:t>
            </a:fld>
            <a:endParaRPr lang="es-ES" dirty="0"/>
          </a:p>
        </p:txBody>
      </p:sp>
    </p:spTree>
    <p:extLst>
      <p:ext uri="{BB962C8B-B14F-4D97-AF65-F5344CB8AC3E}">
        <p14:creationId xmlns:p14="http://schemas.microsoft.com/office/powerpoint/2010/main" val="170846920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Hama Rikyu Gardens.</a:t>
            </a:r>
          </a:p>
        </p:txBody>
      </p:sp>
      <p:sp>
        <p:nvSpPr>
          <p:cNvPr id="4" name="3 Marcador de número de diapositiva"/>
          <p:cNvSpPr>
            <a:spLocks noGrp="1"/>
          </p:cNvSpPr>
          <p:nvPr>
            <p:ph type="sldNum" sz="quarter" idx="10"/>
          </p:nvPr>
        </p:nvSpPr>
        <p:spPr/>
        <p:txBody>
          <a:bodyPr/>
          <a:lstStyle/>
          <a:p>
            <a:fld id="{E4D85B96-3C17-4D2D-B6CB-20CE35539664}" type="slidenum">
              <a:rPr lang="es-ES" smtClean="0"/>
              <a:t>93</a:t>
            </a:fld>
            <a:endParaRPr lang="es-ES" dirty="0"/>
          </a:p>
        </p:txBody>
      </p:sp>
    </p:spTree>
    <p:extLst>
      <p:ext uri="{BB962C8B-B14F-4D97-AF65-F5344CB8AC3E}">
        <p14:creationId xmlns:p14="http://schemas.microsoft.com/office/powerpoint/2010/main" val="263526728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Korakuen.</a:t>
            </a:r>
          </a:p>
        </p:txBody>
      </p:sp>
      <p:sp>
        <p:nvSpPr>
          <p:cNvPr id="4" name="3 Marcador de número de diapositiva"/>
          <p:cNvSpPr>
            <a:spLocks noGrp="1"/>
          </p:cNvSpPr>
          <p:nvPr>
            <p:ph type="sldNum" sz="quarter" idx="10"/>
          </p:nvPr>
        </p:nvSpPr>
        <p:spPr/>
        <p:txBody>
          <a:bodyPr/>
          <a:lstStyle/>
          <a:p>
            <a:fld id="{E4D85B96-3C17-4D2D-B6CB-20CE35539664}" type="slidenum">
              <a:rPr lang="es-ES" smtClean="0"/>
              <a:t>94</a:t>
            </a:fld>
            <a:endParaRPr lang="es-ES" dirty="0"/>
          </a:p>
        </p:txBody>
      </p:sp>
    </p:spTree>
    <p:extLst>
      <p:ext uri="{BB962C8B-B14F-4D97-AF65-F5344CB8AC3E}">
        <p14:creationId xmlns:p14="http://schemas.microsoft.com/office/powerpoint/2010/main" val="356828357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Korakuen.</a:t>
            </a:r>
          </a:p>
        </p:txBody>
      </p:sp>
      <p:sp>
        <p:nvSpPr>
          <p:cNvPr id="4" name="3 Marcador de número de diapositiva"/>
          <p:cNvSpPr>
            <a:spLocks noGrp="1"/>
          </p:cNvSpPr>
          <p:nvPr>
            <p:ph type="sldNum" sz="quarter" idx="10"/>
          </p:nvPr>
        </p:nvSpPr>
        <p:spPr/>
        <p:txBody>
          <a:bodyPr/>
          <a:lstStyle/>
          <a:p>
            <a:fld id="{E4D85B96-3C17-4D2D-B6CB-20CE35539664}" type="slidenum">
              <a:rPr lang="es-ES" smtClean="0"/>
              <a:t>95</a:t>
            </a:fld>
            <a:endParaRPr lang="es-ES" dirty="0"/>
          </a:p>
        </p:txBody>
      </p:sp>
    </p:spTree>
    <p:extLst>
      <p:ext uri="{BB962C8B-B14F-4D97-AF65-F5344CB8AC3E}">
        <p14:creationId xmlns:p14="http://schemas.microsoft.com/office/powerpoint/2010/main" val="354182625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Korakuen.</a:t>
            </a:r>
          </a:p>
        </p:txBody>
      </p:sp>
      <p:sp>
        <p:nvSpPr>
          <p:cNvPr id="4" name="3 Marcador de número de diapositiva"/>
          <p:cNvSpPr>
            <a:spLocks noGrp="1"/>
          </p:cNvSpPr>
          <p:nvPr>
            <p:ph type="sldNum" sz="quarter" idx="10"/>
          </p:nvPr>
        </p:nvSpPr>
        <p:spPr/>
        <p:txBody>
          <a:bodyPr/>
          <a:lstStyle/>
          <a:p>
            <a:fld id="{E4D85B96-3C17-4D2D-B6CB-20CE35539664}" type="slidenum">
              <a:rPr lang="es-ES" smtClean="0"/>
              <a:t>96</a:t>
            </a:fld>
            <a:endParaRPr lang="es-ES" dirty="0"/>
          </a:p>
        </p:txBody>
      </p:sp>
    </p:spTree>
    <p:extLst>
      <p:ext uri="{BB962C8B-B14F-4D97-AF65-F5344CB8AC3E}">
        <p14:creationId xmlns:p14="http://schemas.microsoft.com/office/powerpoint/2010/main" val="23399568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Korakuen.</a:t>
            </a:r>
          </a:p>
        </p:txBody>
      </p:sp>
      <p:sp>
        <p:nvSpPr>
          <p:cNvPr id="4" name="3 Marcador de número de diapositiva"/>
          <p:cNvSpPr>
            <a:spLocks noGrp="1"/>
          </p:cNvSpPr>
          <p:nvPr>
            <p:ph type="sldNum" sz="quarter" idx="10"/>
          </p:nvPr>
        </p:nvSpPr>
        <p:spPr/>
        <p:txBody>
          <a:bodyPr/>
          <a:lstStyle/>
          <a:p>
            <a:fld id="{E4D85B96-3C17-4D2D-B6CB-20CE35539664}" type="slidenum">
              <a:rPr lang="es-ES" smtClean="0"/>
              <a:t>97</a:t>
            </a:fld>
            <a:endParaRPr lang="es-ES" dirty="0"/>
          </a:p>
        </p:txBody>
      </p:sp>
    </p:spTree>
    <p:extLst>
      <p:ext uri="{BB962C8B-B14F-4D97-AF65-F5344CB8AC3E}">
        <p14:creationId xmlns:p14="http://schemas.microsoft.com/office/powerpoint/2010/main" val="52460597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Ritsurin_</a:t>
            </a:r>
          </a:p>
        </p:txBody>
      </p:sp>
      <p:sp>
        <p:nvSpPr>
          <p:cNvPr id="4" name="3 Marcador de número de diapositiva"/>
          <p:cNvSpPr>
            <a:spLocks noGrp="1"/>
          </p:cNvSpPr>
          <p:nvPr>
            <p:ph type="sldNum" sz="quarter" idx="10"/>
          </p:nvPr>
        </p:nvSpPr>
        <p:spPr/>
        <p:txBody>
          <a:bodyPr/>
          <a:lstStyle/>
          <a:p>
            <a:fld id="{E4D85B96-3C17-4D2D-B6CB-20CE35539664}" type="slidenum">
              <a:rPr lang="es-ES" smtClean="0"/>
              <a:t>98</a:t>
            </a:fld>
            <a:endParaRPr lang="es-ES" dirty="0"/>
          </a:p>
        </p:txBody>
      </p:sp>
    </p:spTree>
    <p:extLst>
      <p:ext uri="{BB962C8B-B14F-4D97-AF65-F5344CB8AC3E}">
        <p14:creationId xmlns:p14="http://schemas.microsoft.com/office/powerpoint/2010/main" val="305538172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Ritsurin_</a:t>
            </a:r>
          </a:p>
        </p:txBody>
      </p:sp>
      <p:sp>
        <p:nvSpPr>
          <p:cNvPr id="4" name="3 Marcador de número de diapositiva"/>
          <p:cNvSpPr>
            <a:spLocks noGrp="1"/>
          </p:cNvSpPr>
          <p:nvPr>
            <p:ph type="sldNum" sz="quarter" idx="10"/>
          </p:nvPr>
        </p:nvSpPr>
        <p:spPr/>
        <p:txBody>
          <a:bodyPr/>
          <a:lstStyle/>
          <a:p>
            <a:fld id="{E4D85B96-3C17-4D2D-B6CB-20CE35539664}" type="slidenum">
              <a:rPr lang="es-ES" smtClean="0"/>
              <a:t>99</a:t>
            </a:fld>
            <a:endParaRPr lang="es-ES" dirty="0"/>
          </a:p>
        </p:txBody>
      </p:sp>
    </p:spTree>
    <p:extLst>
      <p:ext uri="{BB962C8B-B14F-4D97-AF65-F5344CB8AC3E}">
        <p14:creationId xmlns:p14="http://schemas.microsoft.com/office/powerpoint/2010/main" val="244775525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Ritsurin_</a:t>
            </a:r>
          </a:p>
        </p:txBody>
      </p:sp>
      <p:sp>
        <p:nvSpPr>
          <p:cNvPr id="4" name="3 Marcador de número de diapositiva"/>
          <p:cNvSpPr>
            <a:spLocks noGrp="1"/>
          </p:cNvSpPr>
          <p:nvPr>
            <p:ph type="sldNum" sz="quarter" idx="10"/>
          </p:nvPr>
        </p:nvSpPr>
        <p:spPr/>
        <p:txBody>
          <a:bodyPr/>
          <a:lstStyle/>
          <a:p>
            <a:fld id="{E4D85B96-3C17-4D2D-B6CB-20CE35539664}" type="slidenum">
              <a:rPr lang="es-ES" smtClean="0"/>
              <a:t>100</a:t>
            </a:fld>
            <a:endParaRPr lang="es-ES" dirty="0"/>
          </a:p>
        </p:txBody>
      </p:sp>
    </p:spTree>
    <p:extLst>
      <p:ext uri="{BB962C8B-B14F-4D97-AF65-F5344CB8AC3E}">
        <p14:creationId xmlns:p14="http://schemas.microsoft.com/office/powerpoint/2010/main" val="335790430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Ritsurin_</a:t>
            </a:r>
          </a:p>
        </p:txBody>
      </p:sp>
      <p:sp>
        <p:nvSpPr>
          <p:cNvPr id="4" name="3 Marcador de número de diapositiva"/>
          <p:cNvSpPr>
            <a:spLocks noGrp="1"/>
          </p:cNvSpPr>
          <p:nvPr>
            <p:ph type="sldNum" sz="quarter" idx="10"/>
          </p:nvPr>
        </p:nvSpPr>
        <p:spPr/>
        <p:txBody>
          <a:bodyPr/>
          <a:lstStyle/>
          <a:p>
            <a:fld id="{E4D85B96-3C17-4D2D-B6CB-20CE35539664}" type="slidenum">
              <a:rPr lang="es-ES" smtClean="0"/>
              <a:t>101</a:t>
            </a:fld>
            <a:endParaRPr lang="es-ES" dirty="0"/>
          </a:p>
        </p:txBody>
      </p:sp>
    </p:spTree>
    <p:extLst>
      <p:ext uri="{BB962C8B-B14F-4D97-AF65-F5344CB8AC3E}">
        <p14:creationId xmlns:p14="http://schemas.microsoft.com/office/powerpoint/2010/main" val="6008016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Sanzen-in</a:t>
            </a:r>
          </a:p>
        </p:txBody>
      </p:sp>
      <p:sp>
        <p:nvSpPr>
          <p:cNvPr id="4" name="3 Marcador de número de diapositiva"/>
          <p:cNvSpPr>
            <a:spLocks noGrp="1"/>
          </p:cNvSpPr>
          <p:nvPr>
            <p:ph type="sldNum" sz="quarter" idx="10"/>
          </p:nvPr>
        </p:nvSpPr>
        <p:spPr/>
        <p:txBody>
          <a:bodyPr/>
          <a:lstStyle/>
          <a:p>
            <a:fld id="{E4D85B96-3C17-4D2D-B6CB-20CE35539664}" type="slidenum">
              <a:rPr lang="es-ES" smtClean="0"/>
              <a:t>102</a:t>
            </a:fld>
            <a:endParaRPr lang="es-ES" dirty="0"/>
          </a:p>
        </p:txBody>
      </p:sp>
    </p:spTree>
    <p:extLst>
      <p:ext uri="{BB962C8B-B14F-4D97-AF65-F5344CB8AC3E}">
        <p14:creationId xmlns:p14="http://schemas.microsoft.com/office/powerpoint/2010/main" val="281345790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Sanzen-in</a:t>
            </a:r>
          </a:p>
        </p:txBody>
      </p:sp>
      <p:sp>
        <p:nvSpPr>
          <p:cNvPr id="4" name="3 Marcador de número de diapositiva"/>
          <p:cNvSpPr>
            <a:spLocks noGrp="1"/>
          </p:cNvSpPr>
          <p:nvPr>
            <p:ph type="sldNum" sz="quarter" idx="10"/>
          </p:nvPr>
        </p:nvSpPr>
        <p:spPr/>
        <p:txBody>
          <a:bodyPr/>
          <a:lstStyle/>
          <a:p>
            <a:fld id="{E4D85B96-3C17-4D2D-B6CB-20CE35539664}" type="slidenum">
              <a:rPr lang="es-ES" smtClean="0"/>
              <a:t>103</a:t>
            </a:fld>
            <a:endParaRPr lang="es-ES" dirty="0"/>
          </a:p>
        </p:txBody>
      </p:sp>
    </p:spTree>
    <p:extLst>
      <p:ext uri="{BB962C8B-B14F-4D97-AF65-F5344CB8AC3E}">
        <p14:creationId xmlns:p14="http://schemas.microsoft.com/office/powerpoint/2010/main" val="360902274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Sanzen-in</a:t>
            </a:r>
          </a:p>
        </p:txBody>
      </p:sp>
      <p:sp>
        <p:nvSpPr>
          <p:cNvPr id="4" name="3 Marcador de número de diapositiva"/>
          <p:cNvSpPr>
            <a:spLocks noGrp="1"/>
          </p:cNvSpPr>
          <p:nvPr>
            <p:ph type="sldNum" sz="quarter" idx="10"/>
          </p:nvPr>
        </p:nvSpPr>
        <p:spPr/>
        <p:txBody>
          <a:bodyPr/>
          <a:lstStyle/>
          <a:p>
            <a:fld id="{E4D85B96-3C17-4D2D-B6CB-20CE35539664}" type="slidenum">
              <a:rPr lang="es-ES" smtClean="0"/>
              <a:t>104</a:t>
            </a:fld>
            <a:endParaRPr lang="es-ES" dirty="0"/>
          </a:p>
        </p:txBody>
      </p:sp>
    </p:spTree>
    <p:extLst>
      <p:ext uri="{BB962C8B-B14F-4D97-AF65-F5344CB8AC3E}">
        <p14:creationId xmlns:p14="http://schemas.microsoft.com/office/powerpoint/2010/main" val="34475463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Sanzen-in</a:t>
            </a:r>
          </a:p>
        </p:txBody>
      </p:sp>
      <p:sp>
        <p:nvSpPr>
          <p:cNvPr id="4" name="3 Marcador de número de diapositiva"/>
          <p:cNvSpPr>
            <a:spLocks noGrp="1"/>
          </p:cNvSpPr>
          <p:nvPr>
            <p:ph type="sldNum" sz="quarter" idx="10"/>
          </p:nvPr>
        </p:nvSpPr>
        <p:spPr/>
        <p:txBody>
          <a:bodyPr/>
          <a:lstStyle/>
          <a:p>
            <a:fld id="{E4D85B96-3C17-4D2D-B6CB-20CE35539664}" type="slidenum">
              <a:rPr lang="es-ES" smtClean="0"/>
              <a:t>105</a:t>
            </a:fld>
            <a:endParaRPr lang="es-ES" dirty="0"/>
          </a:p>
        </p:txBody>
      </p:sp>
    </p:spTree>
    <p:extLst>
      <p:ext uri="{BB962C8B-B14F-4D97-AF65-F5344CB8AC3E}">
        <p14:creationId xmlns:p14="http://schemas.microsoft.com/office/powerpoint/2010/main" val="68648884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Nanzen-ji.-</a:t>
            </a:r>
          </a:p>
        </p:txBody>
      </p:sp>
      <p:sp>
        <p:nvSpPr>
          <p:cNvPr id="4" name="3 Marcador de número de diapositiva"/>
          <p:cNvSpPr>
            <a:spLocks noGrp="1"/>
          </p:cNvSpPr>
          <p:nvPr>
            <p:ph type="sldNum" sz="quarter" idx="10"/>
          </p:nvPr>
        </p:nvSpPr>
        <p:spPr/>
        <p:txBody>
          <a:bodyPr/>
          <a:lstStyle/>
          <a:p>
            <a:fld id="{E4D85B96-3C17-4D2D-B6CB-20CE35539664}" type="slidenum">
              <a:rPr lang="es-ES" smtClean="0"/>
              <a:t>106</a:t>
            </a:fld>
            <a:endParaRPr lang="es-ES" dirty="0"/>
          </a:p>
        </p:txBody>
      </p:sp>
    </p:spTree>
    <p:extLst>
      <p:ext uri="{BB962C8B-B14F-4D97-AF65-F5344CB8AC3E}">
        <p14:creationId xmlns:p14="http://schemas.microsoft.com/office/powerpoint/2010/main" val="393900577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Nanzen-ji.-</a:t>
            </a:r>
          </a:p>
        </p:txBody>
      </p:sp>
      <p:sp>
        <p:nvSpPr>
          <p:cNvPr id="4" name="3 Marcador de número de diapositiva"/>
          <p:cNvSpPr>
            <a:spLocks noGrp="1"/>
          </p:cNvSpPr>
          <p:nvPr>
            <p:ph type="sldNum" sz="quarter" idx="10"/>
          </p:nvPr>
        </p:nvSpPr>
        <p:spPr/>
        <p:txBody>
          <a:bodyPr/>
          <a:lstStyle/>
          <a:p>
            <a:fld id="{E4D85B96-3C17-4D2D-B6CB-20CE35539664}" type="slidenum">
              <a:rPr lang="es-ES" smtClean="0"/>
              <a:t>107</a:t>
            </a:fld>
            <a:endParaRPr lang="es-ES" dirty="0"/>
          </a:p>
        </p:txBody>
      </p:sp>
    </p:spTree>
    <p:extLst>
      <p:ext uri="{BB962C8B-B14F-4D97-AF65-F5344CB8AC3E}">
        <p14:creationId xmlns:p14="http://schemas.microsoft.com/office/powerpoint/2010/main" val="131324879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Nanzen-ji.-</a:t>
            </a:r>
          </a:p>
        </p:txBody>
      </p:sp>
      <p:sp>
        <p:nvSpPr>
          <p:cNvPr id="4" name="3 Marcador de número de diapositiva"/>
          <p:cNvSpPr>
            <a:spLocks noGrp="1"/>
          </p:cNvSpPr>
          <p:nvPr>
            <p:ph type="sldNum" sz="quarter" idx="10"/>
          </p:nvPr>
        </p:nvSpPr>
        <p:spPr/>
        <p:txBody>
          <a:bodyPr/>
          <a:lstStyle/>
          <a:p>
            <a:fld id="{E4D85B96-3C17-4D2D-B6CB-20CE35539664}" type="slidenum">
              <a:rPr lang="es-ES" smtClean="0"/>
              <a:t>108</a:t>
            </a:fld>
            <a:endParaRPr lang="es-ES" dirty="0"/>
          </a:p>
        </p:txBody>
      </p:sp>
    </p:spTree>
    <p:extLst>
      <p:ext uri="{BB962C8B-B14F-4D97-AF65-F5344CB8AC3E}">
        <p14:creationId xmlns:p14="http://schemas.microsoft.com/office/powerpoint/2010/main" val="913196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Nanzen-ji.-</a:t>
            </a:r>
          </a:p>
        </p:txBody>
      </p:sp>
      <p:sp>
        <p:nvSpPr>
          <p:cNvPr id="4" name="3 Marcador de número de diapositiva"/>
          <p:cNvSpPr>
            <a:spLocks noGrp="1"/>
          </p:cNvSpPr>
          <p:nvPr>
            <p:ph type="sldNum" sz="quarter" idx="10"/>
          </p:nvPr>
        </p:nvSpPr>
        <p:spPr/>
        <p:txBody>
          <a:bodyPr/>
          <a:lstStyle/>
          <a:p>
            <a:fld id="{E4D85B96-3C17-4D2D-B6CB-20CE35539664}" type="slidenum">
              <a:rPr lang="es-ES" smtClean="0"/>
              <a:t>109</a:t>
            </a:fld>
            <a:endParaRPr lang="es-ES" dirty="0"/>
          </a:p>
        </p:txBody>
      </p:sp>
    </p:spTree>
    <p:extLst>
      <p:ext uri="{BB962C8B-B14F-4D97-AF65-F5344CB8AC3E}">
        <p14:creationId xmlns:p14="http://schemas.microsoft.com/office/powerpoint/2010/main" val="150333254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Kenrokuen.</a:t>
            </a:r>
          </a:p>
        </p:txBody>
      </p:sp>
      <p:sp>
        <p:nvSpPr>
          <p:cNvPr id="4" name="3 Marcador de número de diapositiva"/>
          <p:cNvSpPr>
            <a:spLocks noGrp="1"/>
          </p:cNvSpPr>
          <p:nvPr>
            <p:ph type="sldNum" sz="quarter" idx="10"/>
          </p:nvPr>
        </p:nvSpPr>
        <p:spPr/>
        <p:txBody>
          <a:bodyPr/>
          <a:lstStyle/>
          <a:p>
            <a:fld id="{E4D85B96-3C17-4D2D-B6CB-20CE35539664}" type="slidenum">
              <a:rPr lang="es-ES" smtClean="0"/>
              <a:t>111</a:t>
            </a:fld>
            <a:endParaRPr lang="es-ES" dirty="0"/>
          </a:p>
        </p:txBody>
      </p:sp>
    </p:spTree>
    <p:extLst>
      <p:ext uri="{BB962C8B-B14F-4D97-AF65-F5344CB8AC3E}">
        <p14:creationId xmlns:p14="http://schemas.microsoft.com/office/powerpoint/2010/main" val="287496276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Kenrokuen.</a:t>
            </a:r>
          </a:p>
        </p:txBody>
      </p:sp>
      <p:sp>
        <p:nvSpPr>
          <p:cNvPr id="4" name="3 Marcador de número de diapositiva"/>
          <p:cNvSpPr>
            <a:spLocks noGrp="1"/>
          </p:cNvSpPr>
          <p:nvPr>
            <p:ph type="sldNum" sz="quarter" idx="10"/>
          </p:nvPr>
        </p:nvSpPr>
        <p:spPr/>
        <p:txBody>
          <a:bodyPr/>
          <a:lstStyle/>
          <a:p>
            <a:fld id="{E4D85B96-3C17-4D2D-B6CB-20CE35539664}" type="slidenum">
              <a:rPr lang="es-ES" smtClean="0"/>
              <a:t>112</a:t>
            </a:fld>
            <a:endParaRPr lang="es-ES" dirty="0"/>
          </a:p>
        </p:txBody>
      </p:sp>
    </p:spTree>
    <p:extLst>
      <p:ext uri="{BB962C8B-B14F-4D97-AF65-F5344CB8AC3E}">
        <p14:creationId xmlns:p14="http://schemas.microsoft.com/office/powerpoint/2010/main" val="29364984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Kenrokuen.</a:t>
            </a:r>
          </a:p>
        </p:txBody>
      </p:sp>
      <p:sp>
        <p:nvSpPr>
          <p:cNvPr id="4" name="3 Marcador de número de diapositiva"/>
          <p:cNvSpPr>
            <a:spLocks noGrp="1"/>
          </p:cNvSpPr>
          <p:nvPr>
            <p:ph type="sldNum" sz="quarter" idx="10"/>
          </p:nvPr>
        </p:nvSpPr>
        <p:spPr/>
        <p:txBody>
          <a:bodyPr/>
          <a:lstStyle/>
          <a:p>
            <a:fld id="{E4D85B96-3C17-4D2D-B6CB-20CE35539664}" type="slidenum">
              <a:rPr lang="es-ES" smtClean="0"/>
              <a:t>113</a:t>
            </a:fld>
            <a:endParaRPr lang="es-ES" dirty="0"/>
          </a:p>
        </p:txBody>
      </p:sp>
    </p:spTree>
    <p:extLst>
      <p:ext uri="{BB962C8B-B14F-4D97-AF65-F5344CB8AC3E}">
        <p14:creationId xmlns:p14="http://schemas.microsoft.com/office/powerpoint/2010/main" val="233160366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Kenrokuen</a:t>
            </a:r>
          </a:p>
        </p:txBody>
      </p:sp>
      <p:sp>
        <p:nvSpPr>
          <p:cNvPr id="4" name="3 Marcador de número de diapositiva"/>
          <p:cNvSpPr>
            <a:spLocks noGrp="1"/>
          </p:cNvSpPr>
          <p:nvPr>
            <p:ph type="sldNum" sz="quarter" idx="10"/>
          </p:nvPr>
        </p:nvSpPr>
        <p:spPr/>
        <p:txBody>
          <a:bodyPr/>
          <a:lstStyle/>
          <a:p>
            <a:fld id="{E4D85B96-3C17-4D2D-B6CB-20CE35539664}" type="slidenum">
              <a:rPr lang="es-ES" smtClean="0"/>
              <a:t>114</a:t>
            </a:fld>
            <a:endParaRPr lang="es-ES" dirty="0"/>
          </a:p>
        </p:txBody>
      </p:sp>
    </p:spTree>
    <p:extLst>
      <p:ext uri="{BB962C8B-B14F-4D97-AF65-F5344CB8AC3E}">
        <p14:creationId xmlns:p14="http://schemas.microsoft.com/office/powerpoint/2010/main" val="164844433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Murin-an.</a:t>
            </a:r>
          </a:p>
        </p:txBody>
      </p:sp>
      <p:sp>
        <p:nvSpPr>
          <p:cNvPr id="4" name="3 Marcador de número de diapositiva"/>
          <p:cNvSpPr>
            <a:spLocks noGrp="1"/>
          </p:cNvSpPr>
          <p:nvPr>
            <p:ph type="sldNum" sz="quarter" idx="10"/>
          </p:nvPr>
        </p:nvSpPr>
        <p:spPr/>
        <p:txBody>
          <a:bodyPr/>
          <a:lstStyle/>
          <a:p>
            <a:fld id="{E4D85B96-3C17-4D2D-B6CB-20CE35539664}" type="slidenum">
              <a:rPr lang="es-ES" smtClean="0"/>
              <a:t>115</a:t>
            </a:fld>
            <a:endParaRPr lang="es-ES" dirty="0"/>
          </a:p>
        </p:txBody>
      </p:sp>
    </p:spTree>
    <p:extLst>
      <p:ext uri="{BB962C8B-B14F-4D97-AF65-F5344CB8AC3E}">
        <p14:creationId xmlns:p14="http://schemas.microsoft.com/office/powerpoint/2010/main" val="285973909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Murin-an.</a:t>
            </a:r>
          </a:p>
        </p:txBody>
      </p:sp>
      <p:sp>
        <p:nvSpPr>
          <p:cNvPr id="4" name="3 Marcador de número de diapositiva"/>
          <p:cNvSpPr>
            <a:spLocks noGrp="1"/>
          </p:cNvSpPr>
          <p:nvPr>
            <p:ph type="sldNum" sz="quarter" idx="10"/>
          </p:nvPr>
        </p:nvSpPr>
        <p:spPr/>
        <p:txBody>
          <a:bodyPr/>
          <a:lstStyle/>
          <a:p>
            <a:fld id="{E4D85B96-3C17-4D2D-B6CB-20CE35539664}" type="slidenum">
              <a:rPr lang="es-ES" smtClean="0"/>
              <a:t>116</a:t>
            </a:fld>
            <a:endParaRPr lang="es-ES" dirty="0"/>
          </a:p>
        </p:txBody>
      </p:sp>
    </p:spTree>
    <p:extLst>
      <p:ext uri="{BB962C8B-B14F-4D97-AF65-F5344CB8AC3E}">
        <p14:creationId xmlns:p14="http://schemas.microsoft.com/office/powerpoint/2010/main" val="24018522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Murin-an.</a:t>
            </a:r>
          </a:p>
        </p:txBody>
      </p:sp>
      <p:sp>
        <p:nvSpPr>
          <p:cNvPr id="4" name="3 Marcador de número de diapositiva"/>
          <p:cNvSpPr>
            <a:spLocks noGrp="1"/>
          </p:cNvSpPr>
          <p:nvPr>
            <p:ph type="sldNum" sz="quarter" idx="10"/>
          </p:nvPr>
        </p:nvSpPr>
        <p:spPr/>
        <p:txBody>
          <a:bodyPr/>
          <a:lstStyle/>
          <a:p>
            <a:fld id="{E4D85B96-3C17-4D2D-B6CB-20CE35539664}" type="slidenum">
              <a:rPr lang="es-ES" smtClean="0"/>
              <a:t>117</a:t>
            </a:fld>
            <a:endParaRPr lang="es-ES" dirty="0"/>
          </a:p>
        </p:txBody>
      </p:sp>
    </p:spTree>
    <p:extLst>
      <p:ext uri="{BB962C8B-B14F-4D97-AF65-F5344CB8AC3E}">
        <p14:creationId xmlns:p14="http://schemas.microsoft.com/office/powerpoint/2010/main" val="303792164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Murin-an.</a:t>
            </a:r>
          </a:p>
        </p:txBody>
      </p:sp>
      <p:sp>
        <p:nvSpPr>
          <p:cNvPr id="4" name="3 Marcador de número de diapositiva"/>
          <p:cNvSpPr>
            <a:spLocks noGrp="1"/>
          </p:cNvSpPr>
          <p:nvPr>
            <p:ph type="sldNum" sz="quarter" idx="10"/>
          </p:nvPr>
        </p:nvSpPr>
        <p:spPr/>
        <p:txBody>
          <a:bodyPr/>
          <a:lstStyle/>
          <a:p>
            <a:fld id="{E4D85B96-3C17-4D2D-B6CB-20CE35539664}" type="slidenum">
              <a:rPr lang="es-ES" smtClean="0"/>
              <a:t>118</a:t>
            </a:fld>
            <a:endParaRPr lang="es-ES" dirty="0"/>
          </a:p>
        </p:txBody>
      </p:sp>
    </p:spTree>
    <p:extLst>
      <p:ext uri="{BB962C8B-B14F-4D97-AF65-F5344CB8AC3E}">
        <p14:creationId xmlns:p14="http://schemas.microsoft.com/office/powerpoint/2010/main" val="321114221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Murin-an.</a:t>
            </a:r>
          </a:p>
        </p:txBody>
      </p:sp>
      <p:sp>
        <p:nvSpPr>
          <p:cNvPr id="4" name="3 Marcador de número de diapositiva"/>
          <p:cNvSpPr>
            <a:spLocks noGrp="1"/>
          </p:cNvSpPr>
          <p:nvPr>
            <p:ph type="sldNum" sz="quarter" idx="10"/>
          </p:nvPr>
        </p:nvSpPr>
        <p:spPr/>
        <p:txBody>
          <a:bodyPr/>
          <a:lstStyle/>
          <a:p>
            <a:fld id="{E4D85B96-3C17-4D2D-B6CB-20CE35539664}" type="slidenum">
              <a:rPr lang="es-ES" smtClean="0"/>
              <a:t>119</a:t>
            </a:fld>
            <a:endParaRPr lang="es-ES" dirty="0"/>
          </a:p>
        </p:txBody>
      </p:sp>
    </p:spTree>
    <p:extLst>
      <p:ext uri="{BB962C8B-B14F-4D97-AF65-F5344CB8AC3E}">
        <p14:creationId xmlns:p14="http://schemas.microsoft.com/office/powerpoint/2010/main" val="373062101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Tofuku-ji</a:t>
            </a:r>
          </a:p>
        </p:txBody>
      </p:sp>
      <p:sp>
        <p:nvSpPr>
          <p:cNvPr id="4" name="3 Marcador de número de diapositiva"/>
          <p:cNvSpPr>
            <a:spLocks noGrp="1"/>
          </p:cNvSpPr>
          <p:nvPr>
            <p:ph type="sldNum" sz="quarter" idx="10"/>
          </p:nvPr>
        </p:nvSpPr>
        <p:spPr/>
        <p:txBody>
          <a:bodyPr/>
          <a:lstStyle/>
          <a:p>
            <a:fld id="{E4D85B96-3C17-4D2D-B6CB-20CE35539664}" type="slidenum">
              <a:rPr lang="es-ES" smtClean="0"/>
              <a:t>122</a:t>
            </a:fld>
            <a:endParaRPr lang="es-ES" dirty="0"/>
          </a:p>
        </p:txBody>
      </p:sp>
    </p:spTree>
    <p:extLst>
      <p:ext uri="{BB962C8B-B14F-4D97-AF65-F5344CB8AC3E}">
        <p14:creationId xmlns:p14="http://schemas.microsoft.com/office/powerpoint/2010/main" val="111554122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Kochi.-Museo de Arte</a:t>
            </a:r>
          </a:p>
        </p:txBody>
      </p:sp>
      <p:sp>
        <p:nvSpPr>
          <p:cNvPr id="4" name="3 Marcador de número de diapositiva"/>
          <p:cNvSpPr>
            <a:spLocks noGrp="1"/>
          </p:cNvSpPr>
          <p:nvPr>
            <p:ph type="sldNum" sz="quarter" idx="10"/>
          </p:nvPr>
        </p:nvSpPr>
        <p:spPr/>
        <p:txBody>
          <a:bodyPr/>
          <a:lstStyle/>
          <a:p>
            <a:fld id="{E4D85B96-3C17-4D2D-B6CB-20CE35539664}" type="slidenum">
              <a:rPr lang="es-ES" smtClean="0"/>
              <a:t>123</a:t>
            </a:fld>
            <a:endParaRPr lang="es-ES" dirty="0"/>
          </a:p>
        </p:txBody>
      </p:sp>
    </p:spTree>
    <p:extLst>
      <p:ext uri="{BB962C8B-B14F-4D97-AF65-F5344CB8AC3E}">
        <p14:creationId xmlns:p14="http://schemas.microsoft.com/office/powerpoint/2010/main" val="70132506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Naoshima Fukutake Art Museum</a:t>
            </a:r>
          </a:p>
        </p:txBody>
      </p:sp>
      <p:sp>
        <p:nvSpPr>
          <p:cNvPr id="4" name="3 Marcador de número de diapositiva"/>
          <p:cNvSpPr>
            <a:spLocks noGrp="1"/>
          </p:cNvSpPr>
          <p:nvPr>
            <p:ph type="sldNum" sz="quarter" idx="10"/>
          </p:nvPr>
        </p:nvSpPr>
        <p:spPr/>
        <p:txBody>
          <a:bodyPr/>
          <a:lstStyle/>
          <a:p>
            <a:fld id="{E4D85B96-3C17-4D2D-B6CB-20CE35539664}" type="slidenum">
              <a:rPr lang="es-ES" smtClean="0"/>
              <a:t>124</a:t>
            </a:fld>
            <a:endParaRPr lang="es-ES" dirty="0"/>
          </a:p>
        </p:txBody>
      </p:sp>
    </p:spTree>
    <p:extLst>
      <p:ext uri="{BB962C8B-B14F-4D97-AF65-F5344CB8AC3E}">
        <p14:creationId xmlns:p14="http://schemas.microsoft.com/office/powerpoint/2010/main" val="384144471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del Museo de Arte Adachi </a:t>
            </a:r>
          </a:p>
        </p:txBody>
      </p:sp>
      <p:sp>
        <p:nvSpPr>
          <p:cNvPr id="4" name="3 Marcador de número de diapositiva"/>
          <p:cNvSpPr>
            <a:spLocks noGrp="1"/>
          </p:cNvSpPr>
          <p:nvPr>
            <p:ph type="sldNum" sz="quarter" idx="10"/>
          </p:nvPr>
        </p:nvSpPr>
        <p:spPr/>
        <p:txBody>
          <a:bodyPr/>
          <a:lstStyle/>
          <a:p>
            <a:fld id="{E4D85B96-3C17-4D2D-B6CB-20CE35539664}" type="slidenum">
              <a:rPr lang="es-ES" smtClean="0"/>
              <a:t>125</a:t>
            </a:fld>
            <a:endParaRPr lang="es-ES" dirty="0"/>
          </a:p>
        </p:txBody>
      </p:sp>
    </p:spTree>
    <p:extLst>
      <p:ext uri="{BB962C8B-B14F-4D97-AF65-F5344CB8AC3E}">
        <p14:creationId xmlns:p14="http://schemas.microsoft.com/office/powerpoint/2010/main" val="331480824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Awaji Yumebutai </a:t>
            </a:r>
          </a:p>
        </p:txBody>
      </p:sp>
      <p:sp>
        <p:nvSpPr>
          <p:cNvPr id="4" name="3 Marcador de número de diapositiva"/>
          <p:cNvSpPr>
            <a:spLocks noGrp="1"/>
          </p:cNvSpPr>
          <p:nvPr>
            <p:ph type="sldNum" sz="quarter" idx="10"/>
          </p:nvPr>
        </p:nvSpPr>
        <p:spPr/>
        <p:txBody>
          <a:bodyPr/>
          <a:lstStyle/>
          <a:p>
            <a:fld id="{E4D85B96-3C17-4D2D-B6CB-20CE35539664}" type="slidenum">
              <a:rPr lang="es-ES" smtClean="0"/>
              <a:t>126</a:t>
            </a:fld>
            <a:endParaRPr lang="es-ES" dirty="0"/>
          </a:p>
        </p:txBody>
      </p:sp>
    </p:spTree>
    <p:extLst>
      <p:ext uri="{BB962C8B-B14F-4D97-AF65-F5344CB8AC3E}">
        <p14:creationId xmlns:p14="http://schemas.microsoft.com/office/powerpoint/2010/main" val="40963007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819314" y="596019"/>
            <a:ext cx="7510506" cy="3213982"/>
          </a:xfrm>
        </p:spPr>
        <p:txBody>
          <a:bodyPr anchor="b">
            <a:normAutofit/>
          </a:bodyPr>
          <a:lstStyle>
            <a:lvl1pPr algn="ctr">
              <a:defRPr sz="40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819314" y="3886200"/>
            <a:ext cx="7510506" cy="2219108"/>
          </a:xfrm>
        </p:spPr>
        <p:txBody>
          <a:bodyPr anchor="t">
            <a:normAutofit/>
          </a:bodyPr>
          <a:lstStyle>
            <a:lvl1pPr marL="0" indent="0" algn="ctr">
              <a:buNone/>
              <a:defRPr sz="1800">
                <a:gradFill flip="none" rotWithShape="1">
                  <a:gsLst>
                    <a:gs pos="0">
                      <a:schemeClr val="tx1"/>
                    </a:gs>
                    <a:gs pos="100000">
                      <a:schemeClr val="tx1">
                        <a:lumMod val="75000"/>
                      </a:schemeClr>
                    </a:gs>
                  </a:gsLst>
                  <a:lin ang="0" scaled="1"/>
                  <a:tileRect/>
                </a:gra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C658AF24-77E1-4840-84C4-233D77EB71E0}" type="datetimeFigureOut">
              <a:rPr lang="es-ES" smtClean="0"/>
              <a:t>24/03/2018</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31CC3465-B676-47EB-8C2A-32E52D2752BB}" type="slidenum">
              <a:rPr lang="es-ES" smtClean="0"/>
              <a:t>‹Nº›</a:t>
            </a:fld>
            <a:endParaRPr lang="es-ES" dirty="0"/>
          </a:p>
        </p:txBody>
      </p:sp>
    </p:spTree>
    <p:extLst>
      <p:ext uri="{BB962C8B-B14F-4D97-AF65-F5344CB8AC3E}">
        <p14:creationId xmlns:p14="http://schemas.microsoft.com/office/powerpoint/2010/main" val="24113406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nchor="ct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C658AF24-77E1-4840-84C4-233D77EB71E0}" type="datetimeFigureOut">
              <a:rPr lang="es-ES" smtClean="0"/>
              <a:t>24/03/2018</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31CC3465-B676-47EB-8C2A-32E52D2752BB}" type="slidenum">
              <a:rPr lang="es-ES" smtClean="0"/>
              <a:t>‹Nº›</a:t>
            </a:fld>
            <a:endParaRPr lang="es-ES" dirty="0"/>
          </a:p>
        </p:txBody>
      </p:sp>
    </p:spTree>
    <p:extLst>
      <p:ext uri="{BB962C8B-B14F-4D97-AF65-F5344CB8AC3E}">
        <p14:creationId xmlns:p14="http://schemas.microsoft.com/office/powerpoint/2010/main" val="632771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819314" y="3270698"/>
            <a:ext cx="7510506" cy="1823305"/>
          </a:xfrm>
        </p:spPr>
        <p:txBody>
          <a:bodyPr anchor="b">
            <a:normAutofit/>
          </a:bodyPr>
          <a:lstStyle>
            <a:lvl1pPr algn="r">
              <a:defRPr sz="2800" b="0" cap="all"/>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19314" y="5103810"/>
            <a:ext cx="7510506" cy="998250"/>
          </a:xfrm>
        </p:spPr>
        <p:txBody>
          <a:bodyPr anchor="t">
            <a:normAutofit/>
          </a:bodyPr>
          <a:lstStyle>
            <a:lvl1pPr marL="0" indent="0" algn="r">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C658AF24-77E1-4840-84C4-233D77EB71E0}" type="datetimeFigureOut">
              <a:rPr lang="es-ES" smtClean="0"/>
              <a:t>24/03/2018</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31CC3465-B676-47EB-8C2A-32E52D2752BB}" type="slidenum">
              <a:rPr lang="es-ES" smtClean="0"/>
              <a:t>‹Nº›</a:t>
            </a:fld>
            <a:endParaRPr lang="es-ES" dirty="0"/>
          </a:p>
        </p:txBody>
      </p:sp>
    </p:spTree>
    <p:extLst>
      <p:ext uri="{BB962C8B-B14F-4D97-AF65-F5344CB8AC3E}">
        <p14:creationId xmlns:p14="http://schemas.microsoft.com/office/powerpoint/2010/main" val="25890643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818347" y="2060898"/>
            <a:ext cx="3685073" cy="4031331"/>
          </a:xfrm>
        </p:spPr>
        <p:txBody>
          <a:bodyPr>
            <a:normAutofit/>
          </a:bodyPr>
          <a:lstStyle>
            <a:lvl1pPr>
              <a:defRPr sz="16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40580" y="2060898"/>
            <a:ext cx="3689239" cy="4031330"/>
          </a:xfrm>
        </p:spPr>
        <p:txBody>
          <a:bodyPr>
            <a:normAutofit/>
          </a:bodyPr>
          <a:lstStyle>
            <a:lvl1pPr>
              <a:defRPr sz="16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C658AF24-77E1-4840-84C4-233D77EB71E0}" type="datetimeFigureOut">
              <a:rPr lang="es-ES" smtClean="0"/>
              <a:t>24/03/2018</a:t>
            </a:fld>
            <a:endParaRPr lang="es-ES" dirty="0"/>
          </a:p>
        </p:txBody>
      </p:sp>
      <p:sp>
        <p:nvSpPr>
          <p:cNvPr id="6" name="Footer Placeholder 5"/>
          <p:cNvSpPr>
            <a:spLocks noGrp="1"/>
          </p:cNvSpPr>
          <p:nvPr>
            <p:ph type="ftr" sz="quarter" idx="11"/>
          </p:nvPr>
        </p:nvSpPr>
        <p:spPr/>
        <p:txBody>
          <a:bodyPr/>
          <a:lstStyle/>
          <a:p>
            <a:endParaRPr lang="es-ES" dirty="0"/>
          </a:p>
        </p:txBody>
      </p:sp>
      <p:sp>
        <p:nvSpPr>
          <p:cNvPr id="7" name="Slide Number Placeholder 6"/>
          <p:cNvSpPr>
            <a:spLocks noGrp="1"/>
          </p:cNvSpPr>
          <p:nvPr>
            <p:ph type="sldNum" sz="quarter" idx="12"/>
          </p:nvPr>
        </p:nvSpPr>
        <p:spPr/>
        <p:txBody>
          <a:bodyPr/>
          <a:lstStyle/>
          <a:p>
            <a:fld id="{31CC3465-B676-47EB-8C2A-32E52D2752BB}" type="slidenum">
              <a:rPr lang="es-ES" smtClean="0"/>
              <a:t>‹Nº›</a:t>
            </a:fld>
            <a:endParaRPr lang="es-ES" dirty="0"/>
          </a:p>
        </p:txBody>
      </p:sp>
    </p:spTree>
    <p:extLst>
      <p:ext uri="{BB962C8B-B14F-4D97-AF65-F5344CB8AC3E}">
        <p14:creationId xmlns:p14="http://schemas.microsoft.com/office/powerpoint/2010/main" val="10492532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06306" y="2060898"/>
            <a:ext cx="3397113" cy="733596"/>
          </a:xfrm>
        </p:spPr>
        <p:txBody>
          <a:bodyPr anchor="b">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818347" y="2786027"/>
            <a:ext cx="3685073" cy="3316033"/>
          </a:xfrm>
        </p:spPr>
        <p:txBody>
          <a:bodyPr anchor="t">
            <a:normAutofit/>
          </a:bodyPr>
          <a:lstStyle>
            <a:lvl1pPr>
              <a:defRPr sz="16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910150" y="2060898"/>
            <a:ext cx="3419670" cy="725129"/>
          </a:xfrm>
        </p:spPr>
        <p:txBody>
          <a:bodyPr anchor="b">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4629165" y="2786027"/>
            <a:ext cx="3701520" cy="3316033"/>
          </a:xfrm>
        </p:spPr>
        <p:txBody>
          <a:bodyPr anchor="t">
            <a:normAutofit/>
          </a:bodyPr>
          <a:lstStyle>
            <a:lvl1pPr>
              <a:defRPr sz="16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C658AF24-77E1-4840-84C4-233D77EB71E0}" type="datetimeFigureOut">
              <a:rPr lang="es-ES" smtClean="0"/>
              <a:t>24/03/2018</a:t>
            </a:fld>
            <a:endParaRPr lang="es-ES" dirty="0"/>
          </a:p>
        </p:txBody>
      </p:sp>
      <p:sp>
        <p:nvSpPr>
          <p:cNvPr id="8" name="Footer Placeholder 7"/>
          <p:cNvSpPr>
            <a:spLocks noGrp="1"/>
          </p:cNvSpPr>
          <p:nvPr>
            <p:ph type="ftr" sz="quarter" idx="11"/>
          </p:nvPr>
        </p:nvSpPr>
        <p:spPr/>
        <p:txBody>
          <a:bodyPr/>
          <a:lstStyle/>
          <a:p>
            <a:endParaRPr lang="es-ES" dirty="0"/>
          </a:p>
        </p:txBody>
      </p:sp>
      <p:sp>
        <p:nvSpPr>
          <p:cNvPr id="9" name="Slide Number Placeholder 8"/>
          <p:cNvSpPr>
            <a:spLocks noGrp="1"/>
          </p:cNvSpPr>
          <p:nvPr>
            <p:ph type="sldNum" sz="quarter" idx="12"/>
          </p:nvPr>
        </p:nvSpPr>
        <p:spPr/>
        <p:txBody>
          <a:bodyPr/>
          <a:lstStyle/>
          <a:p>
            <a:fld id="{31CC3465-B676-47EB-8C2A-32E52D2752BB}" type="slidenum">
              <a:rPr lang="es-ES" smtClean="0"/>
              <a:t>‹Nº›</a:t>
            </a:fld>
            <a:endParaRPr lang="es-ES" dirty="0"/>
          </a:p>
        </p:txBody>
      </p:sp>
    </p:spTree>
    <p:extLst>
      <p:ext uri="{BB962C8B-B14F-4D97-AF65-F5344CB8AC3E}">
        <p14:creationId xmlns:p14="http://schemas.microsoft.com/office/powerpoint/2010/main" val="8818363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600"/>
            </a:lvl1p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C658AF24-77E1-4840-84C4-233D77EB71E0}" type="datetimeFigureOut">
              <a:rPr lang="es-ES" smtClean="0"/>
              <a:t>24/03/2018</a:t>
            </a:fld>
            <a:endParaRPr lang="es-ES" dirty="0"/>
          </a:p>
        </p:txBody>
      </p:sp>
      <p:sp>
        <p:nvSpPr>
          <p:cNvPr id="4" name="Footer Placeholder 3"/>
          <p:cNvSpPr>
            <a:spLocks noGrp="1"/>
          </p:cNvSpPr>
          <p:nvPr>
            <p:ph type="ftr" sz="quarter" idx="11"/>
          </p:nvPr>
        </p:nvSpPr>
        <p:spPr/>
        <p:txBody>
          <a:bodyPr/>
          <a:lstStyle/>
          <a:p>
            <a:endParaRPr lang="es-ES" dirty="0"/>
          </a:p>
        </p:txBody>
      </p:sp>
      <p:sp>
        <p:nvSpPr>
          <p:cNvPr id="5" name="Slide Number Placeholder 4"/>
          <p:cNvSpPr>
            <a:spLocks noGrp="1"/>
          </p:cNvSpPr>
          <p:nvPr>
            <p:ph type="sldNum" sz="quarter" idx="12"/>
          </p:nvPr>
        </p:nvSpPr>
        <p:spPr/>
        <p:txBody>
          <a:bodyPr/>
          <a:lstStyle/>
          <a:p>
            <a:fld id="{31CC3465-B676-47EB-8C2A-32E52D2752BB}" type="slidenum">
              <a:rPr lang="es-ES" smtClean="0"/>
              <a:t>‹Nº›</a:t>
            </a:fld>
            <a:endParaRPr lang="es-ES" dirty="0"/>
          </a:p>
        </p:txBody>
      </p:sp>
    </p:spTree>
    <p:extLst>
      <p:ext uri="{BB962C8B-B14F-4D97-AF65-F5344CB8AC3E}">
        <p14:creationId xmlns:p14="http://schemas.microsoft.com/office/powerpoint/2010/main" val="39818574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658AF24-77E1-4840-84C4-233D77EB71E0}" type="datetimeFigureOut">
              <a:rPr lang="es-ES" smtClean="0"/>
              <a:t>24/03/2018</a:t>
            </a:fld>
            <a:endParaRPr lang="es-ES" dirty="0"/>
          </a:p>
        </p:txBody>
      </p:sp>
      <p:sp>
        <p:nvSpPr>
          <p:cNvPr id="3" name="Footer Placeholder 2"/>
          <p:cNvSpPr>
            <a:spLocks noGrp="1"/>
          </p:cNvSpPr>
          <p:nvPr>
            <p:ph type="ftr" sz="quarter" idx="11"/>
          </p:nvPr>
        </p:nvSpPr>
        <p:spPr/>
        <p:txBody>
          <a:bodyPr/>
          <a:lstStyle/>
          <a:p>
            <a:endParaRPr lang="es-ES" dirty="0"/>
          </a:p>
        </p:txBody>
      </p:sp>
      <p:sp>
        <p:nvSpPr>
          <p:cNvPr id="4" name="Slide Number Placeholder 3"/>
          <p:cNvSpPr>
            <a:spLocks noGrp="1"/>
          </p:cNvSpPr>
          <p:nvPr>
            <p:ph type="sldNum" sz="quarter" idx="12"/>
          </p:nvPr>
        </p:nvSpPr>
        <p:spPr/>
        <p:txBody>
          <a:bodyPr/>
          <a:lstStyle/>
          <a:p>
            <a:fld id="{31CC3465-B676-47EB-8C2A-32E52D2752BB}" type="slidenum">
              <a:rPr lang="es-ES" smtClean="0"/>
              <a:t>‹Nº›</a:t>
            </a:fld>
            <a:endParaRPr lang="es-ES" dirty="0"/>
          </a:p>
        </p:txBody>
      </p:sp>
    </p:spTree>
    <p:extLst>
      <p:ext uri="{BB962C8B-B14F-4D97-AF65-F5344CB8AC3E}">
        <p14:creationId xmlns:p14="http://schemas.microsoft.com/office/powerpoint/2010/main" val="25080650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18347" y="1754928"/>
            <a:ext cx="2729523" cy="1371600"/>
          </a:xfrm>
        </p:spPr>
        <p:txBody>
          <a:bodyPr anchor="b">
            <a:normAutofit/>
          </a:bodyPr>
          <a:lstStyle>
            <a:lvl1pPr algn="l">
              <a:defRPr sz="22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828856" y="596018"/>
            <a:ext cx="4500964" cy="5506041"/>
          </a:xfrm>
        </p:spPr>
        <p:txBody>
          <a:bodyPr anchor="ctr">
            <a:normAutofit/>
          </a:bodyPr>
          <a:lstStyle>
            <a:lvl1pPr>
              <a:defRPr sz="1800"/>
            </a:lvl1pPr>
            <a:lvl2pPr>
              <a:defRPr sz="1600"/>
            </a:lvl2pPr>
            <a:lvl3pPr>
              <a:defRPr sz="1400"/>
            </a:lvl3pPr>
            <a:lvl4pPr>
              <a:defRPr sz="1200"/>
            </a:lvl4pPr>
            <a:lvl5pPr>
              <a:defRPr sz="1100"/>
            </a:lvl5pPr>
            <a:lvl6pPr>
              <a:defRPr sz="1100"/>
            </a:lvl6pPr>
            <a:lvl7pPr>
              <a:defRPr sz="1100"/>
            </a:lvl7pPr>
            <a:lvl8pPr>
              <a:defRPr sz="1100"/>
            </a:lvl8pPr>
            <a:lvl9pPr>
              <a:defRPr sz="11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818347" y="3126528"/>
            <a:ext cx="2729523"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C658AF24-77E1-4840-84C4-233D77EB71E0}" type="datetimeFigureOut">
              <a:rPr lang="es-ES" smtClean="0"/>
              <a:t>24/03/2018</a:t>
            </a:fld>
            <a:endParaRPr lang="es-ES" dirty="0"/>
          </a:p>
        </p:txBody>
      </p:sp>
      <p:sp>
        <p:nvSpPr>
          <p:cNvPr id="6" name="Footer Placeholder 5"/>
          <p:cNvSpPr>
            <a:spLocks noGrp="1"/>
          </p:cNvSpPr>
          <p:nvPr>
            <p:ph type="ftr" sz="quarter" idx="11"/>
          </p:nvPr>
        </p:nvSpPr>
        <p:spPr/>
        <p:txBody>
          <a:bodyPr/>
          <a:lstStyle/>
          <a:p>
            <a:endParaRPr lang="es-ES" dirty="0"/>
          </a:p>
        </p:txBody>
      </p:sp>
      <p:sp>
        <p:nvSpPr>
          <p:cNvPr id="7" name="Slide Number Placeholder 6"/>
          <p:cNvSpPr>
            <a:spLocks noGrp="1"/>
          </p:cNvSpPr>
          <p:nvPr>
            <p:ph type="sldNum" sz="quarter" idx="12"/>
          </p:nvPr>
        </p:nvSpPr>
        <p:spPr/>
        <p:txBody>
          <a:bodyPr/>
          <a:lstStyle/>
          <a:p>
            <a:fld id="{31CC3465-B676-47EB-8C2A-32E52D2752BB}" type="slidenum">
              <a:rPr lang="es-ES" smtClean="0"/>
              <a:t>‹Nº›</a:t>
            </a:fld>
            <a:endParaRPr lang="es-ES" dirty="0"/>
          </a:p>
        </p:txBody>
      </p:sp>
    </p:spTree>
    <p:extLst>
      <p:ext uri="{BB962C8B-B14F-4D97-AF65-F5344CB8AC3E}">
        <p14:creationId xmlns:p14="http://schemas.microsoft.com/office/powerpoint/2010/main" val="11140201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18347" y="1898269"/>
            <a:ext cx="4423803" cy="1371600"/>
          </a:xfrm>
        </p:spPr>
        <p:txBody>
          <a:bodyPr anchor="b">
            <a:normAutofit/>
          </a:bodyPr>
          <a:lstStyle>
            <a:lvl1pPr algn="l">
              <a:defRPr sz="2400" b="0"/>
            </a:lvl1pPr>
          </a:lstStyle>
          <a:p>
            <a:r>
              <a:rPr lang="es-ES"/>
              <a:t>Haga clic para modificar el estilo de título del patrón</a:t>
            </a:r>
            <a:endParaRPr lang="en-US" dirty="0"/>
          </a:p>
        </p:txBody>
      </p:sp>
      <p:sp>
        <p:nvSpPr>
          <p:cNvPr id="14" name="Picture Placeholder 2"/>
          <p:cNvSpPr>
            <a:spLocks noGrp="1" noChangeAspect="1"/>
          </p:cNvSpPr>
          <p:nvPr>
            <p:ph type="pic" idx="1"/>
          </p:nvPr>
        </p:nvSpPr>
        <p:spPr>
          <a:xfrm>
            <a:off x="5515442" y="-18288"/>
            <a:ext cx="2500062"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817318" y="3269869"/>
            <a:ext cx="4423803"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a:xfrm>
            <a:off x="4523649" y="6181344"/>
            <a:ext cx="718502" cy="365125"/>
          </a:xfrm>
        </p:spPr>
        <p:txBody>
          <a:bodyPr/>
          <a:lstStyle/>
          <a:p>
            <a:fld id="{C658AF24-77E1-4840-84C4-233D77EB71E0}" type="datetimeFigureOut">
              <a:rPr lang="es-ES" smtClean="0"/>
              <a:t>24/03/2018</a:t>
            </a:fld>
            <a:endParaRPr lang="es-ES" dirty="0"/>
          </a:p>
        </p:txBody>
      </p:sp>
      <p:sp>
        <p:nvSpPr>
          <p:cNvPr id="6" name="Footer Placeholder 5"/>
          <p:cNvSpPr>
            <a:spLocks noGrp="1"/>
          </p:cNvSpPr>
          <p:nvPr>
            <p:ph type="ftr" sz="quarter" idx="11"/>
          </p:nvPr>
        </p:nvSpPr>
        <p:spPr>
          <a:xfrm>
            <a:off x="818348" y="6181344"/>
            <a:ext cx="3705300" cy="365125"/>
          </a:xfrm>
        </p:spPr>
        <p:txBody>
          <a:bodyPr/>
          <a:lstStyle/>
          <a:p>
            <a:endParaRPr lang="es-ES" dirty="0"/>
          </a:p>
        </p:txBody>
      </p:sp>
      <p:sp>
        <p:nvSpPr>
          <p:cNvPr id="7" name="Slide Number Placeholder 6"/>
          <p:cNvSpPr>
            <a:spLocks noGrp="1"/>
          </p:cNvSpPr>
          <p:nvPr>
            <p:ph type="sldNum" sz="quarter" idx="12"/>
          </p:nvPr>
        </p:nvSpPr>
        <p:spPr>
          <a:xfrm>
            <a:off x="8024262" y="6181344"/>
            <a:ext cx="305186" cy="329250"/>
          </a:xfrm>
        </p:spPr>
        <p:txBody>
          <a:bodyPr/>
          <a:lstStyle/>
          <a:p>
            <a:fld id="{31CC3465-B676-47EB-8C2A-32E52D2752BB}" type="slidenum">
              <a:rPr lang="es-ES" smtClean="0"/>
              <a:t>‹Nº›</a:t>
            </a:fld>
            <a:endParaRPr lang="es-ES" dirty="0"/>
          </a:p>
        </p:txBody>
      </p:sp>
    </p:spTree>
    <p:extLst>
      <p:ext uri="{BB962C8B-B14F-4D97-AF65-F5344CB8AC3E}">
        <p14:creationId xmlns:p14="http://schemas.microsoft.com/office/powerpoint/2010/main" val="1470971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917677" y="4377485"/>
            <a:ext cx="7413007" cy="907505"/>
          </a:xfrm>
        </p:spPr>
        <p:txBody>
          <a:bodyPr anchor="b">
            <a:normAutofit/>
          </a:bodyPr>
          <a:lstStyle>
            <a:lvl1pPr algn="l">
              <a:defRPr sz="20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917678" y="996188"/>
            <a:ext cx="7301427" cy="298112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917677" y="5284990"/>
            <a:ext cx="7413007" cy="81707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C658AF24-77E1-4840-84C4-233D77EB71E0}" type="datetimeFigureOut">
              <a:rPr lang="es-ES" smtClean="0"/>
              <a:t>24/03/2018</a:t>
            </a:fld>
            <a:endParaRPr lang="es-ES" dirty="0"/>
          </a:p>
        </p:txBody>
      </p:sp>
      <p:sp>
        <p:nvSpPr>
          <p:cNvPr id="6" name="Footer Placeholder 5"/>
          <p:cNvSpPr>
            <a:spLocks noGrp="1"/>
          </p:cNvSpPr>
          <p:nvPr>
            <p:ph type="ftr" sz="quarter" idx="11"/>
          </p:nvPr>
        </p:nvSpPr>
        <p:spPr>
          <a:xfrm>
            <a:off x="917678" y="6181344"/>
            <a:ext cx="5337278" cy="365125"/>
          </a:xfrm>
        </p:spPr>
        <p:txBody>
          <a:bodyPr/>
          <a:lstStyle/>
          <a:p>
            <a:endParaRPr lang="es-ES" dirty="0"/>
          </a:p>
        </p:txBody>
      </p:sp>
      <p:sp>
        <p:nvSpPr>
          <p:cNvPr id="7" name="Slide Number Placeholder 6"/>
          <p:cNvSpPr>
            <a:spLocks noGrp="1"/>
          </p:cNvSpPr>
          <p:nvPr>
            <p:ph type="sldNum" sz="quarter" idx="12"/>
          </p:nvPr>
        </p:nvSpPr>
        <p:spPr/>
        <p:txBody>
          <a:bodyPr/>
          <a:lstStyle/>
          <a:p>
            <a:fld id="{31CC3465-B676-47EB-8C2A-32E52D2752BB}" type="slidenum">
              <a:rPr lang="es-ES" smtClean="0"/>
              <a:t>‹Nº›</a:t>
            </a:fld>
            <a:endParaRPr lang="es-ES" dirty="0"/>
          </a:p>
        </p:txBody>
      </p:sp>
    </p:spTree>
    <p:extLst>
      <p:ext uri="{BB962C8B-B14F-4D97-AF65-F5344CB8AC3E}">
        <p14:creationId xmlns:p14="http://schemas.microsoft.com/office/powerpoint/2010/main" val="40449554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818347" y="596018"/>
            <a:ext cx="7511474" cy="3137782"/>
          </a:xfrm>
        </p:spPr>
        <p:txBody>
          <a:bodyPr anchor="ctr">
            <a:normAutofit/>
          </a:bodyPr>
          <a:lstStyle>
            <a:lvl1pPr algn="l">
              <a:defRPr sz="2800" b="0" cap="all"/>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18347" y="4343400"/>
            <a:ext cx="7511474" cy="1758660"/>
          </a:xfrm>
        </p:spPr>
        <p:txBody>
          <a:bodyPr anchor="ctr">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C658AF24-77E1-4840-84C4-233D77EB71E0}" type="datetimeFigureOut">
              <a:rPr lang="es-ES" smtClean="0"/>
              <a:t>24/03/2018</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31CC3465-B676-47EB-8C2A-32E52D2752BB}" type="slidenum">
              <a:rPr lang="es-ES" smtClean="0"/>
              <a:t>‹Nº›</a:t>
            </a:fld>
            <a:endParaRPr lang="es-ES" dirty="0"/>
          </a:p>
        </p:txBody>
      </p:sp>
    </p:spTree>
    <p:extLst>
      <p:ext uri="{BB962C8B-B14F-4D97-AF65-F5344CB8AC3E}">
        <p14:creationId xmlns:p14="http://schemas.microsoft.com/office/powerpoint/2010/main" val="31924865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14" name="TextBox 13"/>
          <p:cNvSpPr txBox="1"/>
          <p:nvPr/>
        </p:nvSpPr>
        <p:spPr>
          <a:xfrm>
            <a:off x="583818" y="860276"/>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7888822" y="29859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084942" y="596018"/>
            <a:ext cx="6974115" cy="3044079"/>
          </a:xfrm>
        </p:spPr>
        <p:txBody>
          <a:bodyPr anchor="ctr">
            <a:normAutofit/>
          </a:bodyPr>
          <a:lstStyle>
            <a:lvl1pPr algn="l">
              <a:defRPr sz="2800" b="0" cap="all">
                <a:gradFill flip="none" rotWithShape="1">
                  <a:gsLst>
                    <a:gs pos="0">
                      <a:schemeClr val="tx1"/>
                    </a:gs>
                    <a:gs pos="100000">
                      <a:schemeClr val="tx1">
                        <a:lumMod val="75000"/>
                      </a:schemeClr>
                    </a:gs>
                  </a:gsLst>
                  <a:lin ang="5400000" scaled="0"/>
                  <a:tileRect/>
                </a:gradFill>
              </a:defRPr>
            </a:lvl1pPr>
          </a:lstStyle>
          <a:p>
            <a:r>
              <a:rPr lang="es-ES"/>
              <a:t>Haga clic para modificar el estilo de título del patrón</a:t>
            </a:r>
            <a:endParaRPr lang="en-US" dirty="0"/>
          </a:p>
        </p:txBody>
      </p:sp>
      <p:sp>
        <p:nvSpPr>
          <p:cNvPr id="10" name="Text Placeholder 9"/>
          <p:cNvSpPr>
            <a:spLocks noGrp="1"/>
          </p:cNvSpPr>
          <p:nvPr>
            <p:ph type="body" sz="quarter" idx="13"/>
          </p:nvPr>
        </p:nvSpPr>
        <p:spPr>
          <a:xfrm>
            <a:off x="1256436" y="3650606"/>
            <a:ext cx="6631128" cy="381000"/>
          </a:xfrm>
        </p:spPr>
        <p:txBody>
          <a:bodyPr anchor="ctr">
            <a:normAutofit/>
          </a:bodyPr>
          <a:lstStyle>
            <a:lvl1pPr marL="0" indent="0">
              <a:buFontTx/>
              <a:buNone/>
              <a:defRPr sz="14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818347" y="4641206"/>
            <a:ext cx="7511473" cy="1447800"/>
          </a:xfrm>
        </p:spPr>
        <p:txBody>
          <a:bodyPr anchor="ctr">
            <a:normAutofit/>
          </a:bodyPr>
          <a:lstStyle>
            <a:lvl1pPr marL="0" indent="0" algn="l">
              <a:buNone/>
              <a:defRPr sz="1800">
                <a:gradFill flip="none" rotWithShape="1">
                  <a:gsLst>
                    <a:gs pos="0">
                      <a:schemeClr val="tx1"/>
                    </a:gs>
                    <a:gs pos="100000">
                      <a:schemeClr val="tx1">
                        <a:lumMod val="75000"/>
                      </a:schemeClr>
                    </a:gs>
                  </a:gsLst>
                  <a:lin ang="0" scaled="1"/>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C658AF24-77E1-4840-84C4-233D77EB71E0}" type="datetimeFigureOut">
              <a:rPr lang="es-ES" smtClean="0"/>
              <a:t>24/03/2018</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31CC3465-B676-47EB-8C2A-32E52D2752BB}" type="slidenum">
              <a:rPr lang="es-ES" smtClean="0"/>
              <a:t>‹Nº›</a:t>
            </a:fld>
            <a:endParaRPr lang="es-ES" dirty="0"/>
          </a:p>
        </p:txBody>
      </p:sp>
    </p:spTree>
    <p:extLst>
      <p:ext uri="{BB962C8B-B14F-4D97-AF65-F5344CB8AC3E}">
        <p14:creationId xmlns:p14="http://schemas.microsoft.com/office/powerpoint/2010/main" val="38895889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818347" y="3603566"/>
            <a:ext cx="7512338" cy="1468800"/>
          </a:xfrm>
        </p:spPr>
        <p:txBody>
          <a:bodyPr anchor="b">
            <a:normAutofit/>
          </a:bodyPr>
          <a:lstStyle>
            <a:lvl1pPr algn="l">
              <a:defRPr sz="2800" b="0" cap="all"/>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21015" y="5072366"/>
            <a:ext cx="7512339" cy="1029694"/>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C658AF24-77E1-4840-84C4-233D77EB71E0}" type="datetimeFigureOut">
              <a:rPr lang="es-ES" smtClean="0"/>
              <a:t>24/03/2018</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31CC3465-B676-47EB-8C2A-32E52D2752BB}" type="slidenum">
              <a:rPr lang="es-ES" smtClean="0"/>
              <a:t>‹Nº›</a:t>
            </a:fld>
            <a:endParaRPr lang="es-ES" dirty="0"/>
          </a:p>
        </p:txBody>
      </p:sp>
    </p:spTree>
    <p:extLst>
      <p:ext uri="{BB962C8B-B14F-4D97-AF65-F5344CB8AC3E}">
        <p14:creationId xmlns:p14="http://schemas.microsoft.com/office/powerpoint/2010/main" val="37603969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3" name="TextBox 12"/>
          <p:cNvSpPr txBox="1"/>
          <p:nvPr/>
        </p:nvSpPr>
        <p:spPr>
          <a:xfrm>
            <a:off x="583818" y="753851"/>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6" name="TextBox 15"/>
          <p:cNvSpPr txBox="1"/>
          <p:nvPr/>
        </p:nvSpPr>
        <p:spPr>
          <a:xfrm>
            <a:off x="7887556" y="2879498"/>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084942" y="596018"/>
            <a:ext cx="6974115" cy="2844369"/>
          </a:xfrm>
        </p:spPr>
        <p:txBody>
          <a:bodyPr anchor="ctr">
            <a:normAutofit/>
          </a:bodyPr>
          <a:lstStyle>
            <a:lvl1pPr algn="l">
              <a:defRPr sz="2800" b="0" cap="all">
                <a:gradFill flip="none" rotWithShape="1">
                  <a:gsLst>
                    <a:gs pos="0">
                      <a:schemeClr val="tx1"/>
                    </a:gs>
                    <a:gs pos="100000">
                      <a:schemeClr val="tx1">
                        <a:lumMod val="75000"/>
                      </a:schemeClr>
                    </a:gs>
                  </a:gsLst>
                  <a:lin ang="5400000" scaled="0"/>
                  <a:tileRect/>
                </a:gradFill>
              </a:defRPr>
            </a:lvl1pPr>
          </a:lstStyle>
          <a:p>
            <a:r>
              <a:rPr lang="es-ES"/>
              <a:t>Haga clic para modificar el estilo de título del patrón</a:t>
            </a:r>
            <a:endParaRPr lang="en-US" dirty="0"/>
          </a:p>
        </p:txBody>
      </p:sp>
      <p:sp>
        <p:nvSpPr>
          <p:cNvPr id="10" name="Text Placeholder 9"/>
          <p:cNvSpPr>
            <a:spLocks noGrp="1"/>
          </p:cNvSpPr>
          <p:nvPr>
            <p:ph type="body" sz="quarter" idx="13"/>
          </p:nvPr>
        </p:nvSpPr>
        <p:spPr>
          <a:xfrm>
            <a:off x="818347" y="3886200"/>
            <a:ext cx="7512338" cy="1053662"/>
          </a:xfrm>
        </p:spPr>
        <p:txBody>
          <a:bodyPr vert="horz" lIns="91440" tIns="45720" rIns="91440" bIns="45720" rtlCol="0" anchor="b">
            <a:normAutofit/>
          </a:bodyPr>
          <a:lstStyle>
            <a:lvl1pPr>
              <a:buNone/>
              <a:defRPr lang="en-US" sz="2000" b="0" cap="all" dirty="0">
                <a:ln w="3175" cmpd="sng">
                  <a:noFill/>
                </a:ln>
                <a:gradFill flip="none" rotWithShape="1">
                  <a:gsLst>
                    <a:gs pos="0">
                      <a:schemeClr val="tx1"/>
                    </a:gs>
                    <a:gs pos="100000">
                      <a:schemeClr val="tx1">
                        <a:lumMod val="75000"/>
                      </a:schemeClr>
                    </a:gs>
                  </a:gsLst>
                  <a:lin ang="0" scaled="1"/>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s-ES"/>
              <a:t>Editar los estilos de texto del patrón</a:t>
            </a:r>
          </a:p>
        </p:txBody>
      </p:sp>
      <p:sp>
        <p:nvSpPr>
          <p:cNvPr id="3" name="Text Placeholder 2"/>
          <p:cNvSpPr>
            <a:spLocks noGrp="1"/>
          </p:cNvSpPr>
          <p:nvPr>
            <p:ph type="body" idx="1"/>
          </p:nvPr>
        </p:nvSpPr>
        <p:spPr>
          <a:xfrm>
            <a:off x="818347" y="4939862"/>
            <a:ext cx="7512338" cy="1162198"/>
          </a:xfrm>
        </p:spPr>
        <p:txBody>
          <a:bodyPr anchor="t">
            <a:normAutofit/>
          </a:bodyPr>
          <a:lstStyle>
            <a:lvl1pPr marL="0" indent="0" algn="l">
              <a:buNone/>
              <a:defRPr sz="1600">
                <a:gradFill flip="none" rotWithShape="1">
                  <a:gsLst>
                    <a:gs pos="0">
                      <a:schemeClr val="tx1"/>
                    </a:gs>
                    <a:gs pos="100000">
                      <a:schemeClr val="tx1">
                        <a:lumMod val="75000"/>
                      </a:schemeClr>
                    </a:gs>
                  </a:gsLst>
                  <a:lin ang="5400000" scaled="0"/>
                  <a:tileRect/>
                </a:gra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C658AF24-77E1-4840-84C4-233D77EB71E0}" type="datetimeFigureOut">
              <a:rPr lang="es-ES" smtClean="0"/>
              <a:t>24/03/2018</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31CC3465-B676-47EB-8C2A-32E52D2752BB}" type="slidenum">
              <a:rPr lang="es-ES" smtClean="0"/>
              <a:t>‹Nº›</a:t>
            </a:fld>
            <a:endParaRPr lang="es-ES" dirty="0"/>
          </a:p>
        </p:txBody>
      </p:sp>
    </p:spTree>
    <p:extLst>
      <p:ext uri="{BB962C8B-B14F-4D97-AF65-F5344CB8AC3E}">
        <p14:creationId xmlns:p14="http://schemas.microsoft.com/office/powerpoint/2010/main" val="21977864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818346" y="596018"/>
            <a:ext cx="7511473" cy="2756783"/>
          </a:xfrm>
        </p:spPr>
        <p:txBody>
          <a:bodyPr vert="horz" lIns="91440" tIns="45720" rIns="91440" bIns="45720" rtlCol="0" anchor="ctr">
            <a:normAutofit/>
          </a:bodyPr>
          <a:lstStyle>
            <a:lvl1pPr>
              <a:defRPr lang="en-US" sz="2800" b="0" dirty="0"/>
            </a:lvl1pPr>
          </a:lstStyle>
          <a:p>
            <a:pPr marL="0" lvl="0"/>
            <a:r>
              <a:rPr lang="es-ES"/>
              <a:t>Haga clic para modificar el estilo de título del patrón</a:t>
            </a:r>
            <a:endParaRPr lang="en-US" dirty="0"/>
          </a:p>
        </p:txBody>
      </p:sp>
      <p:sp>
        <p:nvSpPr>
          <p:cNvPr id="10" name="Text Placeholder 9"/>
          <p:cNvSpPr>
            <a:spLocks noGrp="1"/>
          </p:cNvSpPr>
          <p:nvPr>
            <p:ph type="body" sz="quarter" idx="13"/>
          </p:nvPr>
        </p:nvSpPr>
        <p:spPr>
          <a:xfrm>
            <a:off x="818346" y="3682941"/>
            <a:ext cx="7511473" cy="1049283"/>
          </a:xfrm>
        </p:spPr>
        <p:txBody>
          <a:bodyPr vert="horz" lIns="91440" tIns="45720" rIns="91440" bIns="45720" rtlCol="0" anchor="b">
            <a:normAutofit/>
          </a:bodyPr>
          <a:lstStyle>
            <a:lvl1pPr>
              <a:buNone/>
              <a:defRPr lang="en-US" sz="24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s-ES"/>
              <a:t>Editar los estilos de texto del patrón</a:t>
            </a:r>
          </a:p>
        </p:txBody>
      </p:sp>
      <p:sp>
        <p:nvSpPr>
          <p:cNvPr id="3" name="Text Placeholder 2"/>
          <p:cNvSpPr>
            <a:spLocks noGrp="1"/>
          </p:cNvSpPr>
          <p:nvPr>
            <p:ph type="body" idx="1"/>
          </p:nvPr>
        </p:nvSpPr>
        <p:spPr>
          <a:xfrm>
            <a:off x="818347" y="4732224"/>
            <a:ext cx="7511472" cy="1369836"/>
          </a:xfrm>
        </p:spPr>
        <p:txBody>
          <a:bodyPr anchor="t">
            <a:normAutofit/>
          </a:bodyPr>
          <a:lstStyle>
            <a:lvl1pPr marL="0" indent="0" algn="l">
              <a:buNone/>
              <a:defRPr sz="1600">
                <a:gradFill flip="none" rotWithShape="1">
                  <a:gsLst>
                    <a:gs pos="0">
                      <a:schemeClr val="tx1"/>
                    </a:gs>
                    <a:gs pos="100000">
                      <a:schemeClr val="tx1">
                        <a:lumMod val="75000"/>
                      </a:schemeClr>
                    </a:gs>
                  </a:gsLst>
                  <a:lin ang="5400000" scaled="0"/>
                  <a:tileRect/>
                </a:gra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C658AF24-77E1-4840-84C4-233D77EB71E0}" type="datetimeFigureOut">
              <a:rPr lang="es-ES" smtClean="0"/>
              <a:t>24/03/2018</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31CC3465-B676-47EB-8C2A-32E52D2752BB}" type="slidenum">
              <a:rPr lang="es-ES" smtClean="0"/>
              <a:t>‹Nº›</a:t>
            </a:fld>
            <a:endParaRPr lang="es-ES" dirty="0"/>
          </a:p>
        </p:txBody>
      </p:sp>
    </p:spTree>
    <p:extLst>
      <p:ext uri="{BB962C8B-B14F-4D97-AF65-F5344CB8AC3E}">
        <p14:creationId xmlns:p14="http://schemas.microsoft.com/office/powerpoint/2010/main" val="35315629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7" name="Title 1"/>
          <p:cNvSpPr>
            <a:spLocks noGrp="1"/>
          </p:cNvSpPr>
          <p:nvPr>
            <p:ph type="title"/>
          </p:nvPr>
        </p:nvSpPr>
        <p:spPr>
          <a:xfrm>
            <a:off x="818347" y="596018"/>
            <a:ext cx="7511473" cy="1312480"/>
          </a:xfrm>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C658AF24-77E1-4840-84C4-233D77EB71E0}" type="datetimeFigureOut">
              <a:rPr lang="es-ES" smtClean="0"/>
              <a:t>24/03/2018</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31CC3465-B676-47EB-8C2A-32E52D2752BB}" type="slidenum">
              <a:rPr lang="es-ES" smtClean="0"/>
              <a:t>‹Nº›</a:t>
            </a:fld>
            <a:endParaRPr lang="es-ES" dirty="0"/>
          </a:p>
        </p:txBody>
      </p:sp>
    </p:spTree>
    <p:extLst>
      <p:ext uri="{BB962C8B-B14F-4D97-AF65-F5344CB8AC3E}">
        <p14:creationId xmlns:p14="http://schemas.microsoft.com/office/powerpoint/2010/main" val="16404822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1708" y="596018"/>
            <a:ext cx="1778112" cy="5506042"/>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18347" y="596018"/>
            <a:ext cx="5624137" cy="5506042"/>
          </a:xfrm>
        </p:spPr>
        <p:txBody>
          <a:bodyPr vert="eaVert" ancho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C658AF24-77E1-4840-84C4-233D77EB71E0}" type="datetimeFigureOut">
              <a:rPr lang="es-ES" smtClean="0"/>
              <a:t>24/03/2018</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31CC3465-B676-47EB-8C2A-32E52D2752BB}" type="slidenum">
              <a:rPr lang="es-ES" smtClean="0"/>
              <a:t>‹Nº›</a:t>
            </a:fld>
            <a:endParaRPr lang="es-ES" dirty="0"/>
          </a:p>
        </p:txBody>
      </p:sp>
    </p:spTree>
    <p:extLst>
      <p:ext uri="{BB962C8B-B14F-4D97-AF65-F5344CB8AC3E}">
        <p14:creationId xmlns:p14="http://schemas.microsoft.com/office/powerpoint/2010/main" val="23612080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8347" y="596018"/>
            <a:ext cx="7511473" cy="1312480"/>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18348" y="2060898"/>
            <a:ext cx="7511472" cy="4041162"/>
          </a:xfrm>
          <a:prstGeom prst="rect">
            <a:avLst/>
          </a:prstGeom>
        </p:spPr>
        <p:txBody>
          <a:bodyPr vert="horz" lIns="91440" tIns="45720" rIns="91440" bIns="45720" rtlCol="0" anchor="ct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551708" y="6178260"/>
            <a:ext cx="1287464" cy="365125"/>
          </a:xfrm>
          <a:prstGeom prst="rect">
            <a:avLst/>
          </a:prstGeom>
        </p:spPr>
        <p:txBody>
          <a:bodyPr vert="horz" lIns="91440" tIns="45720" rIns="91440" bIns="45720" rtlCol="0" anchor="ctr"/>
          <a:lstStyle>
            <a:lvl1pPr algn="r">
              <a:defRPr sz="800" b="1" i="0">
                <a:solidFill>
                  <a:schemeClr val="tx1">
                    <a:lumMod val="75000"/>
                  </a:schemeClr>
                </a:solidFill>
                <a:effectLst>
                  <a:outerShdw blurRad="50800" dist="38100" dir="2700000" algn="tl" rotWithShape="0">
                    <a:srgbClr val="000000">
                      <a:alpha val="43000"/>
                    </a:srgbClr>
                  </a:outerShdw>
                </a:effectLst>
                <a:latin typeface="+mn-lt"/>
              </a:defRPr>
            </a:lvl1pPr>
          </a:lstStyle>
          <a:p>
            <a:fld id="{C658AF24-77E1-4840-84C4-233D77EB71E0}" type="datetimeFigureOut">
              <a:rPr lang="es-ES" smtClean="0"/>
              <a:t>24/03/2018</a:t>
            </a:fld>
            <a:endParaRPr lang="es-ES" dirty="0"/>
          </a:p>
        </p:txBody>
      </p:sp>
      <p:sp>
        <p:nvSpPr>
          <p:cNvPr id="5" name="Footer Placeholder 4"/>
          <p:cNvSpPr>
            <a:spLocks noGrp="1"/>
          </p:cNvSpPr>
          <p:nvPr>
            <p:ph type="ftr" sz="quarter" idx="3"/>
          </p:nvPr>
        </p:nvSpPr>
        <p:spPr>
          <a:xfrm>
            <a:off x="818347" y="6178260"/>
            <a:ext cx="5624137" cy="365125"/>
          </a:xfrm>
          <a:prstGeom prst="rect">
            <a:avLst/>
          </a:prstGeom>
        </p:spPr>
        <p:txBody>
          <a:bodyPr vert="horz" lIns="91440" tIns="45720" rIns="91440" bIns="45720" rtlCol="0" anchor="ctr"/>
          <a:lstStyle>
            <a:lvl1pPr algn="l">
              <a:defRPr sz="800"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es-ES" dirty="0"/>
          </a:p>
        </p:txBody>
      </p:sp>
      <p:sp>
        <p:nvSpPr>
          <p:cNvPr id="6" name="Slide Number Placeholder 5"/>
          <p:cNvSpPr>
            <a:spLocks noGrp="1"/>
          </p:cNvSpPr>
          <p:nvPr>
            <p:ph type="sldNum" sz="quarter" idx="4"/>
          </p:nvPr>
        </p:nvSpPr>
        <p:spPr>
          <a:xfrm>
            <a:off x="7917202" y="6178260"/>
            <a:ext cx="413483" cy="365125"/>
          </a:xfrm>
          <a:prstGeom prst="rect">
            <a:avLst/>
          </a:prstGeom>
        </p:spPr>
        <p:txBody>
          <a:bodyPr vert="horz" lIns="91440" tIns="45720" rIns="91440" bIns="45720" rtlCol="0" anchor="ctr"/>
          <a:lstStyle>
            <a:lvl1pPr algn="r">
              <a:defRPr sz="800" b="1" i="0">
                <a:solidFill>
                  <a:schemeClr val="tx1">
                    <a:lumMod val="75000"/>
                  </a:schemeClr>
                </a:solidFill>
                <a:effectLst>
                  <a:outerShdw blurRad="50800" dist="38100" dir="2700000" algn="tl" rotWithShape="0">
                    <a:srgbClr val="000000">
                      <a:alpha val="43000"/>
                    </a:srgbClr>
                  </a:outerShdw>
                </a:effectLst>
                <a:latin typeface="+mn-lt"/>
              </a:defRPr>
            </a:lvl1pPr>
          </a:lstStyle>
          <a:p>
            <a:fld id="{31CC3465-B676-47EB-8C2A-32E52D2752BB}" type="slidenum">
              <a:rPr lang="es-ES" smtClean="0"/>
              <a:t>‹Nº›</a:t>
            </a:fld>
            <a:endParaRPr lang="es-ES" dirty="0"/>
          </a:p>
        </p:txBody>
      </p:sp>
    </p:spTree>
    <p:extLst>
      <p:ext uri="{BB962C8B-B14F-4D97-AF65-F5344CB8AC3E}">
        <p14:creationId xmlns:p14="http://schemas.microsoft.com/office/powerpoint/2010/main" val="3686418725"/>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Lst>
  <p:txStyles>
    <p:titleStyle>
      <a:lvl1pPr algn="l" defTabSz="457200" rtl="0" eaLnBrk="1" latinLnBrk="0" hangingPunct="1">
        <a:spcBef>
          <a:spcPct val="0"/>
        </a:spcBef>
        <a:buNone/>
        <a:defRPr sz="2800" kern="1200" cap="all">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130000"/>
        <a:buFont typeface="Arial"/>
        <a:buChar char="•"/>
        <a:defRPr sz="18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30000"/>
        <a:buFont typeface="Arial"/>
        <a:buChar char="•"/>
        <a:defRPr sz="16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30000"/>
        <a:buFont typeface="Arial"/>
        <a:buChar char="•"/>
        <a:defRPr sz="14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30000"/>
        <a:buFont typeface="Arial"/>
        <a:buChar char="•"/>
        <a:defRPr sz="14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30000"/>
        <a:buFont typeface="Arial"/>
        <a:buChar char="•"/>
        <a:defRPr sz="12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30000"/>
        <a:buFont typeface="Arial"/>
        <a:buChar char="•"/>
        <a:defRPr sz="11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30000"/>
        <a:buFont typeface="Arial"/>
        <a:buChar char="•"/>
        <a:defRPr sz="11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30000"/>
        <a:buFont typeface="Arial"/>
        <a:buChar char="•"/>
        <a:defRPr sz="11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1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7.xml"/><Relationship Id="rId1" Type="http://schemas.openxmlformats.org/officeDocument/2006/relationships/slideLayout" Target="../slideLayouts/slideLayout7.xml"/><Relationship Id="rId6" Type="http://schemas.openxmlformats.org/officeDocument/2006/relationships/image" Target="../media/image42.jpg"/><Relationship Id="rId5" Type="http://schemas.openxmlformats.org/officeDocument/2006/relationships/image" Target="../media/image41.jpg"/><Relationship Id="rId4" Type="http://schemas.openxmlformats.org/officeDocument/2006/relationships/image" Target="../media/image40.jpg"/></Relationships>
</file>

<file path=ppt/slides/_rels/slide77.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ES" dirty="0"/>
              <a:t>Jardín chino y jardín japonés Filosofía de diseño </a:t>
            </a:r>
          </a:p>
        </p:txBody>
      </p:sp>
      <p:sp>
        <p:nvSpPr>
          <p:cNvPr id="3" name="2 Subtítulo"/>
          <p:cNvSpPr>
            <a:spLocks noGrp="1"/>
          </p:cNvSpPr>
          <p:nvPr>
            <p:ph type="subTitle" idx="1"/>
          </p:nvPr>
        </p:nvSpPr>
        <p:spPr>
          <a:xfrm>
            <a:off x="2286000" y="5003322"/>
            <a:ext cx="5598368" cy="1371600"/>
          </a:xfrm>
        </p:spPr>
        <p:txBody>
          <a:bodyPr/>
          <a:lstStyle/>
          <a:p>
            <a:r>
              <a:rPr lang="es-ES" dirty="0"/>
              <a:t>Selección de textos y fotografías por</a:t>
            </a:r>
          </a:p>
          <a:p>
            <a:r>
              <a:rPr lang="es-ES" sz="2800" dirty="0"/>
              <a:t>José Elías Bonells</a:t>
            </a:r>
          </a:p>
        </p:txBody>
      </p:sp>
    </p:spTree>
    <p:extLst>
      <p:ext uri="{BB962C8B-B14F-4D97-AF65-F5344CB8AC3E}">
        <p14:creationId xmlns:p14="http://schemas.microsoft.com/office/powerpoint/2010/main" val="9474161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787208" cy="2290266"/>
          </a:xfrm>
        </p:spPr>
        <p:txBody>
          <a:bodyPr/>
          <a:lstStyle/>
          <a:p>
            <a:r>
              <a:rPr lang="es-ES" sz="2400" b="1" dirty="0"/>
              <a:t>La filosofía de diseño del jardín chino </a:t>
            </a:r>
            <a:br>
              <a:rPr lang="es-ES" dirty="0"/>
            </a:br>
            <a:endParaRPr lang="es-ES" dirty="0"/>
          </a:p>
        </p:txBody>
      </p:sp>
      <p:sp>
        <p:nvSpPr>
          <p:cNvPr id="3" name="2 Marcador de contenido"/>
          <p:cNvSpPr>
            <a:spLocks noGrp="1"/>
          </p:cNvSpPr>
          <p:nvPr>
            <p:ph idx="1"/>
          </p:nvPr>
        </p:nvSpPr>
        <p:spPr>
          <a:xfrm>
            <a:off x="457200" y="1700808"/>
            <a:ext cx="7467600" cy="4773144"/>
          </a:xfrm>
        </p:spPr>
        <p:txBody>
          <a:bodyPr/>
          <a:lstStyle/>
          <a:p>
            <a:r>
              <a:rPr lang="es-ES" dirty="0"/>
              <a:t>El budismo, el taoísmo y el confucionismo, son aspectos importantes de la filosofía clásica china y juntos han influido en la creación del Jardín Chino.</a:t>
            </a:r>
          </a:p>
          <a:p>
            <a:r>
              <a:rPr lang="es-ES" dirty="0"/>
              <a:t> De los tres, el taoísmo tuvo la mayor influencia.</a:t>
            </a:r>
          </a:p>
          <a:p>
            <a:r>
              <a:rPr lang="es-ES" dirty="0"/>
              <a:t> El pensamiento taoísta se centra generalmente en la naturaleza y en las relaciones entre la humanidad y el cosmos, con el fin de establecer la armonía entre el hombre y la naturaleza. </a:t>
            </a:r>
          </a:p>
          <a:p>
            <a:r>
              <a:rPr lang="es-ES" dirty="0"/>
              <a:t>La mayoría de los jardines tenían diseños geométricos irregulares provenientes de la imagen de montañas naturales, ríos y lagos.</a:t>
            </a:r>
          </a:p>
        </p:txBody>
      </p:sp>
    </p:spTree>
    <p:extLst>
      <p:ext uri="{BB962C8B-B14F-4D97-AF65-F5344CB8AC3E}">
        <p14:creationId xmlns:p14="http://schemas.microsoft.com/office/powerpoint/2010/main" val="9189597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980728"/>
            <a:ext cx="7467600" cy="5493224"/>
          </a:xfrm>
        </p:spPr>
        <p:txBody>
          <a:bodyPr>
            <a:normAutofit/>
          </a:bodyPr>
          <a:lstStyle/>
          <a:p>
            <a:r>
              <a:rPr lang="es-ES" dirty="0"/>
              <a:t>Sin embargo, dos tipos de jardín, el jardín del templo y el jardín del cementerio , a menudo tenían disposición geométrica regular influenciados por  Confucio. </a:t>
            </a:r>
          </a:p>
          <a:p>
            <a:r>
              <a:rPr lang="es-ES" dirty="0"/>
              <a:t>El Templo del Cielo del Parque de Beijing es un buen ejemplo. </a:t>
            </a:r>
          </a:p>
          <a:p>
            <a:r>
              <a:rPr lang="es-ES" dirty="0"/>
              <a:t>La planificación clásica de la  ciudad china conformada estrictamente a los principios del confucionismo. </a:t>
            </a:r>
          </a:p>
          <a:p>
            <a:r>
              <a:rPr lang="es-ES" dirty="0"/>
              <a:t>Confucio proporcionó una estructura ordenada de las relaciones sociales y esto influyó en el diseño ordenado de las ciudades. </a:t>
            </a:r>
          </a:p>
          <a:p>
            <a:r>
              <a:rPr lang="es-ES" dirty="0"/>
              <a:t>El budismo influyó en la imaginería poética de jardines con ideas poéticas que vienen de la mente humana. </a:t>
            </a:r>
          </a:p>
          <a:p>
            <a:r>
              <a:rPr lang="es-ES" dirty="0"/>
              <a:t>Una piedra puede simbolizar una montaña, por lo que la concepción que el jardín chino una forma de arte abstracto. </a:t>
            </a:r>
          </a:p>
          <a:p>
            <a:endParaRPr lang="es-ES" dirty="0"/>
          </a:p>
          <a:p>
            <a:endParaRPr lang="es-ES" dirty="0"/>
          </a:p>
          <a:p>
            <a:endParaRPr lang="es-ES" dirty="0"/>
          </a:p>
        </p:txBody>
      </p:sp>
    </p:spTree>
    <p:extLst>
      <p:ext uri="{BB962C8B-B14F-4D97-AF65-F5344CB8AC3E}">
        <p14:creationId xmlns:p14="http://schemas.microsoft.com/office/powerpoint/2010/main" val="42141606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467600" cy="6069288"/>
          </a:xfrm>
        </p:spPr>
        <p:txBody>
          <a:bodyPr>
            <a:normAutofit/>
          </a:bodyPr>
          <a:lstStyle/>
          <a:p>
            <a:r>
              <a:rPr lang="es-ES" dirty="0"/>
              <a:t>Un jardín chino es "confuso y denso, dominado por enormes pilas de roca y un gran número de edificios de todo exprimidos en innumerables, a menudo espacios muy pequeños. </a:t>
            </a:r>
          </a:p>
          <a:p>
            <a:r>
              <a:rPr lang="es-ES" dirty="0"/>
              <a:t>Su explicación es que los jardines chinos son diagramas cósmicos, revelando una visión profunda y antigua del mundo y del lugar del hombre en él. </a:t>
            </a:r>
          </a:p>
          <a:p>
            <a:r>
              <a:rPr lang="es-ES" dirty="0"/>
              <a:t>Sin embargo, también han sido: </a:t>
            </a:r>
          </a:p>
          <a:p>
            <a:r>
              <a:rPr lang="es-ES" dirty="0"/>
              <a:t>• el fondo de una civilización </a:t>
            </a:r>
          </a:p>
          <a:p>
            <a:r>
              <a:rPr lang="es-ES" dirty="0"/>
              <a:t>• lugares donde los grandes poetas y pintores han conocido y trabajado </a:t>
            </a:r>
          </a:p>
          <a:p>
            <a:r>
              <a:rPr lang="es-ES" dirty="0"/>
              <a:t>• llena de risas y las bromas y las escenas de los partidos obscenas, asignaciones amorosas, y los esfuerzos que buscan asilo aplicables a los innumerables nuevos ricos .</a:t>
            </a:r>
          </a:p>
          <a:p>
            <a:endParaRPr lang="es-ES" dirty="0"/>
          </a:p>
        </p:txBody>
      </p:sp>
    </p:spTree>
    <p:extLst>
      <p:ext uri="{BB962C8B-B14F-4D97-AF65-F5344CB8AC3E}">
        <p14:creationId xmlns:p14="http://schemas.microsoft.com/office/powerpoint/2010/main" val="20047983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7467600" cy="6408712"/>
          </a:xfrm>
        </p:spPr>
        <p:txBody>
          <a:bodyPr/>
          <a:lstStyle/>
          <a:p>
            <a:r>
              <a:rPr lang="es-ES" dirty="0"/>
              <a:t>• ajustes para la contemplación pacífica </a:t>
            </a:r>
          </a:p>
          <a:p>
            <a:r>
              <a:rPr lang="es-ES" dirty="0"/>
              <a:t>• ajustes para fiestas familiares y dramáticas elaboradas </a:t>
            </a:r>
          </a:p>
          <a:p>
            <a:r>
              <a:rPr lang="es-ES" dirty="0"/>
              <a:t>• un dominio de 'una mujer con hazaña unida ... a robar por la noche y caer en el olvido bajo la superficie cristalina de [un estanque de jardín ", como en el sueño de la Cámara Roja y de la Familia Pa Chin) </a:t>
            </a:r>
          </a:p>
          <a:p>
            <a:r>
              <a:rPr lang="es-ES" dirty="0"/>
              <a:t>Sueño en el pabellón rojo que fue escrito por Ts'ao Chan (1715-1763) y describe la vida de un rico mercader. </a:t>
            </a:r>
          </a:p>
          <a:p>
            <a:r>
              <a:rPr lang="es-ES" dirty="0"/>
              <a:t>El jardín que trae a la vida pertenece a la tradición del jardín erudito que a su vez deriva de la tradición budista. El rojo representa  la suerte en la cultura china. </a:t>
            </a:r>
          </a:p>
          <a:p>
            <a:r>
              <a:rPr lang="es-ES" dirty="0"/>
              <a:t>Cabe señalar que gran confusión acerca de los resultados 'Chinese jardines' de la incapacidad de distinguir tres tipos de espacio.</a:t>
            </a:r>
          </a:p>
          <a:p>
            <a:r>
              <a:rPr lang="es-ES" dirty="0"/>
              <a:t> En términos occidentales se les puede llamar parques naturales, patios internos , jardines sagrados .</a:t>
            </a:r>
          </a:p>
          <a:p>
            <a:endParaRPr lang="es-ES" dirty="0"/>
          </a:p>
          <a:p>
            <a:endParaRPr lang="es-ES" dirty="0"/>
          </a:p>
          <a:p>
            <a:endParaRPr lang="es-ES" dirty="0"/>
          </a:p>
        </p:txBody>
      </p:sp>
    </p:spTree>
    <p:extLst>
      <p:ext uri="{BB962C8B-B14F-4D97-AF65-F5344CB8AC3E}">
        <p14:creationId xmlns:p14="http://schemas.microsoft.com/office/powerpoint/2010/main" val="20941484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467600" cy="6069288"/>
          </a:xfrm>
        </p:spPr>
        <p:txBody>
          <a:bodyPr/>
          <a:lstStyle/>
          <a:p>
            <a:r>
              <a:rPr lang="es-ES" b="1" dirty="0"/>
              <a:t> Parques naturales chinos </a:t>
            </a:r>
          </a:p>
          <a:p>
            <a:endParaRPr lang="es-ES" dirty="0"/>
          </a:p>
          <a:p>
            <a:r>
              <a:rPr lang="es-ES" dirty="0"/>
              <a:t>China tenía parques durante la dinastía Shang (1766-1111 aC) en la que estaban tan valorados como el paisaje del deporte.</a:t>
            </a:r>
          </a:p>
          <a:p>
            <a:r>
              <a:rPr lang="es-ES" dirty="0"/>
              <a:t> Pero estos no eran los jardines en el sentido moderno del término - que eran los parques naturales. 'Colinas y el agua' El término fue similar en significado al occidental "paisaje". </a:t>
            </a:r>
          </a:p>
          <a:p>
            <a:r>
              <a:rPr lang="es-ES" dirty="0"/>
              <a:t>Las piedras, un componente esencial de los jardines chinos, vinieron del lago Tai, cerca de Suzhou, y se convirtieron en una característica de los jardines eruditos chinos. </a:t>
            </a:r>
          </a:p>
          <a:p>
            <a:endParaRPr lang="es-ES" dirty="0"/>
          </a:p>
        </p:txBody>
      </p:sp>
    </p:spTree>
    <p:extLst>
      <p:ext uri="{BB962C8B-B14F-4D97-AF65-F5344CB8AC3E}">
        <p14:creationId xmlns:p14="http://schemas.microsoft.com/office/powerpoint/2010/main" val="11003875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7467600" cy="6141296"/>
          </a:xfrm>
        </p:spPr>
        <p:txBody>
          <a:bodyPr>
            <a:normAutofit/>
          </a:bodyPr>
          <a:lstStyle/>
          <a:p>
            <a:r>
              <a:rPr lang="es-ES" dirty="0"/>
              <a:t> </a:t>
            </a:r>
            <a:r>
              <a:rPr lang="es-ES" b="1" dirty="0"/>
              <a:t>Los patios internos chinos</a:t>
            </a:r>
            <a:endParaRPr lang="es-ES" dirty="0"/>
          </a:p>
          <a:p>
            <a:r>
              <a:rPr lang="es-ES" dirty="0"/>
              <a:t>En el sentido estricto de "espacio al aire libre cercado ', el jardín chino clásico era un patio rectangular interior unido a una vivienda.</a:t>
            </a:r>
          </a:p>
          <a:p>
            <a:r>
              <a:rPr lang="es-ES" dirty="0"/>
              <a:t> Incluso en los tiempos del neolítico era costumbre que una vivienda para hacer frente a sur y de los asentamientos ,a ser en un eje norte-sur. </a:t>
            </a:r>
          </a:p>
          <a:p>
            <a:r>
              <a:rPr lang="es-ES" dirty="0"/>
              <a:t>El interés en la orientación dirigida, en una fecha posterior, para el arte del feng shui. </a:t>
            </a:r>
          </a:p>
          <a:p>
            <a:r>
              <a:rPr lang="es-ES" dirty="0"/>
              <a:t>Los patios estaban rodeados de edificios y, como en Pompeya , no había ventanas en las paredes exteriores y los ricos tenían más de un patio. </a:t>
            </a:r>
          </a:p>
          <a:p>
            <a:r>
              <a:rPr lang="es-ES" dirty="0"/>
              <a:t>El más rico de todos, el emperador de China tuvo muchos patios con roles especializados - y él también utilizó los principios de diseño de la geometría estricta con un eje norte-sur. </a:t>
            </a:r>
          </a:p>
          <a:p>
            <a:r>
              <a:rPr lang="es-ES" dirty="0"/>
              <a:t>En invierno sol entraba por el sur, en invierno el sol era demasiado alto para poder entrar. </a:t>
            </a:r>
          </a:p>
          <a:p>
            <a:endParaRPr lang="es-ES" dirty="0"/>
          </a:p>
        </p:txBody>
      </p:sp>
    </p:spTree>
    <p:extLst>
      <p:ext uri="{BB962C8B-B14F-4D97-AF65-F5344CB8AC3E}">
        <p14:creationId xmlns:p14="http://schemas.microsoft.com/office/powerpoint/2010/main" val="7069759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7467600" cy="6141296"/>
          </a:xfrm>
        </p:spPr>
        <p:txBody>
          <a:bodyPr>
            <a:normAutofit/>
          </a:bodyPr>
          <a:lstStyle/>
          <a:p>
            <a:r>
              <a:rPr lang="es-ES" b="1" dirty="0"/>
              <a:t>Jardines sagrados chinos</a:t>
            </a:r>
          </a:p>
          <a:p>
            <a:r>
              <a:rPr lang="es-ES" dirty="0"/>
              <a:t>El tipo de espacio que mejor se merece el "jardín chino" fue producto del confucionismo, el taoísmo y el budismo.</a:t>
            </a:r>
          </a:p>
          <a:p>
            <a:r>
              <a:rPr lang="es-ES" dirty="0"/>
              <a:t> Los estudiosos utilizan estas ideas para hacer jardines privados adscritos a sus viviendas. </a:t>
            </a:r>
          </a:p>
          <a:p>
            <a:r>
              <a:rPr lang="es-ES" dirty="0"/>
              <a:t>El confucionismo se asocia con el orden geométrico de la planificación nacional china y el pueblo. </a:t>
            </a:r>
          </a:p>
          <a:p>
            <a:r>
              <a:rPr lang="es-ES" dirty="0"/>
              <a:t>Se desarrolló a partir de la religión antigua de China (culto a los antepasados) y era conocido como el Camino del Cielo Confucio (Kung-fu-tzu o Kongfuzi, 551-479 aC) se creía que estudian al hombre mejor, sobre todo el de las artes nobles: los ritos, la música, la escritura, las matemáticas, la conducción y el tiro con arco.</a:t>
            </a:r>
          </a:p>
        </p:txBody>
      </p:sp>
    </p:spTree>
    <p:extLst>
      <p:ext uri="{BB962C8B-B14F-4D97-AF65-F5344CB8AC3E}">
        <p14:creationId xmlns:p14="http://schemas.microsoft.com/office/powerpoint/2010/main" val="2249135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7467600" cy="6141296"/>
          </a:xfrm>
        </p:spPr>
        <p:txBody>
          <a:bodyPr/>
          <a:lstStyle/>
          <a:p>
            <a:r>
              <a:rPr lang="es-ES" dirty="0"/>
              <a:t>Estos se convirtieron en la base para la educación del "hombre bueno". </a:t>
            </a:r>
          </a:p>
          <a:p>
            <a:r>
              <a:rPr lang="es-ES" dirty="0"/>
              <a:t>Se fomentaron las virtudes tradicionales chinas de la sensibilidad, el autocontrol y la armonía entre el hombre y el universo - que disponen de un hombre para servir al gobierno. </a:t>
            </a:r>
          </a:p>
          <a:p>
            <a:r>
              <a:rPr lang="es-ES" dirty="0"/>
              <a:t>Los burócratas eran eruditos. </a:t>
            </a:r>
          </a:p>
          <a:p>
            <a:r>
              <a:rPr lang="es-ES" dirty="0"/>
              <a:t>Tao esta relacionado con el taoísmo de Lao Tzu, pero no se desarrolló hasta 200 años después de su muerte (en sí misma fecha entre el 600 aC y 300). </a:t>
            </a:r>
          </a:p>
          <a:p>
            <a:r>
              <a:rPr lang="es-ES" dirty="0"/>
              <a:t>El Tao es la fuente inefable de ser, un principio divino que subyace en el mundo natural. </a:t>
            </a:r>
          </a:p>
          <a:p>
            <a:endParaRPr lang="es-ES" dirty="0"/>
          </a:p>
        </p:txBody>
      </p:sp>
    </p:spTree>
    <p:extLst>
      <p:ext uri="{BB962C8B-B14F-4D97-AF65-F5344CB8AC3E}">
        <p14:creationId xmlns:p14="http://schemas.microsoft.com/office/powerpoint/2010/main" val="67183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467600" cy="6069288"/>
          </a:xfrm>
        </p:spPr>
        <p:txBody>
          <a:bodyPr>
            <a:normAutofit/>
          </a:bodyPr>
          <a:lstStyle/>
          <a:p>
            <a:endParaRPr lang="es-ES" dirty="0"/>
          </a:p>
          <a:p>
            <a:r>
              <a:rPr lang="es-ES" dirty="0"/>
              <a:t>Tao se convirtió en una religión mística que se apartó de los artificios y la etiqueta de Confucio. </a:t>
            </a:r>
          </a:p>
          <a:p>
            <a:r>
              <a:rPr lang="es-ES" dirty="0"/>
              <a:t>El buen hombre era visto como alguien cuya vida se basaba en la naturalidad, no en la riqueza o estatus.</a:t>
            </a:r>
          </a:p>
          <a:p>
            <a:r>
              <a:rPr lang="es-ES" dirty="0"/>
              <a:t> Esto se asoció con un enfoque más natural para el diseño de jardines. </a:t>
            </a:r>
          </a:p>
          <a:p>
            <a:r>
              <a:rPr lang="es-ES" dirty="0"/>
              <a:t>El taoísmo también se asoció con una búsqueda después del elixir de la vida, ayudado por los viajes a las Islas de los Inmortales en el Mar del Este. </a:t>
            </a:r>
          </a:p>
          <a:p>
            <a:r>
              <a:rPr lang="es-ES" dirty="0"/>
              <a:t>Las islas se convirtieron en un tema importante en el arte chino y, más tarde, el arte japonés. </a:t>
            </a:r>
          </a:p>
          <a:p>
            <a:r>
              <a:rPr lang="es-ES" dirty="0"/>
              <a:t>Ellas han instalado fácilmente  el tema anterior de "bosques y agua" pintura. </a:t>
            </a:r>
          </a:p>
          <a:p>
            <a:endParaRPr lang="es-ES" dirty="0"/>
          </a:p>
        </p:txBody>
      </p:sp>
    </p:spTree>
    <p:extLst>
      <p:ext uri="{BB962C8B-B14F-4D97-AF65-F5344CB8AC3E}">
        <p14:creationId xmlns:p14="http://schemas.microsoft.com/office/powerpoint/2010/main" val="8549300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7467600" cy="6141296"/>
          </a:xfrm>
        </p:spPr>
        <p:txBody>
          <a:bodyPr>
            <a:normAutofit/>
          </a:bodyPr>
          <a:lstStyle/>
          <a:p>
            <a:r>
              <a:rPr lang="es-ES" dirty="0"/>
              <a:t>El budismo llegó a China desde la India (probablemente con los comerciantes de la Ruta de la Seda).</a:t>
            </a:r>
          </a:p>
          <a:p>
            <a:r>
              <a:rPr lang="es-ES" dirty="0"/>
              <a:t> Fue adoptado entonces por el emperador y se transforma a través del contacto con la civilización china. </a:t>
            </a:r>
          </a:p>
          <a:p>
            <a:r>
              <a:rPr lang="es-ES" dirty="0"/>
              <a:t>Esto trajo una tradición monástica a China a pesar de que no era necesario unirse a un monasterio. Los laicos pueden esperar  si vivieran como los budistas - y tampoco tienen que negar las religiones antiguas. </a:t>
            </a:r>
          </a:p>
          <a:p>
            <a:r>
              <a:rPr lang="es-ES" dirty="0"/>
              <a:t>Destacó el renacimiento en la Tierra Pura del Oeste y el Chan (similar al budismo zen japonés) hizo hincapié en la meditación. </a:t>
            </a:r>
          </a:p>
          <a:p>
            <a:r>
              <a:rPr lang="es-ES" dirty="0"/>
              <a:t>Los jardines chinos, como las rocas utilizadas para formarlos, eran ayudas a la meditación. </a:t>
            </a:r>
          </a:p>
        </p:txBody>
      </p:sp>
    </p:spTree>
    <p:extLst>
      <p:ext uri="{BB962C8B-B14F-4D97-AF65-F5344CB8AC3E}">
        <p14:creationId xmlns:p14="http://schemas.microsoft.com/office/powerpoint/2010/main" val="14660807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95536" y="-315416"/>
            <a:ext cx="7467600" cy="6069288"/>
          </a:xfrm>
        </p:spPr>
        <p:txBody>
          <a:bodyPr>
            <a:normAutofit/>
          </a:bodyPr>
          <a:lstStyle/>
          <a:p>
            <a:r>
              <a:rPr lang="es-ES" dirty="0"/>
              <a:t>China tenía una actitud de asimilación a la religión. La Geometría de Confucio se le unió, a través del budismo y el taoísmo, con una apreciación mística de la naturaleza en el diseño de jardines. Monasterios budistas comenzaron a hacer paisajes idealizados y, al parecer, la familia imperial siguió su ejemplo.</a:t>
            </a:r>
          </a:p>
          <a:p>
            <a:r>
              <a:rPr lang="es-ES" dirty="0"/>
              <a:t> Fue a través del budismo chino que el amor de los bosques y el agua llegó a influir en el diseño de parques naturales grandes (por ejemplo, el Lago del Oeste ) y la realización de” los jardines chinos “' en los patios dentro de la Ciudad Prohibida.</a:t>
            </a:r>
          </a:p>
        </p:txBody>
      </p:sp>
    </p:spTree>
    <p:extLst>
      <p:ext uri="{BB962C8B-B14F-4D97-AF65-F5344CB8AC3E}">
        <p14:creationId xmlns:p14="http://schemas.microsoft.com/office/powerpoint/2010/main" val="42506414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467600" cy="6069288"/>
          </a:xfrm>
        </p:spPr>
        <p:txBody>
          <a:bodyPr>
            <a:normAutofit/>
          </a:bodyPr>
          <a:lstStyle/>
          <a:p>
            <a:r>
              <a:rPr lang="es-ES" sz="2400" b="1" dirty="0"/>
              <a:t>Línea de tiempo: jardín chino historia del diseño </a:t>
            </a:r>
            <a:endParaRPr lang="es-ES" sz="2400" dirty="0"/>
          </a:p>
          <a:p>
            <a:r>
              <a:rPr lang="es-ES" dirty="0"/>
              <a:t>Al igual que Asia occidental y Europa, China cuenta con tres tipos primarios de espacio público exterior y vegetación: los parques nacionales de caza, jardines y jardines religiosos. </a:t>
            </a:r>
          </a:p>
          <a:p>
            <a:r>
              <a:rPr lang="es-ES" dirty="0"/>
              <a:t>Aunque los parques antiguos de caza en  China  han desaparecido, los grandes parques imperiales de paisaje que son sus parientes cercanos sobreviven (por ejemplo, el Lago del Oeste y Beihai). </a:t>
            </a:r>
          </a:p>
          <a:p>
            <a:r>
              <a:rPr lang="es-ES" dirty="0"/>
              <a:t>Ordenados patios internos, realizados bajo la influencia de Confucio, permanecen en las antiguas ciudades chinas. Representaciones estilizadas del mundo natural elaborado por académicos bajo la influencia del taoísmo y el budismo se han hecho famosos como "los jardines eruditos de China". </a:t>
            </a:r>
          </a:p>
          <a:p>
            <a:endParaRPr lang="es-ES" dirty="0"/>
          </a:p>
        </p:txBody>
      </p:sp>
    </p:spTree>
    <p:extLst>
      <p:ext uri="{BB962C8B-B14F-4D97-AF65-F5344CB8AC3E}">
        <p14:creationId xmlns:p14="http://schemas.microsoft.com/office/powerpoint/2010/main" val="24935242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7467600" cy="6141296"/>
          </a:xfrm>
        </p:spPr>
        <p:txBody>
          <a:bodyPr>
            <a:normAutofit fontScale="47500" lnSpcReduction="20000"/>
          </a:bodyPr>
          <a:lstStyle/>
          <a:p>
            <a:endParaRPr lang="es-ES" dirty="0"/>
          </a:p>
          <a:p>
            <a:endParaRPr lang="es-ES" sz="7400" dirty="0"/>
          </a:p>
          <a:p>
            <a:r>
              <a:rPr lang="es-ES" sz="7400" b="1" dirty="0"/>
              <a:t>.</a:t>
            </a:r>
            <a:r>
              <a:rPr lang="es-ES" sz="5100" b="1" dirty="0"/>
              <a:t>CRONOLOGIA DE LOS JARDINES CHINOS </a:t>
            </a:r>
          </a:p>
          <a:p>
            <a:endParaRPr lang="es-ES" b="1" dirty="0"/>
          </a:p>
          <a:p>
            <a:r>
              <a:rPr lang="es-ES" sz="4500" dirty="0"/>
              <a:t>c600 aC Lao Tzu </a:t>
            </a:r>
          </a:p>
          <a:p>
            <a:r>
              <a:rPr lang="es-ES" sz="4500" dirty="0"/>
              <a:t>563-483 aC Buda </a:t>
            </a:r>
          </a:p>
          <a:p>
            <a:r>
              <a:rPr lang="es-ES" sz="4500" dirty="0"/>
              <a:t>551-479 aC Confucio </a:t>
            </a:r>
          </a:p>
          <a:p>
            <a:r>
              <a:rPr lang="es-ES" sz="4500" dirty="0"/>
              <a:t>500 BCE Tiger Hil l </a:t>
            </a:r>
          </a:p>
          <a:p>
            <a:r>
              <a:rPr lang="es-ES" sz="4500" dirty="0"/>
              <a:t>300 pinturas de laca chinos BCE (en bronce) que muestra cazadores, posiblemente en los parques de caza. </a:t>
            </a:r>
          </a:p>
          <a:p>
            <a:r>
              <a:rPr lang="es-ES" sz="4500" dirty="0"/>
              <a:t>240 aC Shang-lin Hunting Park en un Ch'ang </a:t>
            </a:r>
          </a:p>
          <a:p>
            <a:r>
              <a:rPr lang="es-ES" sz="4500" dirty="0"/>
              <a:t>68 CE budismo llega a China y el primer templo budista en Luoyang </a:t>
            </a:r>
          </a:p>
          <a:p>
            <a:r>
              <a:rPr lang="es-ES" sz="4500" dirty="0"/>
              <a:t>604 CE Lo-yang Pleasure Park en Luoyang </a:t>
            </a:r>
          </a:p>
          <a:p>
            <a:endParaRPr lang="es-ES" dirty="0"/>
          </a:p>
        </p:txBody>
      </p:sp>
    </p:spTree>
    <p:extLst>
      <p:ext uri="{BB962C8B-B14F-4D97-AF65-F5344CB8AC3E}">
        <p14:creationId xmlns:p14="http://schemas.microsoft.com/office/powerpoint/2010/main" val="35692061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92696"/>
            <a:ext cx="7467600" cy="5472608"/>
          </a:xfrm>
        </p:spPr>
        <p:txBody>
          <a:bodyPr>
            <a:normAutofit/>
          </a:bodyPr>
          <a:lstStyle/>
          <a:p>
            <a:r>
              <a:rPr lang="es-ES" dirty="0"/>
              <a:t>612 CE Ono-no-Imoko visita a China como un emisario de Japón  </a:t>
            </a:r>
          </a:p>
          <a:p>
            <a:r>
              <a:rPr lang="es-ES" dirty="0"/>
              <a:t>1000 CE pintura paisajística china se estableció. Mi Fu (o Mi Fei 1051-1107), tomó una piedra como su "hermano" y un arco para cada día. Él creó el "estilo de Mi" de la pintura de paisaje de tinta de lavado y era un gran calígrafo. </a:t>
            </a:r>
          </a:p>
          <a:p>
            <a:r>
              <a:rPr lang="es-ES" dirty="0"/>
              <a:t>1044 CE La Desbordante Pavilion Waves en Suzhou </a:t>
            </a:r>
          </a:p>
          <a:p>
            <a:r>
              <a:rPr lang="es-ES" dirty="0"/>
              <a:t>1126 Juchen captura de Hangzhou y el Lago del Oeste desarrollado como un parque paisajístico </a:t>
            </a:r>
          </a:p>
          <a:p>
            <a:r>
              <a:rPr lang="es-ES" dirty="0"/>
              <a:t>c1200 CE Parque Beihai en Pekín </a:t>
            </a:r>
          </a:p>
          <a:p>
            <a:r>
              <a:rPr lang="es-ES" dirty="0"/>
              <a:t>1275 CE Marco Polo visita China y describe la Ciudad Prohibida y Hangzhou </a:t>
            </a:r>
          </a:p>
          <a:p>
            <a:endParaRPr lang="es-ES" dirty="0"/>
          </a:p>
        </p:txBody>
      </p:sp>
    </p:spTree>
    <p:extLst>
      <p:ext uri="{BB962C8B-B14F-4D97-AF65-F5344CB8AC3E}">
        <p14:creationId xmlns:p14="http://schemas.microsoft.com/office/powerpoint/2010/main" val="19269482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764704"/>
            <a:ext cx="7467600" cy="4032448"/>
          </a:xfrm>
        </p:spPr>
        <p:txBody>
          <a:bodyPr/>
          <a:lstStyle/>
          <a:p>
            <a:r>
              <a:rPr lang="es-ES" dirty="0"/>
              <a:t>1421 CE Beijing se convierte en la capital de China </a:t>
            </a:r>
          </a:p>
          <a:p>
            <a:r>
              <a:rPr lang="es-ES" dirty="0"/>
              <a:t>1440 El Master-of-Nets Garden Pesca en Suzhou </a:t>
            </a:r>
          </a:p>
          <a:p>
            <a:r>
              <a:rPr lang="es-ES" dirty="0"/>
              <a:t>1703 El Verano Imperial Mountain Resort en Chengde </a:t>
            </a:r>
          </a:p>
          <a:p>
            <a:r>
              <a:rPr lang="es-ES" dirty="0"/>
              <a:t>1872 Hu Xue-yan Villa (Hu Xueyan Garden) </a:t>
            </a:r>
          </a:p>
          <a:p>
            <a:endParaRPr lang="es-ES" dirty="0"/>
          </a:p>
          <a:p>
            <a:endParaRPr lang="es-ES" dirty="0"/>
          </a:p>
        </p:txBody>
      </p:sp>
    </p:spTree>
    <p:extLst>
      <p:ext uri="{BB962C8B-B14F-4D97-AF65-F5344CB8AC3E}">
        <p14:creationId xmlns:p14="http://schemas.microsoft.com/office/powerpoint/2010/main" val="28624219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467600" cy="4824536"/>
          </a:xfrm>
        </p:spPr>
        <p:txBody>
          <a:bodyPr>
            <a:normAutofit/>
          </a:bodyPr>
          <a:lstStyle/>
          <a:p>
            <a:r>
              <a:rPr lang="es-ES" sz="2400" b="1" dirty="0"/>
              <a:t>Una clasificación de los tipos de jardines chinos </a:t>
            </a:r>
          </a:p>
          <a:p>
            <a:pPr marL="0" indent="0">
              <a:buNone/>
            </a:pPr>
            <a:endParaRPr lang="es-ES" dirty="0"/>
          </a:p>
          <a:p>
            <a:r>
              <a:rPr lang="es-ES" dirty="0"/>
              <a:t>En pre-siglo 20th en China, los jardines fueron diseñados como un arte abstracto inspirado por el paisaje natural, la montaña y el paisaje y en particular el agua. </a:t>
            </a:r>
          </a:p>
          <a:p>
            <a:r>
              <a:rPr lang="es-ES" dirty="0"/>
              <a:t>Jardines, entendidos como espacios al aire libre diseñados estéticamente que infunden todos los aspectos de la vida. </a:t>
            </a:r>
          </a:p>
          <a:p>
            <a:r>
              <a:rPr lang="es-ES" dirty="0"/>
              <a:t>Esto se ve confirmado por las pinturas antiguas, gantha, la arqueología y los sitios sobrevivientes. </a:t>
            </a:r>
          </a:p>
        </p:txBody>
      </p:sp>
    </p:spTree>
    <p:extLst>
      <p:ext uri="{BB962C8B-B14F-4D97-AF65-F5344CB8AC3E}">
        <p14:creationId xmlns:p14="http://schemas.microsoft.com/office/powerpoint/2010/main" val="8415056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7467600" cy="5997280"/>
          </a:xfrm>
        </p:spPr>
        <p:txBody>
          <a:bodyPr>
            <a:normAutofit/>
          </a:bodyPr>
          <a:lstStyle/>
          <a:p>
            <a:r>
              <a:rPr lang="es-ES" dirty="0"/>
              <a:t>Los diferentes tipos de espacio se hicieron para diferentes grupos de usuarios y los tipos chinos más comunes de jardín, pueden ser clasificados como sigue: </a:t>
            </a:r>
          </a:p>
          <a:p>
            <a:r>
              <a:rPr lang="es-ES" dirty="0"/>
              <a:t>1. Imperial parque de  caza  </a:t>
            </a:r>
          </a:p>
          <a:p>
            <a:r>
              <a:rPr lang="es-ES" dirty="0"/>
              <a:t>2. Royal garden (jardín imperial) </a:t>
            </a:r>
          </a:p>
          <a:p>
            <a:r>
              <a:rPr lang="es-ES" dirty="0"/>
              <a:t>3. Jardines de templos (incluyendo Jardín Bhuddhist , Jardín Dao y Jardín Confucio) </a:t>
            </a:r>
          </a:p>
          <a:p>
            <a:r>
              <a:rPr lang="es-ES" dirty="0"/>
              <a:t>4. Jardín Académico  (jardín privado) </a:t>
            </a:r>
          </a:p>
          <a:p>
            <a:r>
              <a:rPr lang="es-ES" dirty="0"/>
              <a:t>5. Jardines de Cementerios  </a:t>
            </a:r>
          </a:p>
          <a:p>
            <a:r>
              <a:rPr lang="es-ES" dirty="0"/>
              <a:t>6. Parque Natural Scenic (Resort Park) </a:t>
            </a:r>
          </a:p>
          <a:p>
            <a:r>
              <a:rPr lang="es-ES" dirty="0"/>
              <a:t>7. Jardines de Colegios</a:t>
            </a:r>
          </a:p>
          <a:p>
            <a:r>
              <a:rPr lang="es-ES" dirty="0"/>
              <a:t>8. Patios </a:t>
            </a:r>
          </a:p>
          <a:p>
            <a:endParaRPr lang="es-ES" dirty="0"/>
          </a:p>
        </p:txBody>
      </p:sp>
    </p:spTree>
    <p:extLst>
      <p:ext uri="{BB962C8B-B14F-4D97-AF65-F5344CB8AC3E}">
        <p14:creationId xmlns:p14="http://schemas.microsoft.com/office/powerpoint/2010/main" val="27303572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2400" b="1" dirty="0"/>
              <a:t>Jardín chino Filosofía de diseño </a:t>
            </a:r>
            <a:br>
              <a:rPr lang="es-ES" sz="2400" dirty="0"/>
            </a:br>
            <a:endParaRPr lang="es-ES" sz="2400" dirty="0"/>
          </a:p>
        </p:txBody>
      </p:sp>
      <p:sp>
        <p:nvSpPr>
          <p:cNvPr id="3" name="2 Marcador de contenido"/>
          <p:cNvSpPr>
            <a:spLocks noGrp="1"/>
          </p:cNvSpPr>
          <p:nvPr>
            <p:ph idx="1"/>
          </p:nvPr>
        </p:nvSpPr>
        <p:spPr>
          <a:xfrm>
            <a:off x="457200" y="1268760"/>
            <a:ext cx="7467600" cy="5205192"/>
          </a:xfrm>
        </p:spPr>
        <p:txBody>
          <a:bodyPr>
            <a:normAutofit/>
          </a:bodyPr>
          <a:lstStyle/>
          <a:p>
            <a:pPr marL="0" indent="0">
              <a:buNone/>
            </a:pPr>
            <a:endParaRPr lang="es-ES" dirty="0"/>
          </a:p>
          <a:p>
            <a:r>
              <a:rPr lang="es-ES" dirty="0"/>
              <a:t>Maggie Keswick  resume las características distintivas de los jardines chinos y japoneses de la siguiente manera: </a:t>
            </a:r>
          </a:p>
          <a:p>
            <a:r>
              <a:rPr lang="es-ES" dirty="0"/>
              <a:t>Un jardín japonés tiene: "exquisitos arreglos de piedra y musgo, sus pinos cuidados y arroyos secos, y sobre todo su sentido de ser tan perfecto en sí mismo, que (como Mishima escribió) el visitante se siente aún la intrusión de sus propios sentidos al jardín constituye una violación .</a:t>
            </a:r>
          </a:p>
          <a:p>
            <a:r>
              <a:rPr lang="es-ES" dirty="0"/>
              <a:t>Shinto , la religión tradicional de Japón, tenía un fuerte sentido de dioses y espíritus de la naturaleza. </a:t>
            </a:r>
          </a:p>
          <a:p>
            <a:r>
              <a:rPr lang="es-ES" dirty="0"/>
              <a:t>Este fue un terreno fértil para la introducción del budismo y estableció una tradición japonesa que las ideas extranjeras fueron estudiadas con entusiasmo y luego se transformaron en una versión japonesa. </a:t>
            </a:r>
          </a:p>
          <a:p>
            <a:endParaRPr lang="es-ES" dirty="0"/>
          </a:p>
          <a:p>
            <a:endParaRPr lang="es-ES" dirty="0"/>
          </a:p>
        </p:txBody>
      </p:sp>
    </p:spTree>
    <p:extLst>
      <p:ext uri="{BB962C8B-B14F-4D97-AF65-F5344CB8AC3E}">
        <p14:creationId xmlns:p14="http://schemas.microsoft.com/office/powerpoint/2010/main" val="21303015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7467600" cy="6213304"/>
          </a:xfrm>
        </p:spPr>
        <p:txBody>
          <a:bodyPr>
            <a:normAutofit/>
          </a:bodyPr>
          <a:lstStyle/>
          <a:p>
            <a:pPr marL="0" indent="0">
              <a:buNone/>
            </a:pPr>
            <a:endParaRPr lang="es-ES" dirty="0"/>
          </a:p>
          <a:p>
            <a:r>
              <a:rPr lang="es-ES" dirty="0"/>
              <a:t>Existen varios tipos de espacio "jardín" se pueden distinguir (la palabra no se adapta bien a los dos primeros): </a:t>
            </a:r>
          </a:p>
          <a:p>
            <a:r>
              <a:rPr lang="es-ES" dirty="0"/>
              <a:t>1. Los árboles y los bosques sagrados en que los dioses sintoístas se cree que residen. </a:t>
            </a:r>
          </a:p>
          <a:p>
            <a:r>
              <a:rPr lang="es-ES" dirty="0"/>
              <a:t>2. La extensión de grava blanca en la que se colocó un santuario sintoísta </a:t>
            </a:r>
          </a:p>
          <a:p>
            <a:r>
              <a:rPr lang="es-ES" dirty="0"/>
              <a:t>3. El patio interior (tierra emergió niwa) para el trabajo al aire libre </a:t>
            </a:r>
          </a:p>
          <a:p>
            <a:r>
              <a:rPr lang="es-ES" dirty="0"/>
              <a:t>4. El espacio delante de un palacio imperial, que se utiliza para eventos de la corte y la superficie en la grava blanca debido a que el emperador estaba relacionada con los dioses </a:t>
            </a:r>
          </a:p>
          <a:p>
            <a:r>
              <a:rPr lang="es-ES" dirty="0"/>
              <a:t>5. Los espacios sagrados budistas que el mundo conoce como un jardín japonés </a:t>
            </a:r>
          </a:p>
          <a:p>
            <a:endParaRPr lang="es-ES" dirty="0"/>
          </a:p>
        </p:txBody>
      </p:sp>
    </p:spTree>
    <p:extLst>
      <p:ext uri="{BB962C8B-B14F-4D97-AF65-F5344CB8AC3E}">
        <p14:creationId xmlns:p14="http://schemas.microsoft.com/office/powerpoint/2010/main" val="34823418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7467600" cy="4680520"/>
          </a:xfrm>
        </p:spPr>
        <p:txBody>
          <a:bodyPr>
            <a:normAutofit fontScale="92500" lnSpcReduction="10000"/>
          </a:bodyPr>
          <a:lstStyle/>
          <a:p>
            <a:r>
              <a:rPr lang="es-ES" dirty="0"/>
              <a:t>Una visita de Ono-no-Imoko a China es considerado como el punto de partida para el desarrollo de los jardines japoneses que sobreviven. </a:t>
            </a:r>
          </a:p>
          <a:p>
            <a:r>
              <a:rPr lang="es-ES" dirty="0"/>
              <a:t>Él trajo a Japón, tanto la idea de hacer jardines y un enfoque budista para su diseño.</a:t>
            </a:r>
          </a:p>
          <a:p>
            <a:r>
              <a:rPr lang="es-ES" dirty="0"/>
              <a:t> Un libro publicado C1100 [Sakutei-ki (notas sobre la construcción de jardines)] da los principios de este enfoque: </a:t>
            </a:r>
          </a:p>
          <a:p>
            <a:r>
              <a:rPr lang="es-ES" dirty="0"/>
              <a:t>• hacer una simbólica re-recreación de un paisaje ideal </a:t>
            </a:r>
          </a:p>
          <a:p>
            <a:r>
              <a:rPr lang="es-ES" dirty="0"/>
              <a:t>• crear una visión de la Tierra Pura del Buda Amida .</a:t>
            </a:r>
          </a:p>
          <a:p>
            <a:r>
              <a:rPr lang="es-ES" dirty="0"/>
              <a:t>crear una imagen de las Islas de los Inmortales </a:t>
            </a:r>
          </a:p>
          <a:p>
            <a:r>
              <a:rPr lang="es-ES" dirty="0"/>
              <a:t>• ayudar al hombre a meditar - y tomar el camino hacia el despertar espiritual </a:t>
            </a:r>
          </a:p>
          <a:p>
            <a:r>
              <a:rPr lang="es-ES" dirty="0"/>
              <a:t>• facilitar el descenso de los espíritus tutelares </a:t>
            </a:r>
          </a:p>
          <a:p>
            <a:r>
              <a:rPr lang="es-ES" dirty="0"/>
              <a:t>• estimular la sensación de un espacio bellamente japonés poblado de divinidades </a:t>
            </a:r>
          </a:p>
          <a:p>
            <a:pPr marL="0" indent="0">
              <a:buNone/>
            </a:pPr>
            <a:endParaRPr lang="es-ES" dirty="0"/>
          </a:p>
        </p:txBody>
      </p:sp>
    </p:spTree>
    <p:extLst>
      <p:ext uri="{BB962C8B-B14F-4D97-AF65-F5344CB8AC3E}">
        <p14:creationId xmlns:p14="http://schemas.microsoft.com/office/powerpoint/2010/main" val="15642771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92696"/>
            <a:ext cx="7467600" cy="5781256"/>
          </a:xfrm>
        </p:spPr>
        <p:txBody>
          <a:bodyPr/>
          <a:lstStyle/>
          <a:p>
            <a:r>
              <a:rPr lang="es-ES" dirty="0"/>
              <a:t>Pierre y Rambach Susanne ve esos objetivos como pertenecientes a la búsqueda de la "física y espiritual ... para la longevidad ", utilizando la longevidad en el sentido de" mantener el estado de la juventud “.</a:t>
            </a:r>
          </a:p>
          <a:p>
            <a:r>
              <a:rPr lang="es-ES" dirty="0"/>
              <a:t>El enfoque de diseño budista comenzó con los monjes, pero fue adoptado por los emperadores y nobles, siempre con la continuidad y por lo general con el cambio.</a:t>
            </a:r>
          </a:p>
          <a:p>
            <a:r>
              <a:rPr lang="es-ES" dirty="0"/>
              <a:t> La continuidad fue el énfasis en el papel de la meditación en el diseño del jardín. Los cambios tuvieron varias causas: 1.- la necesidad de mantener la construcción de re-palacios y jardines después de su destrucción por el fuego - terremotos de Kioto y tormentas con relámpagos son una causa común de fuego, 2.- el sintoísmo creencia de que la muerte podría contaminar un edificio y obligan a construir de nuevo, </a:t>
            </a:r>
          </a:p>
          <a:p>
            <a:endParaRPr lang="es-ES" dirty="0"/>
          </a:p>
          <a:p>
            <a:endParaRPr lang="es-ES" dirty="0"/>
          </a:p>
          <a:p>
            <a:endParaRPr lang="es-ES" dirty="0"/>
          </a:p>
        </p:txBody>
      </p:sp>
    </p:spTree>
    <p:extLst>
      <p:ext uri="{BB962C8B-B14F-4D97-AF65-F5344CB8AC3E}">
        <p14:creationId xmlns:p14="http://schemas.microsoft.com/office/powerpoint/2010/main" val="25367936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7467600" cy="5256584"/>
          </a:xfrm>
        </p:spPr>
        <p:txBody>
          <a:bodyPr/>
          <a:lstStyle/>
          <a:p>
            <a:r>
              <a:rPr lang="es-ES" dirty="0"/>
              <a:t>3.- cambios de la moda y la imaginación de los diseñadores, 4.- la realización de jardines de la familia imperial y la nobleza - que eran naturalmente más interesados ​​en el placer de los monjes, y más aún después de poder real se perdió a los shogunes, 5.- contactos con China y, en ocasiones, de otros países.</a:t>
            </a:r>
          </a:p>
          <a:p>
            <a:r>
              <a:rPr lang="es-ES" dirty="0"/>
              <a:t>Hay tres tipos de jardines budistas que se pueden distinguir: </a:t>
            </a:r>
          </a:p>
          <a:p>
            <a:r>
              <a:rPr lang="es-ES" dirty="0"/>
              <a:t>1. Influenciado por la Tierra Pura (Amida) Budismo. El objetivo era hacer una contraparte física del tipo de mandala, que muestra un Buda sentado delante de un templo y un jardín en primer plano. </a:t>
            </a:r>
          </a:p>
          <a:p>
            <a:r>
              <a:rPr lang="es-ES" dirty="0"/>
              <a:t>Jardines representando la Tierra Pura. </a:t>
            </a:r>
          </a:p>
          <a:p>
            <a:endParaRPr lang="es-ES" dirty="0"/>
          </a:p>
        </p:txBody>
      </p:sp>
    </p:spTree>
    <p:extLst>
      <p:ext uri="{BB962C8B-B14F-4D97-AF65-F5344CB8AC3E}">
        <p14:creationId xmlns:p14="http://schemas.microsoft.com/office/powerpoint/2010/main" val="25704674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7467600" cy="5997280"/>
          </a:xfrm>
        </p:spPr>
        <p:txBody>
          <a:bodyPr>
            <a:normAutofit/>
          </a:bodyPr>
          <a:lstStyle/>
          <a:p>
            <a:r>
              <a:rPr lang="es-ES" dirty="0"/>
              <a:t>2. Influenciados por el budismo zen. Estos jardines fueron para la meditación. Eran composiciones abstractas que muestran el mundo reducido a sus elementos esenciales. Realización y mainting tales jardines es una actividad espiritual. </a:t>
            </a:r>
          </a:p>
          <a:p>
            <a:r>
              <a:rPr lang="es-ES" dirty="0"/>
              <a:t>3. Jardines del monasterio. Debido a que se han realizado en las montañas boscosas (por la secta del Budismo Shingon) era necesario llegar a un acuerdo entre el sintoísmo (que los tratan como árboles sagrados) y el budismo (que los trata como montañas sagradas). </a:t>
            </a:r>
          </a:p>
          <a:p>
            <a:r>
              <a:rPr lang="es-ES" dirty="0"/>
              <a:t>Esto se logró mediante (1) prescindir de las paredes que habían encerrado templos budistas (2) con extensiones de grava blanca en el diseño del jardín. </a:t>
            </a:r>
          </a:p>
          <a:p>
            <a:endParaRPr lang="es-ES" dirty="0"/>
          </a:p>
        </p:txBody>
      </p:sp>
    </p:spTree>
    <p:extLst>
      <p:ext uri="{BB962C8B-B14F-4D97-AF65-F5344CB8AC3E}">
        <p14:creationId xmlns:p14="http://schemas.microsoft.com/office/powerpoint/2010/main" val="12712530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764704"/>
            <a:ext cx="7467600" cy="4464496"/>
          </a:xfrm>
        </p:spPr>
        <p:txBody>
          <a:bodyPr>
            <a:normAutofit fontScale="92500" lnSpcReduction="10000"/>
          </a:bodyPr>
          <a:lstStyle/>
          <a:p>
            <a:r>
              <a:rPr lang="es-ES" dirty="0"/>
              <a:t>La ceremonia del té se convirtió en un factor importante en el diseño de jardines e ilustra los cambios.</a:t>
            </a:r>
          </a:p>
          <a:p>
            <a:r>
              <a:rPr lang="es-ES" dirty="0"/>
              <a:t> La ceremonia fue introducido en Japón desde China en 1191, ya que el consumo de té era una ayuda para la meditación. </a:t>
            </a:r>
          </a:p>
          <a:p>
            <a:r>
              <a:rPr lang="es-ES" dirty="0"/>
              <a:t>La ceremonia del té involucró a un grupo pequeño de compañeros que beben de la misma copa. </a:t>
            </a:r>
          </a:p>
          <a:p>
            <a:r>
              <a:rPr lang="es-ES" dirty="0"/>
              <a:t>En el siglo XVI, la ceremonia se formalizó, en los jardines de té y jardines paseo, con una ruta especialmente diseñada que conduce a los pabellones especiales. </a:t>
            </a:r>
          </a:p>
          <a:p>
            <a:r>
              <a:rPr lang="es-ES" dirty="0"/>
              <a:t>El emplazamiento de los pabellones se convirtió en un objetivo primordial en el diseño de jardines, con escalones artísticamente colocado para proteger las plantas de los cochecitos y el atuendo de la silla de paseo. </a:t>
            </a:r>
          </a:p>
          <a:p>
            <a:r>
              <a:rPr lang="es-ES" dirty="0"/>
              <a:t>Los jardines de té también tenían linternas de piedra para  la ceremonia que tenia lugar después del anochecer. </a:t>
            </a:r>
          </a:p>
          <a:p>
            <a:endParaRPr lang="es-ES" dirty="0"/>
          </a:p>
        </p:txBody>
      </p:sp>
    </p:spTree>
    <p:extLst>
      <p:ext uri="{BB962C8B-B14F-4D97-AF65-F5344CB8AC3E}">
        <p14:creationId xmlns:p14="http://schemas.microsoft.com/office/powerpoint/2010/main" val="2338687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467600" cy="6069288"/>
          </a:xfrm>
        </p:spPr>
        <p:txBody>
          <a:bodyPr>
            <a:normAutofit/>
          </a:bodyPr>
          <a:lstStyle/>
          <a:p>
            <a:r>
              <a:rPr lang="es-ES" dirty="0"/>
              <a:t>La progresión de los jardines japoneses de lo religioso a lo secular refleja en cambios en su patronato: </a:t>
            </a:r>
          </a:p>
          <a:p>
            <a:r>
              <a:rPr lang="es-ES" dirty="0"/>
              <a:t>• monjes </a:t>
            </a:r>
          </a:p>
          <a:p>
            <a:r>
              <a:rPr lang="es-ES" dirty="0"/>
              <a:t>• emperadores </a:t>
            </a:r>
          </a:p>
          <a:p>
            <a:r>
              <a:rPr lang="es-ES" dirty="0"/>
              <a:t>• señores militares </a:t>
            </a:r>
          </a:p>
          <a:p>
            <a:r>
              <a:rPr lang="es-ES" dirty="0"/>
              <a:t>• las familias ricas </a:t>
            </a:r>
          </a:p>
          <a:p>
            <a:r>
              <a:rPr lang="es-ES" b="1" dirty="0"/>
              <a:t>Historia de los jardines japoneses </a:t>
            </a:r>
          </a:p>
          <a:p>
            <a:r>
              <a:rPr lang="es-ES" dirty="0"/>
              <a:t>Interés japonés en la historia jardín japonés desarrollado en el siglo XX  se ha visto afectado por un sentimiento de superioridad presumida rayando en el racismo. </a:t>
            </a:r>
          </a:p>
          <a:p>
            <a:r>
              <a:rPr lang="es-ES" dirty="0"/>
              <a:t>La actitud Seiko Goto es representativa. </a:t>
            </a:r>
          </a:p>
          <a:p>
            <a:endParaRPr lang="es-ES" dirty="0"/>
          </a:p>
          <a:p>
            <a:endParaRPr lang="es-ES" dirty="0"/>
          </a:p>
        </p:txBody>
      </p:sp>
    </p:spTree>
    <p:extLst>
      <p:ext uri="{BB962C8B-B14F-4D97-AF65-F5344CB8AC3E}">
        <p14:creationId xmlns:p14="http://schemas.microsoft.com/office/powerpoint/2010/main" val="11018952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7467600" cy="5997280"/>
          </a:xfrm>
        </p:spPr>
        <p:txBody>
          <a:bodyPr/>
          <a:lstStyle/>
          <a:p>
            <a:r>
              <a:rPr lang="es-ES" dirty="0"/>
              <a:t>En El Jardín Japonés: puerta de entrada al espíritu humano de Nueva York:</a:t>
            </a:r>
          </a:p>
          <a:p>
            <a:r>
              <a:rPr lang="es-ES" dirty="0"/>
              <a:t> Seiko escribe que “Los jardines en el Japón, a diferencia de los jardines franceses, nunca han sido meros ornamentos para los desfiles y actuaciones.” </a:t>
            </a:r>
          </a:p>
          <a:p>
            <a:r>
              <a:rPr lang="es-ES" dirty="0"/>
              <a:t>Incluso cuando un jardín japonés está diseñado para eventos sociales o teatrales, cada elemento natural es tratado como si fuera como una personalidad, mientras que en los jardines franceses, los árboles y las flores puede ser entendidos como elementos para crear una vista o hacer que se asemejen a los patrones bordados elaborados  .</a:t>
            </a:r>
          </a:p>
          <a:p>
            <a:endParaRPr lang="es-ES" dirty="0"/>
          </a:p>
        </p:txBody>
      </p:sp>
    </p:spTree>
    <p:extLst>
      <p:ext uri="{BB962C8B-B14F-4D97-AF65-F5344CB8AC3E}">
        <p14:creationId xmlns:p14="http://schemas.microsoft.com/office/powerpoint/2010/main" val="6432897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467600" cy="6069288"/>
          </a:xfrm>
        </p:spPr>
        <p:txBody>
          <a:bodyPr/>
          <a:lstStyle/>
          <a:p>
            <a:r>
              <a:rPr lang="es-ES" dirty="0"/>
              <a:t>Un francés tendría derecho a responder que "Jardines de Francia, a diferencia de los jardines japoneses, nunca han sido meros ornamentos. Incluso cuando un jardín francés está diseñado para eventos sociales o teatrales, cada elemento natural es parte de una visión del mundo que incorpora los principios de la Ilustración, que sentó las bases de la ciencia moderna, mientras que en los jardines japoneses, los árboles y las flores pueden ser elaborados patrones que se asemejen al tratamiento ornamental de tejidos y cerámicas.</a:t>
            </a:r>
          </a:p>
        </p:txBody>
      </p:sp>
    </p:spTree>
    <p:extLst>
      <p:ext uri="{BB962C8B-B14F-4D97-AF65-F5344CB8AC3E}">
        <p14:creationId xmlns:p14="http://schemas.microsoft.com/office/powerpoint/2010/main" val="39044335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El jardín japonés</a:t>
            </a:r>
          </a:p>
        </p:txBody>
      </p:sp>
      <p:sp>
        <p:nvSpPr>
          <p:cNvPr id="3" name="2 Marcador de contenido"/>
          <p:cNvSpPr>
            <a:spLocks noGrp="1"/>
          </p:cNvSpPr>
          <p:nvPr>
            <p:ph idx="1"/>
          </p:nvPr>
        </p:nvSpPr>
        <p:spPr/>
        <p:txBody>
          <a:bodyPr>
            <a:normAutofit/>
          </a:bodyPr>
          <a:lstStyle/>
          <a:p>
            <a:r>
              <a:rPr lang="es-ES" dirty="0"/>
              <a:t>Los jardines japoneses son jardines tradicionales que crean en miniatura paisajes idealizados, a menudo de una manera muy abstracta y estilizada.  Los jardines de los emperadores y nobles fueron diseñados para la recreación y el placer estético, mientras que los jardines de budistas templos fueron diseñados para la contemplación y la meditación. </a:t>
            </a:r>
          </a:p>
          <a:p>
            <a:r>
              <a:rPr lang="es-ES" dirty="0"/>
              <a:t>Los jardines japoneses se desarrollaron bajo la influencia de los jardines chinos , pero los diseñadores de jardines japoneses poco a poco comenzaron a desarrollar su propia estética, basada en materiales y cultura japonesa.</a:t>
            </a:r>
          </a:p>
          <a:p>
            <a:endParaRPr lang="es-ES" dirty="0"/>
          </a:p>
        </p:txBody>
      </p:sp>
    </p:spTree>
    <p:extLst>
      <p:ext uri="{BB962C8B-B14F-4D97-AF65-F5344CB8AC3E}">
        <p14:creationId xmlns:p14="http://schemas.microsoft.com/office/powerpoint/2010/main" val="9858545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467600" cy="6069288"/>
          </a:xfrm>
        </p:spPr>
        <p:txBody>
          <a:bodyPr/>
          <a:lstStyle/>
          <a:p>
            <a:r>
              <a:rPr lang="es-ES" dirty="0"/>
              <a:t>Estilos japoneses son el jardín karesansui , jardines japoneses de roca o jardines zen, que son los jardines de meditación, donde la arena blanca reemplaza el agua; roji , jardines sencillos y rústicos con casas de té, donde la ceremonia japonesa del té se lleva a cabo; Kaiyu-shiki teien-, el paseo marítimo o los jardines paseo, donde el visitante sigue un recorrido por el jardín para ver paisajes cuidadosamente compuestos, y el tsubo-Niwa, jardines patio pequeño.</a:t>
            </a:r>
          </a:p>
          <a:p>
            <a:r>
              <a:rPr lang="es-ES" dirty="0"/>
              <a:t>Por el período Edo , el jardín japonés tenía su aspecto distintivo. </a:t>
            </a:r>
          </a:p>
          <a:p>
            <a:r>
              <a:rPr lang="es-ES" dirty="0"/>
              <a:t> Desde el final del siglo XIX, los jardines japoneses también se han adaptado a la configuración de los occidentales. </a:t>
            </a:r>
          </a:p>
        </p:txBody>
      </p:sp>
    </p:spTree>
    <p:extLst>
      <p:ext uri="{BB962C8B-B14F-4D97-AF65-F5344CB8AC3E}">
        <p14:creationId xmlns:p14="http://schemas.microsoft.com/office/powerpoint/2010/main" val="12761020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2400" b="1" dirty="0"/>
              <a:t>Orígenes de los jardines japoneses </a:t>
            </a:r>
          </a:p>
        </p:txBody>
      </p:sp>
      <p:sp>
        <p:nvSpPr>
          <p:cNvPr id="3" name="2 Marcador de contenido"/>
          <p:cNvSpPr>
            <a:spLocks noGrp="1"/>
          </p:cNvSpPr>
          <p:nvPr>
            <p:ph idx="1"/>
          </p:nvPr>
        </p:nvSpPr>
        <p:spPr/>
        <p:txBody>
          <a:bodyPr>
            <a:normAutofit/>
          </a:bodyPr>
          <a:lstStyle/>
          <a:p>
            <a:r>
              <a:rPr lang="es-ES" dirty="0"/>
              <a:t>Los jardines japoneses aparecieron por primera vez en la isla de Honshu , la isla central grande de Japón.</a:t>
            </a:r>
          </a:p>
          <a:p>
            <a:r>
              <a:rPr lang="es-ES" dirty="0"/>
              <a:t> En su aspecto físico se vieron influidos por las distintas características de los paisajes agrestes Honshu, picos volcánicos, valles estrechos y arroyos de montaña con cascadas y cascadas, lagos y playas de piedras pequeñas.</a:t>
            </a:r>
          </a:p>
          <a:p>
            <a:r>
              <a:rPr lang="es-ES" dirty="0"/>
              <a:t> También fueron influenciados por la gran variedad de flores y especies diferentes de árboles, árboles de hoja perenne en particular, en las islas, y por las cuatro estaciones en Japón, incluyendo veranos calurosos y húmedos e inviernos nevados.</a:t>
            </a:r>
          </a:p>
        </p:txBody>
      </p:sp>
    </p:spTree>
    <p:extLst>
      <p:ext uri="{BB962C8B-B14F-4D97-AF65-F5344CB8AC3E}">
        <p14:creationId xmlns:p14="http://schemas.microsoft.com/office/powerpoint/2010/main" val="18565646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7467600" cy="6141296"/>
          </a:xfrm>
        </p:spPr>
        <p:txBody>
          <a:bodyPr/>
          <a:lstStyle/>
          <a:p>
            <a:r>
              <a:rPr lang="es-ES" dirty="0"/>
              <a:t>Los jardines japoneses tienen sus raíces en la religión japonesa sintoísta , con su historia de la creación de ocho islas perfectas, y del Shinchi, los lagos de los dioses. </a:t>
            </a:r>
          </a:p>
          <a:p>
            <a:r>
              <a:rPr lang="es-ES" dirty="0"/>
              <a:t>Santuarios prehistoricos sintoístas al kami , los dioses y los espíritus, se encuentran en las playas y en los bosques de toda la isla. </a:t>
            </a:r>
          </a:p>
          <a:p>
            <a:r>
              <a:rPr lang="es-ES" dirty="0"/>
              <a:t>A veces se tomaba la forma de las rocas inusuales o árboles, que fueron marcados con cuerdas de fibra de arroz ( shimenawa ), y rodeado con piedras o guijarros blancos, símbolo de pureza. </a:t>
            </a:r>
          </a:p>
          <a:p>
            <a:r>
              <a:rPr lang="es-ES" dirty="0"/>
              <a:t> El patio de grava blanca se convirtió en un rasgo característico de los santuarios sintoístas , Palacios imperiales, templos budistas, y los jardines zen.</a:t>
            </a:r>
          </a:p>
        </p:txBody>
      </p:sp>
    </p:spTree>
    <p:extLst>
      <p:ext uri="{BB962C8B-B14F-4D97-AF65-F5344CB8AC3E}">
        <p14:creationId xmlns:p14="http://schemas.microsoft.com/office/powerpoint/2010/main" val="29209462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7467600" cy="6141296"/>
          </a:xfrm>
        </p:spPr>
        <p:txBody>
          <a:bodyPr>
            <a:normAutofit/>
          </a:bodyPr>
          <a:lstStyle/>
          <a:p>
            <a:r>
              <a:rPr lang="es-ES" dirty="0"/>
              <a:t>Los jardines japoneses también fueron fuertemente influenciados por la filosofía china del taoísmo , y el budismo Amida , importado de China en o alrededor de 552 AD. </a:t>
            </a:r>
          </a:p>
          <a:p>
            <a:r>
              <a:rPr lang="es-ES" dirty="0"/>
              <a:t>Leyendas taoístas hablaban de cinco islas montañosas habitadas por los ocho inmortales , que vivían en perfecta armonía con la naturaleza. Cada Inmortal voló desde su casa en las montañas en la parte posterior de una grulla . </a:t>
            </a:r>
          </a:p>
          <a:p>
            <a:r>
              <a:rPr lang="es-ES" dirty="0"/>
              <a:t>Las propias islas estaban situadas en la parte posterior de una tortuga enorme. </a:t>
            </a:r>
          </a:p>
          <a:p>
            <a:r>
              <a:rPr lang="es-ES" dirty="0"/>
              <a:t>En Japón, las cinco islas de la leyenda china se convirtió en una isla, llamada Horai-zen, o Monte Horai . </a:t>
            </a:r>
          </a:p>
        </p:txBody>
      </p:sp>
    </p:spTree>
    <p:extLst>
      <p:ext uri="{BB962C8B-B14F-4D97-AF65-F5344CB8AC3E}">
        <p14:creationId xmlns:p14="http://schemas.microsoft.com/office/powerpoint/2010/main" val="16389953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467600" cy="6069288"/>
          </a:xfrm>
        </p:spPr>
        <p:txBody>
          <a:bodyPr/>
          <a:lstStyle/>
          <a:p>
            <a:r>
              <a:rPr lang="es-ES" dirty="0"/>
              <a:t>Las réplicas de esta legendaria montaña, símbolo de un mundo perfecto, son una característica común de los jardines japoneses, como son las rocas que representan a las tortugas y grullas.</a:t>
            </a:r>
          </a:p>
          <a:p>
            <a:r>
              <a:rPr lang="es-ES" dirty="0"/>
              <a:t>Los primeros jardines japoneses grabados eran los jardines de recreo de los emperadores japoneses y los nobles. </a:t>
            </a:r>
          </a:p>
          <a:p>
            <a:r>
              <a:rPr lang="es-ES" dirty="0"/>
              <a:t>El jardín chino tuvo una influencia muy fuerte en los jardines japoneses tempranos.</a:t>
            </a:r>
          </a:p>
          <a:p>
            <a:r>
              <a:rPr lang="es-ES" dirty="0"/>
              <a:t>De la pequeña cantidad de evidencia disponible literaria y arqueológica que los jardines japoneses de esta época eran versiones moderadas de los jardines imperiales de la dinastía Tang , con grandes lagos salpicados de islas y montañas artificiales .</a:t>
            </a:r>
          </a:p>
          <a:p>
            <a:endParaRPr lang="es-ES" dirty="0"/>
          </a:p>
        </p:txBody>
      </p:sp>
    </p:spTree>
    <p:extLst>
      <p:ext uri="{BB962C8B-B14F-4D97-AF65-F5344CB8AC3E}">
        <p14:creationId xmlns:p14="http://schemas.microsoft.com/office/powerpoint/2010/main" val="13449019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b="1" dirty="0"/>
              <a:t>Jardines del período Heian (794-1185) </a:t>
            </a:r>
          </a:p>
        </p:txBody>
      </p:sp>
      <p:sp>
        <p:nvSpPr>
          <p:cNvPr id="3" name="2 Marcador de contenido"/>
          <p:cNvSpPr>
            <a:spLocks noGrp="1"/>
          </p:cNvSpPr>
          <p:nvPr>
            <p:ph idx="1"/>
          </p:nvPr>
        </p:nvSpPr>
        <p:spPr/>
        <p:txBody>
          <a:bodyPr/>
          <a:lstStyle/>
          <a:p>
            <a:r>
              <a:rPr lang="es-ES" dirty="0"/>
              <a:t>En 794, al comienzo de la Período Heian , la corte japonesa trasladó su capital a Heian-Kyo (actual Kioto). </a:t>
            </a:r>
          </a:p>
          <a:p>
            <a:r>
              <a:rPr lang="es-ES" dirty="0"/>
              <a:t>Durante este período, hubo tres diferentes tipos de jardines, jardines palacio y los jardines de los nobles de la capital, los jardines de las villas de las afueras de la ciudad, y los jardines de los templos</a:t>
            </a:r>
          </a:p>
          <a:p>
            <a:r>
              <a:rPr lang="es-ES" dirty="0"/>
              <a:t> El diseño del jardín se determinó estrictamente de acuerdo con los principios de la tradicional de la china geomancia o feng shui .</a:t>
            </a:r>
          </a:p>
        </p:txBody>
      </p:sp>
    </p:spTree>
    <p:extLst>
      <p:ext uri="{BB962C8B-B14F-4D97-AF65-F5344CB8AC3E}">
        <p14:creationId xmlns:p14="http://schemas.microsoft.com/office/powerpoint/2010/main" val="18343359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599269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868167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639722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311802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167900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17176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0362795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4015563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52247663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170634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2549072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4507374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4" name="3 CuadroTexto"/>
          <p:cNvSpPr txBox="1"/>
          <p:nvPr/>
        </p:nvSpPr>
        <p:spPr>
          <a:xfrm>
            <a:off x="179512" y="6525344"/>
            <a:ext cx="1944216" cy="369332"/>
          </a:xfrm>
          <a:prstGeom prst="rect">
            <a:avLst/>
          </a:prstGeom>
          <a:solidFill>
            <a:schemeClr val="bg1"/>
          </a:solidFill>
        </p:spPr>
        <p:txBody>
          <a:bodyPr wrap="square" rtlCol="0">
            <a:spAutoFit/>
          </a:bodyPr>
          <a:lstStyle/>
          <a:p>
            <a:r>
              <a:rPr lang="es-ES" dirty="0"/>
              <a:t>Joruri-ji</a:t>
            </a:r>
          </a:p>
        </p:txBody>
      </p:sp>
    </p:spTree>
    <p:extLst>
      <p:ext uri="{BB962C8B-B14F-4D97-AF65-F5344CB8AC3E}">
        <p14:creationId xmlns:p14="http://schemas.microsoft.com/office/powerpoint/2010/main" val="92415927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7184509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804248" y="6453336"/>
            <a:ext cx="2232248" cy="369332"/>
          </a:xfrm>
          <a:prstGeom prst="rect">
            <a:avLst/>
          </a:prstGeom>
          <a:solidFill>
            <a:schemeClr val="bg1"/>
          </a:solidFill>
        </p:spPr>
        <p:txBody>
          <a:bodyPr wrap="square" rtlCol="0">
            <a:spAutoFit/>
          </a:bodyPr>
          <a:lstStyle/>
          <a:p>
            <a:r>
              <a:rPr lang="es-ES" dirty="0"/>
              <a:t>Joruri-ji</a:t>
            </a:r>
          </a:p>
        </p:txBody>
      </p:sp>
    </p:spTree>
    <p:extLst>
      <p:ext uri="{BB962C8B-B14F-4D97-AF65-F5344CB8AC3E}">
        <p14:creationId xmlns:p14="http://schemas.microsoft.com/office/powerpoint/2010/main" val="3646250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2400" b="1" dirty="0"/>
              <a:t>Periodos Kamakura y Muromachi (1185-1573) </a:t>
            </a:r>
          </a:p>
        </p:txBody>
      </p:sp>
      <p:sp>
        <p:nvSpPr>
          <p:cNvPr id="3" name="2 Marcador de contenido"/>
          <p:cNvSpPr>
            <a:spLocks noGrp="1"/>
          </p:cNvSpPr>
          <p:nvPr>
            <p:ph idx="1"/>
          </p:nvPr>
        </p:nvSpPr>
        <p:spPr>
          <a:xfrm>
            <a:off x="457200" y="1600200"/>
            <a:ext cx="7715200" cy="4873752"/>
          </a:xfrm>
        </p:spPr>
        <p:txBody>
          <a:bodyPr/>
          <a:lstStyle/>
          <a:p>
            <a:r>
              <a:rPr lang="es-ES" dirty="0"/>
              <a:t>La debilidad de los emperadores y la rivalidad de caudillos feudales dio lugar a dos guerras civiles (1156 y 1159), que destruyeron la mayor parte de Kyoto y sus jardines.</a:t>
            </a:r>
          </a:p>
          <a:p>
            <a:r>
              <a:rPr lang="es-ES" dirty="0"/>
              <a:t>Los monjes trajeron consigo una nueva forma de budismo, llamada simplemente zen , o "meditación". El primer jardín zen en Japón fue construido por un sacerdote chino en 1251 en Kamakura.</a:t>
            </a:r>
          </a:p>
          <a:p>
            <a:r>
              <a:rPr lang="es-ES" dirty="0"/>
              <a:t> El Japón disfrutó de un renacimiento de la religión, en las artes, y especialmente en los jardines.</a:t>
            </a:r>
          </a:p>
        </p:txBody>
      </p:sp>
    </p:spTree>
    <p:extLst>
      <p:ext uri="{BB962C8B-B14F-4D97-AF65-F5344CB8AC3E}">
        <p14:creationId xmlns:p14="http://schemas.microsoft.com/office/powerpoint/2010/main" val="405915685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7467600" cy="6141296"/>
          </a:xfrm>
        </p:spPr>
        <p:txBody>
          <a:bodyPr>
            <a:normAutofit/>
          </a:bodyPr>
          <a:lstStyle/>
          <a:p>
            <a:r>
              <a:rPr lang="es-ES" dirty="0"/>
              <a:t>Muchos jardines famosos de  templos fueron construidos a principios de este período, incluyendo Kinkaku-ji , el Pabellón de Oro, construido en 1398, y Ginkaku-ji , el Pabellón de Plata, construido en 1482.</a:t>
            </a:r>
          </a:p>
          <a:p>
            <a:r>
              <a:rPr lang="es-ES" dirty="0"/>
              <a:t>El estilo de jardín más notable inventado en este período fue el jardín zen o jardín japonés de rocas . Uno de los mejores ejemplos, y uno de los más conocidos de todos los jardines japoneses es Ryoan-ji en Kyoto.</a:t>
            </a:r>
          </a:p>
          <a:p>
            <a:r>
              <a:rPr lang="es-ES" dirty="0"/>
              <a:t> El historiador Gunter Nitschke  escribió, "</a:t>
            </a:r>
            <a:r>
              <a:rPr lang="es-ES" i="1" dirty="0"/>
              <a:t>El jardín de Ryoan-ji no simboliza. No tiene el valor de representar cualquier belleza natural que se puede encontrar en el mundo, real o mítico. Lo considero como una composición abstracta de objetos "naturales" en el espacio, una composición cuya función es la de incitar a la mediación </a:t>
            </a:r>
            <a:r>
              <a:rPr lang="es-ES" dirty="0"/>
              <a:t>".  </a:t>
            </a:r>
          </a:p>
        </p:txBody>
      </p:sp>
    </p:spTree>
    <p:extLst>
      <p:ext uri="{BB962C8B-B14F-4D97-AF65-F5344CB8AC3E}">
        <p14:creationId xmlns:p14="http://schemas.microsoft.com/office/powerpoint/2010/main" val="411249229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818348" y="1052736"/>
            <a:ext cx="7511472" cy="4392488"/>
          </a:xfrm>
        </p:spPr>
        <p:txBody>
          <a:bodyPr>
            <a:normAutofit/>
          </a:bodyPr>
          <a:lstStyle/>
          <a:p>
            <a:r>
              <a:rPr lang="es-ES" dirty="0"/>
              <a:t>Varios de los famosos jardines zen de Kyoto fueron obra de un solo hombre, Muso Soseki (1275-1351). Era un monje, un descendiente de novena generación del Emperador Uda .</a:t>
            </a:r>
          </a:p>
          <a:p>
            <a:r>
              <a:rPr lang="es-ES" dirty="0"/>
              <a:t> Él era también un político formidable tribunal, escritor y organizador, quien armó y financió naves para abrir el comercio con China, y fundó una organización llamada los Cinco Montañas, integrado por los monasterios zen más poderosos de Kyoto. </a:t>
            </a:r>
          </a:p>
          <a:p>
            <a:r>
              <a:rPr lang="es-ES" dirty="0"/>
              <a:t>Fue el responsable de la construcción de los jardines zen de Nanzen-ji ; Saiho-ji (El jardín Moss), y el Tenryū-ji .</a:t>
            </a:r>
          </a:p>
        </p:txBody>
      </p:sp>
    </p:spTree>
    <p:extLst>
      <p:ext uri="{BB962C8B-B14F-4D97-AF65-F5344CB8AC3E}">
        <p14:creationId xmlns:p14="http://schemas.microsoft.com/office/powerpoint/2010/main" val="249451385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0766705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4995881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6001631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3788"/>
            <a:ext cx="9144000" cy="6858000"/>
          </a:xfrm>
          <a:prstGeom prst="rect">
            <a:avLst/>
          </a:prstGeom>
        </p:spPr>
      </p:pic>
    </p:spTree>
    <p:extLst>
      <p:ext uri="{BB962C8B-B14F-4D97-AF65-F5344CB8AC3E}">
        <p14:creationId xmlns:p14="http://schemas.microsoft.com/office/powerpoint/2010/main" val="288643722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21186299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9264115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5573511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7993"/>
            <a:ext cx="9144000" cy="6842014"/>
          </a:xfrm>
          <a:prstGeom prst="rect">
            <a:avLst/>
          </a:prstGeom>
        </p:spPr>
      </p:pic>
    </p:spTree>
    <p:extLst>
      <p:ext uri="{BB962C8B-B14F-4D97-AF65-F5344CB8AC3E}">
        <p14:creationId xmlns:p14="http://schemas.microsoft.com/office/powerpoint/2010/main" val="212091271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9333015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3380457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4016990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6536830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3647780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036496" cy="6858000"/>
          </a:xfrm>
          <a:prstGeom prst="rect">
            <a:avLst/>
          </a:prstGeom>
        </p:spPr>
      </p:pic>
    </p:spTree>
    <p:extLst>
      <p:ext uri="{BB962C8B-B14F-4D97-AF65-F5344CB8AC3E}">
        <p14:creationId xmlns:p14="http://schemas.microsoft.com/office/powerpoint/2010/main" val="143352121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8482137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7974177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180413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6706127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5682129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5616453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3963922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9882671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03" y="29054"/>
            <a:ext cx="4638675" cy="384730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31666"/>
            <a:ext cx="4644008" cy="3844693"/>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501" y="3771900"/>
            <a:ext cx="4467491" cy="3086100"/>
          </a:xfrm>
          <a:prstGeom prst="rect">
            <a:avLst/>
          </a:prstGeom>
        </p:spPr>
      </p:pic>
      <p:pic>
        <p:nvPicPr>
          <p:cNvPr id="6" name="5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89612" y="3771900"/>
            <a:ext cx="4638675" cy="3086100"/>
          </a:xfrm>
          <a:prstGeom prst="rect">
            <a:avLst/>
          </a:prstGeom>
        </p:spPr>
      </p:pic>
    </p:spTree>
    <p:extLst>
      <p:ext uri="{BB962C8B-B14F-4D97-AF65-F5344CB8AC3E}">
        <p14:creationId xmlns:p14="http://schemas.microsoft.com/office/powerpoint/2010/main" val="219748510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755637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2400" b="1" dirty="0"/>
              <a:t>El Período Momoyama (1568-1600) </a:t>
            </a:r>
          </a:p>
        </p:txBody>
      </p:sp>
      <p:sp>
        <p:nvSpPr>
          <p:cNvPr id="3" name="2 Marcador de contenido"/>
          <p:cNvSpPr>
            <a:spLocks noGrp="1"/>
          </p:cNvSpPr>
          <p:nvPr>
            <p:ph idx="1"/>
          </p:nvPr>
        </p:nvSpPr>
        <p:spPr/>
        <p:txBody>
          <a:bodyPr>
            <a:normAutofit/>
          </a:bodyPr>
          <a:lstStyle/>
          <a:p>
            <a:r>
              <a:rPr lang="es-ES" dirty="0"/>
              <a:t>El período Momoyama fue corto, apenas 32 ​​años, y fue ocupado en gran parte con las guerras entre los daimyo , los líderes de los clanes feudales japoneses.</a:t>
            </a:r>
          </a:p>
          <a:p>
            <a:r>
              <a:rPr lang="es-ES" dirty="0"/>
              <a:t> Los nuevos centros de poder y cultura en Japón fueron los castillos fortificados de los daimyo, alrededor de la cual las nuevas ciudades y jardines aparecieron. </a:t>
            </a:r>
          </a:p>
          <a:p>
            <a:r>
              <a:rPr lang="es-ES" dirty="0"/>
              <a:t>El jardín característico de la época contó con uno o más estanques o lagos al lado de la residencia principal, o shoin , no lejos del castillo.</a:t>
            </a:r>
          </a:p>
          <a:p>
            <a:r>
              <a:rPr lang="es-ES" dirty="0"/>
              <a:t> Estos jardines fueron hechos para ser vistos desde arriba, desde el castillo o residencia.</a:t>
            </a:r>
          </a:p>
        </p:txBody>
      </p:sp>
    </p:spTree>
    <p:extLst>
      <p:ext uri="{BB962C8B-B14F-4D97-AF65-F5344CB8AC3E}">
        <p14:creationId xmlns:p14="http://schemas.microsoft.com/office/powerpoint/2010/main" val="211174794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467600" cy="6069288"/>
          </a:xfrm>
        </p:spPr>
        <p:txBody>
          <a:bodyPr>
            <a:normAutofit/>
          </a:bodyPr>
          <a:lstStyle/>
          <a:p>
            <a:r>
              <a:rPr lang="es-ES" dirty="0"/>
              <a:t>El jardín más famoso de este tipo, construido en 1592, está situado cerca del castillo de Tokushima en la isla de Shikoku .</a:t>
            </a:r>
          </a:p>
          <a:p>
            <a:r>
              <a:rPr lang="es-ES" dirty="0"/>
              <a:t> Sus características notables incluyen un puente de 10,5 metros de largo hecha de dos piedras naturales. </a:t>
            </a:r>
          </a:p>
          <a:p>
            <a:r>
              <a:rPr lang="es-ES" dirty="0"/>
              <a:t>Otro jardín notable de la época que aún existe es Sanbo-in , reconstruido por Toyotomi Hideyoshi en 1598 para celebrar el festival de los cerezos en flor, y recrear el esplendor de un jardín antiguo. Trescientos constructores trabajaron en el proyecto del jardín y, la excavación de los lagos y la instalación de 700 bloques en un espacio de 540 metros cuadrados. El jardín fue diseñado para ser visto desde la terraza del pabellón principal, o desde el "Salón de la visión pura", ubicado en una elevación más alta en el jardín.</a:t>
            </a:r>
          </a:p>
        </p:txBody>
      </p:sp>
    </p:spTree>
    <p:extLst>
      <p:ext uri="{BB962C8B-B14F-4D97-AF65-F5344CB8AC3E}">
        <p14:creationId xmlns:p14="http://schemas.microsoft.com/office/powerpoint/2010/main" val="296240333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908720"/>
            <a:ext cx="7467600" cy="4680520"/>
          </a:xfrm>
        </p:spPr>
        <p:txBody>
          <a:bodyPr>
            <a:normAutofit fontScale="92500" lnSpcReduction="10000"/>
          </a:bodyPr>
          <a:lstStyle/>
          <a:p>
            <a:r>
              <a:rPr lang="es-ES" dirty="0"/>
              <a:t>El Período Momoyama también vio el desarrollo de la chanoyu (ceremonia del té), el chashitsu (casa de té) y el roji (jardín de té). </a:t>
            </a:r>
          </a:p>
          <a:p>
            <a:r>
              <a:rPr lang="es-ES" dirty="0"/>
              <a:t>El Té se había introducido en Japón desde China por los monjes budistas, que lo utilizaban como estimulante para mantenerse despierto durante largos periodos de meditación. </a:t>
            </a:r>
          </a:p>
          <a:p>
            <a:r>
              <a:rPr lang="es-ES" dirty="0"/>
              <a:t>El primer maestro de gran té, Sen no Rikyu (1522-1591), que se define en el más mínimo detalle de la apariencia y las reglas de la casa de té y jardín de té, siguiendo el principio de wabi,</a:t>
            </a:r>
            <a:r>
              <a:rPr lang="es-ES" altLang="ja-JP" dirty="0"/>
              <a:t> "</a:t>
            </a:r>
            <a:r>
              <a:rPr lang="es-ES" dirty="0"/>
              <a:t>refinamiento sobrio y tranquilo</a:t>
            </a:r>
          </a:p>
          <a:p>
            <a:r>
              <a:rPr lang="es-ES" dirty="0"/>
              <a:t>Seguir las reglas de Sen no Rikyu, la casa de té se suponía que sugieren la cabaña de un monje ermitaño. </a:t>
            </a:r>
          </a:p>
          <a:p>
            <a:r>
              <a:rPr lang="es-ES" dirty="0"/>
              <a:t>Era una estructura de madera muy pequeña y sencilla, a menudo con un techo de paja, con suficiente espacio interior para dos esteras tatami . La decoración sólo se permite dentro de un pergamino con una inscripción y una rama de un árbol.</a:t>
            </a:r>
          </a:p>
          <a:p>
            <a:r>
              <a:rPr lang="es-ES" dirty="0"/>
              <a:t> No tenía una vista del jardín. </a:t>
            </a:r>
          </a:p>
          <a:p>
            <a:endParaRPr lang="es-ES" dirty="0"/>
          </a:p>
          <a:p>
            <a:endParaRPr lang="es-ES" dirty="0"/>
          </a:p>
        </p:txBody>
      </p:sp>
    </p:spTree>
    <p:extLst>
      <p:ext uri="{BB962C8B-B14F-4D97-AF65-F5344CB8AC3E}">
        <p14:creationId xmlns:p14="http://schemas.microsoft.com/office/powerpoint/2010/main" val="255439043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7467600" cy="6213304"/>
          </a:xfrm>
        </p:spPr>
        <p:txBody>
          <a:bodyPr/>
          <a:lstStyle/>
          <a:p>
            <a:r>
              <a:rPr lang="es-ES" dirty="0"/>
              <a:t>El jardín era pequeño, y constantemente regado para ser húmedo y verde. Por lo general, tenía un árbol de cerezo o el olmo para que dar color en la primavera, pero por lo demás no tenía brillantes flores o plantas exóticas que pudieran distraer la atención del visitante.</a:t>
            </a:r>
          </a:p>
          <a:p>
            <a:r>
              <a:rPr lang="es-ES" dirty="0"/>
              <a:t>Un camino conducía a la entrada de la casa de té. A lo largo del camino estaba esperando banco para los huéspedes y un privy, y una piedra de agua de las cuencas, cerca de la casa de té, donde los huéspedes se enjuagaban las manos y la boca antes de entrar en el salón de té a través de una pequeña puerta, cuadrada, llamado nijiri-guchi, o gatear " en la entrada ", que requiere inclinarse para pasar a través. </a:t>
            </a:r>
          </a:p>
          <a:p>
            <a:r>
              <a:rPr lang="es-ES" dirty="0"/>
              <a:t>Sen no Rikyu decretó que el jardín se debe dejar sin barrer durante varias horas antes de la ceremonia, para que las hojas se dispersen de forma natural en el camino. </a:t>
            </a:r>
          </a:p>
          <a:p>
            <a:endParaRPr lang="es-ES" dirty="0"/>
          </a:p>
          <a:p>
            <a:endParaRPr lang="es-ES" dirty="0"/>
          </a:p>
        </p:txBody>
      </p:sp>
    </p:spTree>
    <p:extLst>
      <p:ext uri="{BB962C8B-B14F-4D97-AF65-F5344CB8AC3E}">
        <p14:creationId xmlns:p14="http://schemas.microsoft.com/office/powerpoint/2010/main" val="26157825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0071298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8262535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normAutofit/>
          </a:bodyPr>
          <a:lstStyle/>
          <a:p>
            <a:r>
              <a:rPr lang="es-ES" sz="2400" b="1" dirty="0"/>
              <a:t>Período Edo (1615-1867) </a:t>
            </a:r>
          </a:p>
        </p:txBody>
      </p:sp>
      <p:sp>
        <p:nvSpPr>
          <p:cNvPr id="5" name="4 Marcador de contenido"/>
          <p:cNvSpPr>
            <a:spLocks noGrp="1"/>
          </p:cNvSpPr>
          <p:nvPr>
            <p:ph idx="1"/>
          </p:nvPr>
        </p:nvSpPr>
        <p:spPr/>
        <p:txBody>
          <a:bodyPr>
            <a:normAutofit/>
          </a:bodyPr>
          <a:lstStyle/>
          <a:p>
            <a:r>
              <a:rPr lang="es-ES" dirty="0"/>
              <a:t>Durante el período Edo , el poder fue ganado y consolidado por el clan Tokugawa , que se convirtieron en los shogun, y se trasladaron a la capital a Edo , que se convirtió en Tokio.</a:t>
            </a:r>
          </a:p>
          <a:p>
            <a:r>
              <a:rPr lang="es-ES" dirty="0"/>
              <a:t> Durante este tiempo, el Japón, a excepción del puerto de Nagasaki, estaba prácticamente cerrado a los extranjeros, y los japoneses no se les permitió viajar a cualquier país excepto China y los Países Bajos. </a:t>
            </a:r>
          </a:p>
          <a:p>
            <a:r>
              <a:rPr lang="es-ES" dirty="0"/>
              <a:t>El emperador permaneció en Kyoto como un líder títere, con autoridad sólo sobre los asuntos culturales y religiosos. </a:t>
            </a:r>
          </a:p>
        </p:txBody>
      </p:sp>
    </p:spTree>
    <p:extLst>
      <p:ext uri="{BB962C8B-B14F-4D97-AF65-F5344CB8AC3E}">
        <p14:creationId xmlns:p14="http://schemas.microsoft.com/office/powerpoint/2010/main" val="298066397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467600" cy="5040560"/>
          </a:xfrm>
        </p:spPr>
        <p:txBody>
          <a:bodyPr>
            <a:normAutofit lnSpcReduction="10000"/>
          </a:bodyPr>
          <a:lstStyle/>
          <a:p>
            <a:r>
              <a:rPr lang="es-ES" dirty="0"/>
              <a:t>Mientras que el centro político de Japón era ahora Tokio, Kyoto fue la capital cultural, el centro de la religión y el arte. </a:t>
            </a:r>
          </a:p>
          <a:p>
            <a:r>
              <a:rPr lang="es-ES" dirty="0"/>
              <a:t>Los shogunes(shogunes eran generales que actuaban como dictadores ) siempre y cuando los emperadores con poco poder, pero obtenían generosos subsidios para la construcción de jardines.</a:t>
            </a:r>
          </a:p>
          <a:p>
            <a:r>
              <a:rPr lang="es-ES" dirty="0"/>
              <a:t>El estilo Sukiya se utilizó en el jardín más famoso de la época, la Villa Imperial de Katsura en Kyoto.</a:t>
            </a:r>
          </a:p>
          <a:p>
            <a:r>
              <a:rPr lang="es-ES" dirty="0"/>
              <a:t>La mayoría de los jardines de la época de Edo eran jardines paseo o secos  de rocas zen, y eran generalmente mucho más grandes que los anteriores jardines.</a:t>
            </a:r>
          </a:p>
          <a:p>
            <a:r>
              <a:rPr lang="es-ES" dirty="0"/>
              <a:t>Estos podrían ser imitaciones de famosos paisajes naturales, como el Monte Fuji, o escenas de taoísta o budista, leyendas y paisajes que ilustran los versos de la poesía. </a:t>
            </a:r>
          </a:p>
          <a:p>
            <a:r>
              <a:rPr lang="es-ES" dirty="0"/>
              <a:t>A diferencia de los jardines zen, que fueron diseñados para retratar la naturaleza.</a:t>
            </a:r>
          </a:p>
          <a:p>
            <a:endParaRPr lang="es-ES" dirty="0"/>
          </a:p>
          <a:p>
            <a:endParaRPr lang="es-ES" dirty="0"/>
          </a:p>
        </p:txBody>
      </p:sp>
    </p:spTree>
    <p:extLst>
      <p:ext uri="{BB962C8B-B14F-4D97-AF65-F5344CB8AC3E}">
        <p14:creationId xmlns:p14="http://schemas.microsoft.com/office/powerpoint/2010/main" val="172577501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2553517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3017887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7179211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9125822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5395134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0143354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87380860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394254823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8578893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2646393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9093638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6988916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61265383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41956078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75"/>
            <a:ext cx="9144000" cy="6855849"/>
          </a:xfrm>
          <a:prstGeom prst="rect">
            <a:avLst/>
          </a:prstGeom>
        </p:spPr>
      </p:pic>
    </p:spTree>
    <p:extLst>
      <p:ext uri="{BB962C8B-B14F-4D97-AF65-F5344CB8AC3E}">
        <p14:creationId xmlns:p14="http://schemas.microsoft.com/office/powerpoint/2010/main" val="39386111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7882621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799253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9079288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2631940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8429116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2291167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6192406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68417152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10142846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2400" b="1" dirty="0"/>
              <a:t>Período Meiji (1868-1912) </a:t>
            </a:r>
          </a:p>
        </p:txBody>
      </p:sp>
      <p:sp>
        <p:nvSpPr>
          <p:cNvPr id="3" name="2 Marcador de contenido"/>
          <p:cNvSpPr>
            <a:spLocks noGrp="1"/>
          </p:cNvSpPr>
          <p:nvPr>
            <p:ph idx="1"/>
          </p:nvPr>
        </p:nvSpPr>
        <p:spPr/>
        <p:txBody>
          <a:bodyPr/>
          <a:lstStyle/>
          <a:p>
            <a:r>
              <a:rPr lang="es-ES" dirty="0"/>
              <a:t>El período Meiji vio la modernización de Japón, y la re-apertura de Japón al oeste. </a:t>
            </a:r>
          </a:p>
          <a:p>
            <a:r>
              <a:rPr lang="es-ES" dirty="0"/>
              <a:t>Muchos de los antiguos jardines privados habían sido abandonados y dejados a la ruina.</a:t>
            </a:r>
          </a:p>
          <a:p>
            <a:r>
              <a:rPr lang="es-ES" dirty="0"/>
              <a:t> En 1871, una nueva ley ha transformado muchos jardines de los periodos  Momoyama y Edo en l parques públicos, para la preservación de los mismos. </a:t>
            </a:r>
          </a:p>
          <a:p>
            <a:r>
              <a:rPr lang="es-ES" dirty="0"/>
              <a:t>Jardines notables de este período incluyen: </a:t>
            </a:r>
          </a:p>
          <a:p>
            <a:r>
              <a:rPr lang="es-ES" dirty="0"/>
              <a:t>Kenroku-en siglos XVIII y XIX, terminado en 1874. </a:t>
            </a:r>
          </a:p>
          <a:p>
            <a:r>
              <a:rPr lang="es-ES" dirty="0"/>
              <a:t>Murin-an en Kioto, se terminó 1898. </a:t>
            </a:r>
          </a:p>
          <a:p>
            <a:endParaRPr lang="es-ES" dirty="0"/>
          </a:p>
        </p:txBody>
      </p:sp>
    </p:spTree>
    <p:extLst>
      <p:ext uri="{BB962C8B-B14F-4D97-AF65-F5344CB8AC3E}">
        <p14:creationId xmlns:p14="http://schemas.microsoft.com/office/powerpoint/2010/main" val="41684049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1500658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4307967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4312609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3105175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2588921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9019182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0410541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5180274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5435894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2400" b="1" dirty="0"/>
              <a:t>jardines japoneses modernos (1912 al presente) </a:t>
            </a:r>
          </a:p>
        </p:txBody>
      </p:sp>
      <p:sp>
        <p:nvSpPr>
          <p:cNvPr id="3" name="2 Marcador de contenido"/>
          <p:cNvSpPr>
            <a:spLocks noGrp="1"/>
          </p:cNvSpPr>
          <p:nvPr>
            <p:ph idx="1"/>
          </p:nvPr>
        </p:nvSpPr>
        <p:spPr/>
        <p:txBody>
          <a:bodyPr>
            <a:normAutofit/>
          </a:bodyPr>
          <a:lstStyle/>
          <a:p>
            <a:r>
              <a:rPr lang="es-ES" dirty="0"/>
              <a:t>Durante el Período de Showa (1926-1988,), muchos jardines tradicionales fueron construidos por empresarios y políticos. </a:t>
            </a:r>
          </a:p>
          <a:p>
            <a:r>
              <a:rPr lang="es-ES" dirty="0"/>
              <a:t>Después de la Segunda Guerra Mundial, los principales constructores de jardines ya no eran individuos particulares, pero los bancos, hoteles, universidades y agencias gubernamentales. </a:t>
            </a:r>
          </a:p>
          <a:p>
            <a:r>
              <a:rPr lang="es-ES" dirty="0"/>
              <a:t>El jardín japonés se convirtió en una extensión de la arquitectura del edificio. </a:t>
            </a:r>
          </a:p>
          <a:p>
            <a:r>
              <a:rPr lang="es-ES" dirty="0"/>
              <a:t>Nuevos jardines fueron diseñados por egresados ​​de la escuela de arquitectura, y se podían utilizar materiales modernos de construcción, como el hormigón. </a:t>
            </a:r>
          </a:p>
          <a:p>
            <a:endParaRPr lang="es-ES" dirty="0"/>
          </a:p>
          <a:p>
            <a:endParaRPr lang="es-ES" dirty="0"/>
          </a:p>
        </p:txBody>
      </p:sp>
    </p:spTree>
    <p:extLst>
      <p:ext uri="{BB962C8B-B14F-4D97-AF65-F5344CB8AC3E}">
        <p14:creationId xmlns:p14="http://schemas.microsoft.com/office/powerpoint/2010/main" val="64669638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467600" cy="6069288"/>
          </a:xfrm>
        </p:spPr>
        <p:txBody>
          <a:bodyPr/>
          <a:lstStyle/>
          <a:p>
            <a:r>
              <a:rPr lang="es-ES" dirty="0"/>
              <a:t>Algunos jardines modernos japoneses, como Tofuku-ji , diseñado por Mirei Shigemori , se inspiraron en los modelos clásicos. </a:t>
            </a:r>
          </a:p>
          <a:p>
            <a:r>
              <a:rPr lang="es-ES" dirty="0"/>
              <a:t>Otros jardines modernos han adoptado un enfoque mucho más radical con las tradiciones.</a:t>
            </a:r>
          </a:p>
          <a:p>
            <a:r>
              <a:rPr lang="es-ES" dirty="0"/>
              <a:t> Un ejemplo es Awaji Yumebutai , un jardín en la isla de Awaji , en el Mar Interior de Seto de Japón, diseñado por Tadao Ando .</a:t>
            </a:r>
          </a:p>
          <a:p>
            <a:r>
              <a:rPr lang="es-ES" dirty="0"/>
              <a:t> Fue construido como parte de un resort y centro de conferencias en una pendiente empinada, donde la tierra había sido despojada al hacer una isla para un aeropuerto.</a:t>
            </a:r>
          </a:p>
          <a:p>
            <a:endParaRPr lang="es-ES" dirty="0"/>
          </a:p>
        </p:txBody>
      </p:sp>
    </p:spTree>
    <p:extLst>
      <p:ext uri="{BB962C8B-B14F-4D97-AF65-F5344CB8AC3E}">
        <p14:creationId xmlns:p14="http://schemas.microsoft.com/office/powerpoint/2010/main" val="6053628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4412091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72535825"/>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0432152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5998961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1615916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alla">
  <a:themeElements>
    <a:clrScheme name="Malla">
      <a:dk1>
        <a:sysClr val="windowText" lastClr="000000"/>
      </a:dk1>
      <a:lt1>
        <a:sysClr val="window" lastClr="FFFFFF"/>
      </a:lt1>
      <a:dk2>
        <a:srgbClr val="363D46"/>
      </a:dk2>
      <a:lt2>
        <a:srgbClr val="EBEBEB"/>
      </a:lt2>
      <a:accent1>
        <a:srgbClr val="6F6F6F"/>
      </a:accent1>
      <a:accent2>
        <a:srgbClr val="BFBFA5"/>
      </a:accent2>
      <a:accent3>
        <a:srgbClr val="DCD084"/>
      </a:accent3>
      <a:accent4>
        <a:srgbClr val="E7BF5F"/>
      </a:accent4>
      <a:accent5>
        <a:srgbClr val="E9A039"/>
      </a:accent5>
      <a:accent6>
        <a:srgbClr val="CF7133"/>
      </a:accent6>
      <a:hlink>
        <a:srgbClr val="F28943"/>
      </a:hlink>
      <a:folHlink>
        <a:srgbClr val="F1B76C"/>
      </a:folHlink>
    </a:clrScheme>
    <a:fontScheme name="Malla">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alla">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name="Mesh" id="{789EC3FE-34FD-429C-9918-760025E6C145}" vid="{B8BE45C0-8141-4D58-8C71-A009BC26FBBB}"/>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Malla</Template>
  <TotalTime>345</TotalTime>
  <Words>5510</Words>
  <Application>Microsoft Office PowerPoint</Application>
  <PresentationFormat>Presentación en pantalla (4:3)</PresentationFormat>
  <Paragraphs>393</Paragraphs>
  <Slides>126</Slides>
  <Notes>78</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126</vt:i4>
      </vt:variant>
    </vt:vector>
  </HeadingPairs>
  <TitlesOfParts>
    <vt:vector size="131" baseType="lpstr">
      <vt:lpstr>ＭＳ ゴシック</vt:lpstr>
      <vt:lpstr>Arial</vt:lpstr>
      <vt:lpstr>Calibri</vt:lpstr>
      <vt:lpstr>Century Gothic</vt:lpstr>
      <vt:lpstr>Malla</vt:lpstr>
      <vt:lpstr>Jardín chino y jardín japonés Filosofía de diseño </vt:lpstr>
      <vt:lpstr>La filosofía de diseño del jardín chino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Jardín chino Filosofía de diseño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El jardín japonés</vt:lpstr>
      <vt:lpstr>Presentación de PowerPoint</vt:lpstr>
      <vt:lpstr>Orígenes de los jardines japoneses </vt:lpstr>
      <vt:lpstr>Presentación de PowerPoint</vt:lpstr>
      <vt:lpstr>Presentación de PowerPoint</vt:lpstr>
      <vt:lpstr>Presentación de PowerPoint</vt:lpstr>
      <vt:lpstr>Jardines del período Heian (794-1185)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Periodos Kamakura y Muromachi (1185-1573)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El Período Momoyama (1568-1600) </vt:lpstr>
      <vt:lpstr>Presentación de PowerPoint</vt:lpstr>
      <vt:lpstr>Presentación de PowerPoint</vt:lpstr>
      <vt:lpstr>Presentación de PowerPoint</vt:lpstr>
      <vt:lpstr>Presentación de PowerPoint</vt:lpstr>
      <vt:lpstr>Presentación de PowerPoint</vt:lpstr>
      <vt:lpstr>Período Edo (1615-1867)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Período Meiji (1868-1912)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jardines japoneses modernos (1912 al presente) </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Jardín chino Filosofía de diseño</dc:title>
  <dc:creator>Josep</dc:creator>
  <cp:lastModifiedBy>Usuario</cp:lastModifiedBy>
  <cp:revision>30</cp:revision>
  <dcterms:created xsi:type="dcterms:W3CDTF">2013-01-12T06:52:11Z</dcterms:created>
  <dcterms:modified xsi:type="dcterms:W3CDTF">2018-03-24T07:59:14Z</dcterms:modified>
</cp:coreProperties>
</file>