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77"/>
  </p:notesMasterIdLst>
  <p:sldIdLst>
    <p:sldId id="256" r:id="rId2"/>
    <p:sldId id="257" r:id="rId3"/>
    <p:sldId id="258" r:id="rId4"/>
    <p:sldId id="259" r:id="rId5"/>
    <p:sldId id="260" r:id="rId6"/>
    <p:sldId id="261" r:id="rId7"/>
    <p:sldId id="262" r:id="rId8"/>
    <p:sldId id="263" r:id="rId9"/>
    <p:sldId id="264" r:id="rId10"/>
    <p:sldId id="265" r:id="rId11"/>
    <p:sldId id="269" r:id="rId12"/>
    <p:sldId id="266" r:id="rId13"/>
    <p:sldId id="272" r:id="rId14"/>
    <p:sldId id="267" r:id="rId15"/>
    <p:sldId id="274" r:id="rId16"/>
    <p:sldId id="268" r:id="rId17"/>
    <p:sldId id="270" r:id="rId18"/>
    <p:sldId id="271" r:id="rId19"/>
    <p:sldId id="275" r:id="rId20"/>
    <p:sldId id="276" r:id="rId21"/>
    <p:sldId id="277" r:id="rId22"/>
    <p:sldId id="281" r:id="rId23"/>
    <p:sldId id="278" r:id="rId24"/>
    <p:sldId id="284" r:id="rId25"/>
    <p:sldId id="279" r:id="rId26"/>
    <p:sldId id="280" r:id="rId27"/>
    <p:sldId id="282" r:id="rId28"/>
    <p:sldId id="283" r:id="rId29"/>
    <p:sldId id="285" r:id="rId30"/>
    <p:sldId id="291" r:id="rId31"/>
    <p:sldId id="286" r:id="rId32"/>
    <p:sldId id="288" r:id="rId33"/>
    <p:sldId id="289" r:id="rId34"/>
    <p:sldId id="290" r:id="rId35"/>
    <p:sldId id="292" r:id="rId36"/>
    <p:sldId id="293" r:id="rId37"/>
    <p:sldId id="294" r:id="rId38"/>
    <p:sldId id="296" r:id="rId39"/>
    <p:sldId id="295" r:id="rId40"/>
    <p:sldId id="298" r:id="rId41"/>
    <p:sldId id="299" r:id="rId42"/>
    <p:sldId id="300" r:id="rId43"/>
    <p:sldId id="302" r:id="rId44"/>
    <p:sldId id="310" r:id="rId45"/>
    <p:sldId id="303" r:id="rId46"/>
    <p:sldId id="304" r:id="rId47"/>
    <p:sldId id="307" r:id="rId48"/>
    <p:sldId id="305" r:id="rId49"/>
    <p:sldId id="306" r:id="rId50"/>
    <p:sldId id="311" r:id="rId51"/>
    <p:sldId id="308" r:id="rId52"/>
    <p:sldId id="309" r:id="rId53"/>
    <p:sldId id="312" r:id="rId54"/>
    <p:sldId id="313" r:id="rId55"/>
    <p:sldId id="318" r:id="rId56"/>
    <p:sldId id="320" r:id="rId57"/>
    <p:sldId id="322" r:id="rId58"/>
    <p:sldId id="314" r:id="rId59"/>
    <p:sldId id="317" r:id="rId60"/>
    <p:sldId id="315" r:id="rId61"/>
    <p:sldId id="316" r:id="rId62"/>
    <p:sldId id="319" r:id="rId63"/>
    <p:sldId id="321" r:id="rId64"/>
    <p:sldId id="323" r:id="rId65"/>
    <p:sldId id="325" r:id="rId66"/>
    <p:sldId id="330" r:id="rId67"/>
    <p:sldId id="329" r:id="rId68"/>
    <p:sldId id="326" r:id="rId69"/>
    <p:sldId id="328" r:id="rId70"/>
    <p:sldId id="324" r:id="rId71"/>
    <p:sldId id="327" r:id="rId72"/>
    <p:sldId id="331" r:id="rId73"/>
    <p:sldId id="333" r:id="rId74"/>
    <p:sldId id="332" r:id="rId75"/>
    <p:sldId id="334" r:id="rId7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BA50E6-3EFB-4B2C-BA0D-E8DB316FAB42}" type="datetimeFigureOut">
              <a:rPr lang="es-ES" smtClean="0"/>
              <a:t>25/03/2018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C10FCE-A355-478C-AD97-BF9D303CCED7}" type="slidenum">
              <a:rPr lang="es-ES" smtClean="0"/>
              <a:t>‹Nº›</a:t>
            </a:fld>
            <a:endParaRPr lang="es-ES" dirty="0"/>
          </a:p>
        </p:txBody>
      </p:sp>
    </p:spTree>
    <p:extLst>
      <p:ext uri="{BB962C8B-B14F-4D97-AF65-F5344CB8AC3E}">
        <p14:creationId xmlns:p14="http://schemas.microsoft.com/office/powerpoint/2010/main" val="3356471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Alfriston Clergy House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7</a:t>
            </a:fld>
            <a:endParaRPr lang="es-ES" dirty="0"/>
          </a:p>
        </p:txBody>
      </p:sp>
    </p:spTree>
    <p:extLst>
      <p:ext uri="{BB962C8B-B14F-4D97-AF65-F5344CB8AC3E}">
        <p14:creationId xmlns:p14="http://schemas.microsoft.com/office/powerpoint/2010/main" val="187927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Alfriston Clergy House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8</a:t>
            </a:fld>
            <a:endParaRPr lang="es-ES" dirty="0"/>
          </a:p>
        </p:txBody>
      </p:sp>
    </p:spTree>
    <p:extLst>
      <p:ext uri="{BB962C8B-B14F-4D97-AF65-F5344CB8AC3E}">
        <p14:creationId xmlns:p14="http://schemas.microsoft.com/office/powerpoint/2010/main" val="4234598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Alfriston Clergy House XIV</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9</a:t>
            </a:fld>
            <a:endParaRPr lang="es-ES" dirty="0"/>
          </a:p>
        </p:txBody>
      </p:sp>
    </p:spTree>
    <p:extLst>
      <p:ext uri="{BB962C8B-B14F-4D97-AF65-F5344CB8AC3E}">
        <p14:creationId xmlns:p14="http://schemas.microsoft.com/office/powerpoint/2010/main" val="3465041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Avebury Manor, Wiltshire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12</a:t>
            </a:fld>
            <a:endParaRPr lang="es-ES" dirty="0"/>
          </a:p>
        </p:txBody>
      </p:sp>
    </p:spTree>
    <p:extLst>
      <p:ext uri="{BB962C8B-B14F-4D97-AF65-F5344CB8AC3E}">
        <p14:creationId xmlns:p14="http://schemas.microsoft.com/office/powerpoint/2010/main" val="845234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Avebury Manor House</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13</a:t>
            </a:fld>
            <a:endParaRPr lang="es-ES" dirty="0"/>
          </a:p>
        </p:txBody>
      </p:sp>
    </p:spTree>
    <p:extLst>
      <p:ext uri="{BB962C8B-B14F-4D97-AF65-F5344CB8AC3E}">
        <p14:creationId xmlns:p14="http://schemas.microsoft.com/office/powerpoint/2010/main" val="394888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Avebury Manor House</a:t>
            </a:r>
          </a:p>
          <a:p>
            <a:endParaRPr lang="es-ES" dirty="0"/>
          </a:p>
        </p:txBody>
      </p:sp>
      <p:sp>
        <p:nvSpPr>
          <p:cNvPr id="4" name="3 Marcador de número de diapositiva"/>
          <p:cNvSpPr>
            <a:spLocks noGrp="1"/>
          </p:cNvSpPr>
          <p:nvPr>
            <p:ph type="sldNum" sz="quarter" idx="10"/>
          </p:nvPr>
        </p:nvSpPr>
        <p:spPr/>
        <p:txBody>
          <a:bodyPr/>
          <a:lstStyle/>
          <a:p>
            <a:fld id="{F6C10FCE-A355-478C-AD97-BF9D303CCED7}" type="slidenum">
              <a:rPr lang="es-ES" smtClean="0"/>
              <a:t>14</a:t>
            </a:fld>
            <a:endParaRPr lang="es-ES" dirty="0"/>
          </a:p>
        </p:txBody>
      </p:sp>
    </p:spTree>
    <p:extLst>
      <p:ext uri="{BB962C8B-B14F-4D97-AF65-F5344CB8AC3E}">
        <p14:creationId xmlns:p14="http://schemas.microsoft.com/office/powerpoint/2010/main" val="246651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Avebury Manor House</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15</a:t>
            </a:fld>
            <a:endParaRPr lang="es-ES" dirty="0"/>
          </a:p>
        </p:txBody>
      </p:sp>
    </p:spTree>
    <p:extLst>
      <p:ext uri="{BB962C8B-B14F-4D97-AF65-F5344CB8AC3E}">
        <p14:creationId xmlns:p14="http://schemas.microsoft.com/office/powerpoint/2010/main" val="2951294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Avebury Manor House</a:t>
            </a:r>
          </a:p>
          <a:p>
            <a:endParaRPr lang="es-ES" dirty="0"/>
          </a:p>
        </p:txBody>
      </p:sp>
      <p:sp>
        <p:nvSpPr>
          <p:cNvPr id="4" name="3 Marcador de número de diapositiva"/>
          <p:cNvSpPr>
            <a:spLocks noGrp="1"/>
          </p:cNvSpPr>
          <p:nvPr>
            <p:ph type="sldNum" sz="quarter" idx="10"/>
          </p:nvPr>
        </p:nvSpPr>
        <p:spPr/>
        <p:txBody>
          <a:bodyPr/>
          <a:lstStyle/>
          <a:p>
            <a:fld id="{F6C10FCE-A355-478C-AD97-BF9D303CCED7}" type="slidenum">
              <a:rPr lang="es-ES" smtClean="0"/>
              <a:t>16</a:t>
            </a:fld>
            <a:endParaRPr lang="es-ES" dirty="0"/>
          </a:p>
        </p:txBody>
      </p:sp>
    </p:spTree>
    <p:extLst>
      <p:ext uri="{BB962C8B-B14F-4D97-AF65-F5344CB8AC3E}">
        <p14:creationId xmlns:p14="http://schemas.microsoft.com/office/powerpoint/2010/main" val="222075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Avebury Rock circle</a:t>
            </a:r>
          </a:p>
          <a:p>
            <a:endParaRPr lang="es-ES" dirty="0"/>
          </a:p>
        </p:txBody>
      </p:sp>
      <p:sp>
        <p:nvSpPr>
          <p:cNvPr id="4" name="3 Marcador de número de diapositiva"/>
          <p:cNvSpPr>
            <a:spLocks noGrp="1"/>
          </p:cNvSpPr>
          <p:nvPr>
            <p:ph type="sldNum" sz="quarter" idx="10"/>
          </p:nvPr>
        </p:nvSpPr>
        <p:spPr/>
        <p:txBody>
          <a:bodyPr/>
          <a:lstStyle/>
          <a:p>
            <a:fld id="{F6C10FCE-A355-478C-AD97-BF9D303CCED7}" type="slidenum">
              <a:rPr lang="es-ES" smtClean="0"/>
              <a:t>19</a:t>
            </a:fld>
            <a:endParaRPr lang="es-ES" dirty="0"/>
          </a:p>
        </p:txBody>
      </p:sp>
    </p:spTree>
    <p:extLst>
      <p:ext uri="{BB962C8B-B14F-4D97-AF65-F5344CB8AC3E}">
        <p14:creationId xmlns:p14="http://schemas.microsoft.com/office/powerpoint/2010/main" val="152928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Avebury Rock</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20</a:t>
            </a:fld>
            <a:endParaRPr lang="es-ES" dirty="0"/>
          </a:p>
        </p:txBody>
      </p:sp>
    </p:spTree>
    <p:extLst>
      <p:ext uri="{BB962C8B-B14F-4D97-AF65-F5344CB8AC3E}">
        <p14:creationId xmlns:p14="http://schemas.microsoft.com/office/powerpoint/2010/main" val="3688489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Baddesley Clinton.-</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22</a:t>
            </a:fld>
            <a:endParaRPr lang="es-ES" dirty="0"/>
          </a:p>
        </p:txBody>
      </p:sp>
    </p:spTree>
    <p:extLst>
      <p:ext uri="{BB962C8B-B14F-4D97-AF65-F5344CB8AC3E}">
        <p14:creationId xmlns:p14="http://schemas.microsoft.com/office/powerpoint/2010/main" val="627537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Baddesley Clinton.-</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23</a:t>
            </a:fld>
            <a:endParaRPr lang="es-ES" dirty="0"/>
          </a:p>
        </p:txBody>
      </p:sp>
    </p:spTree>
    <p:extLst>
      <p:ext uri="{BB962C8B-B14F-4D97-AF65-F5344CB8AC3E}">
        <p14:creationId xmlns:p14="http://schemas.microsoft.com/office/powerpoint/2010/main" val="795363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Baddesley Clinton.-St.Michael</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24</a:t>
            </a:fld>
            <a:endParaRPr lang="es-ES" dirty="0"/>
          </a:p>
        </p:txBody>
      </p:sp>
    </p:spTree>
    <p:extLst>
      <p:ext uri="{BB962C8B-B14F-4D97-AF65-F5344CB8AC3E}">
        <p14:creationId xmlns:p14="http://schemas.microsoft.com/office/powerpoint/2010/main" val="887091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Baddesley Clinton.-</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25</a:t>
            </a:fld>
            <a:endParaRPr lang="es-ES" dirty="0"/>
          </a:p>
        </p:txBody>
      </p:sp>
    </p:spTree>
    <p:extLst>
      <p:ext uri="{BB962C8B-B14F-4D97-AF65-F5344CB8AC3E}">
        <p14:creationId xmlns:p14="http://schemas.microsoft.com/office/powerpoint/2010/main" val="3774939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Baddesley Clinton.-</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26</a:t>
            </a:fld>
            <a:endParaRPr lang="es-ES" dirty="0"/>
          </a:p>
        </p:txBody>
      </p:sp>
    </p:spTree>
    <p:extLst>
      <p:ext uri="{BB962C8B-B14F-4D97-AF65-F5344CB8AC3E}">
        <p14:creationId xmlns:p14="http://schemas.microsoft.com/office/powerpoint/2010/main" val="842539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Baddesley Clinton.-</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27</a:t>
            </a:fld>
            <a:endParaRPr lang="es-ES" dirty="0"/>
          </a:p>
        </p:txBody>
      </p:sp>
    </p:spTree>
    <p:extLst>
      <p:ext uri="{BB962C8B-B14F-4D97-AF65-F5344CB8AC3E}">
        <p14:creationId xmlns:p14="http://schemas.microsoft.com/office/powerpoint/2010/main" val="2371048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Baddesley Clinton.-</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28</a:t>
            </a:fld>
            <a:endParaRPr lang="es-ES" dirty="0"/>
          </a:p>
        </p:txBody>
      </p:sp>
    </p:spTree>
    <p:extLst>
      <p:ext uri="{BB962C8B-B14F-4D97-AF65-F5344CB8AC3E}">
        <p14:creationId xmlns:p14="http://schemas.microsoft.com/office/powerpoint/2010/main" val="1299439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Buckland Abbey, Devon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30</a:t>
            </a:fld>
            <a:endParaRPr lang="es-ES" dirty="0"/>
          </a:p>
        </p:txBody>
      </p:sp>
    </p:spTree>
    <p:extLst>
      <p:ext uri="{BB962C8B-B14F-4D97-AF65-F5344CB8AC3E}">
        <p14:creationId xmlns:p14="http://schemas.microsoft.com/office/powerpoint/2010/main" val="1846448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Buckland Abbey, Devon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31</a:t>
            </a:fld>
            <a:endParaRPr lang="es-ES" dirty="0"/>
          </a:p>
        </p:txBody>
      </p:sp>
    </p:spTree>
    <p:extLst>
      <p:ext uri="{BB962C8B-B14F-4D97-AF65-F5344CB8AC3E}">
        <p14:creationId xmlns:p14="http://schemas.microsoft.com/office/powerpoint/2010/main" val="40345676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Buckland Abbey, Devon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32</a:t>
            </a:fld>
            <a:endParaRPr lang="es-ES" dirty="0"/>
          </a:p>
        </p:txBody>
      </p:sp>
    </p:spTree>
    <p:extLst>
      <p:ext uri="{BB962C8B-B14F-4D97-AF65-F5344CB8AC3E}">
        <p14:creationId xmlns:p14="http://schemas.microsoft.com/office/powerpoint/2010/main" val="34342777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Buckland Abbey, Devon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33</a:t>
            </a:fld>
            <a:endParaRPr lang="es-ES" dirty="0"/>
          </a:p>
        </p:txBody>
      </p:sp>
    </p:spTree>
    <p:extLst>
      <p:ext uri="{BB962C8B-B14F-4D97-AF65-F5344CB8AC3E}">
        <p14:creationId xmlns:p14="http://schemas.microsoft.com/office/powerpoint/2010/main" val="3424633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Buckland Abbey, Devon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34</a:t>
            </a:fld>
            <a:endParaRPr lang="es-ES" dirty="0"/>
          </a:p>
        </p:txBody>
      </p:sp>
    </p:spTree>
    <p:extLst>
      <p:ext uri="{BB962C8B-B14F-4D97-AF65-F5344CB8AC3E}">
        <p14:creationId xmlns:p14="http://schemas.microsoft.com/office/powerpoint/2010/main" val="42799835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Cotehele</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37</a:t>
            </a:fld>
            <a:endParaRPr lang="es-ES" dirty="0"/>
          </a:p>
        </p:txBody>
      </p:sp>
    </p:spTree>
    <p:extLst>
      <p:ext uri="{BB962C8B-B14F-4D97-AF65-F5344CB8AC3E}">
        <p14:creationId xmlns:p14="http://schemas.microsoft.com/office/powerpoint/2010/main" val="19395394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Cotehele</a:t>
            </a:r>
          </a:p>
          <a:p>
            <a:endParaRPr lang="es-ES" dirty="0"/>
          </a:p>
        </p:txBody>
      </p:sp>
      <p:sp>
        <p:nvSpPr>
          <p:cNvPr id="4" name="3 Marcador de número de diapositiva"/>
          <p:cNvSpPr>
            <a:spLocks noGrp="1"/>
          </p:cNvSpPr>
          <p:nvPr>
            <p:ph type="sldNum" sz="quarter" idx="10"/>
          </p:nvPr>
        </p:nvSpPr>
        <p:spPr/>
        <p:txBody>
          <a:bodyPr/>
          <a:lstStyle/>
          <a:p>
            <a:fld id="{F6C10FCE-A355-478C-AD97-BF9D303CCED7}" type="slidenum">
              <a:rPr lang="es-ES" smtClean="0"/>
              <a:t>38</a:t>
            </a:fld>
            <a:endParaRPr lang="es-ES" dirty="0"/>
          </a:p>
        </p:txBody>
      </p:sp>
    </p:spTree>
    <p:extLst>
      <p:ext uri="{BB962C8B-B14F-4D97-AF65-F5344CB8AC3E}">
        <p14:creationId xmlns:p14="http://schemas.microsoft.com/office/powerpoint/2010/main" val="35834234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Cotehele</a:t>
            </a:r>
          </a:p>
          <a:p>
            <a:endParaRPr lang="es-ES" dirty="0"/>
          </a:p>
        </p:txBody>
      </p:sp>
      <p:sp>
        <p:nvSpPr>
          <p:cNvPr id="4" name="3 Marcador de número de diapositiva"/>
          <p:cNvSpPr>
            <a:spLocks noGrp="1"/>
          </p:cNvSpPr>
          <p:nvPr>
            <p:ph type="sldNum" sz="quarter" idx="10"/>
          </p:nvPr>
        </p:nvSpPr>
        <p:spPr/>
        <p:txBody>
          <a:bodyPr/>
          <a:lstStyle/>
          <a:p>
            <a:fld id="{F6C10FCE-A355-478C-AD97-BF9D303CCED7}" type="slidenum">
              <a:rPr lang="es-ES" smtClean="0"/>
              <a:t>39</a:t>
            </a:fld>
            <a:endParaRPr lang="es-ES" dirty="0"/>
          </a:p>
        </p:txBody>
      </p:sp>
    </p:spTree>
    <p:extLst>
      <p:ext uri="{BB962C8B-B14F-4D97-AF65-F5344CB8AC3E}">
        <p14:creationId xmlns:p14="http://schemas.microsoft.com/office/powerpoint/2010/main" val="185913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Cotehele</a:t>
            </a:r>
          </a:p>
          <a:p>
            <a:endParaRPr lang="es-ES" dirty="0"/>
          </a:p>
        </p:txBody>
      </p:sp>
      <p:sp>
        <p:nvSpPr>
          <p:cNvPr id="4" name="3 Marcador de número de diapositiva"/>
          <p:cNvSpPr>
            <a:spLocks noGrp="1"/>
          </p:cNvSpPr>
          <p:nvPr>
            <p:ph type="sldNum" sz="quarter" idx="10"/>
          </p:nvPr>
        </p:nvSpPr>
        <p:spPr/>
        <p:txBody>
          <a:bodyPr/>
          <a:lstStyle/>
          <a:p>
            <a:fld id="{F6C10FCE-A355-478C-AD97-BF9D303CCED7}" type="slidenum">
              <a:rPr lang="es-ES" smtClean="0"/>
              <a:t>40</a:t>
            </a:fld>
            <a:endParaRPr lang="es-ES" dirty="0"/>
          </a:p>
        </p:txBody>
      </p:sp>
    </p:spTree>
    <p:extLst>
      <p:ext uri="{BB962C8B-B14F-4D97-AF65-F5344CB8AC3E}">
        <p14:creationId xmlns:p14="http://schemas.microsoft.com/office/powerpoint/2010/main" val="676315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Cotehele</a:t>
            </a:r>
          </a:p>
          <a:p>
            <a:endParaRPr lang="es-ES" dirty="0"/>
          </a:p>
        </p:txBody>
      </p:sp>
      <p:sp>
        <p:nvSpPr>
          <p:cNvPr id="4" name="3 Marcador de número de diapositiva"/>
          <p:cNvSpPr>
            <a:spLocks noGrp="1"/>
          </p:cNvSpPr>
          <p:nvPr>
            <p:ph type="sldNum" sz="quarter" idx="10"/>
          </p:nvPr>
        </p:nvSpPr>
        <p:spPr/>
        <p:txBody>
          <a:bodyPr/>
          <a:lstStyle/>
          <a:p>
            <a:fld id="{F6C10FCE-A355-478C-AD97-BF9D303CCED7}" type="slidenum">
              <a:rPr lang="es-ES" smtClean="0"/>
              <a:t>41</a:t>
            </a:fld>
            <a:endParaRPr lang="es-ES" dirty="0"/>
          </a:p>
        </p:txBody>
      </p:sp>
    </p:spTree>
    <p:extLst>
      <p:ext uri="{BB962C8B-B14F-4D97-AF65-F5344CB8AC3E}">
        <p14:creationId xmlns:p14="http://schemas.microsoft.com/office/powerpoint/2010/main" val="4514301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Cotehele</a:t>
            </a:r>
          </a:p>
          <a:p>
            <a:endParaRPr lang="es-ES" dirty="0"/>
          </a:p>
        </p:txBody>
      </p:sp>
      <p:sp>
        <p:nvSpPr>
          <p:cNvPr id="4" name="3 Marcador de número de diapositiva"/>
          <p:cNvSpPr>
            <a:spLocks noGrp="1"/>
          </p:cNvSpPr>
          <p:nvPr>
            <p:ph type="sldNum" sz="quarter" idx="10"/>
          </p:nvPr>
        </p:nvSpPr>
        <p:spPr/>
        <p:txBody>
          <a:bodyPr/>
          <a:lstStyle/>
          <a:p>
            <a:fld id="{F6C10FCE-A355-478C-AD97-BF9D303CCED7}" type="slidenum">
              <a:rPr lang="es-ES" smtClean="0"/>
              <a:t>42</a:t>
            </a:fld>
            <a:endParaRPr lang="es-ES" dirty="0"/>
          </a:p>
        </p:txBody>
      </p:sp>
    </p:spTree>
    <p:extLst>
      <p:ext uri="{BB962C8B-B14F-4D97-AF65-F5344CB8AC3E}">
        <p14:creationId xmlns:p14="http://schemas.microsoft.com/office/powerpoint/2010/main" val="7369357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Fountains Abbey, Yorkshire </a:t>
            </a:r>
          </a:p>
          <a:p>
            <a:endParaRPr lang="es-ES" dirty="0"/>
          </a:p>
        </p:txBody>
      </p:sp>
      <p:sp>
        <p:nvSpPr>
          <p:cNvPr id="4" name="3 Marcador de número de diapositiva"/>
          <p:cNvSpPr>
            <a:spLocks noGrp="1"/>
          </p:cNvSpPr>
          <p:nvPr>
            <p:ph type="sldNum" sz="quarter" idx="10"/>
          </p:nvPr>
        </p:nvSpPr>
        <p:spPr/>
        <p:txBody>
          <a:bodyPr/>
          <a:lstStyle/>
          <a:p>
            <a:fld id="{F6C10FCE-A355-478C-AD97-BF9D303CCED7}" type="slidenum">
              <a:rPr lang="es-ES" smtClean="0"/>
              <a:t>44</a:t>
            </a:fld>
            <a:endParaRPr lang="es-ES" dirty="0"/>
          </a:p>
        </p:txBody>
      </p:sp>
    </p:spTree>
    <p:extLst>
      <p:ext uri="{BB962C8B-B14F-4D97-AF65-F5344CB8AC3E}">
        <p14:creationId xmlns:p14="http://schemas.microsoft.com/office/powerpoint/2010/main" val="3889622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Fountains Abbey, Yorkshire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45</a:t>
            </a:fld>
            <a:endParaRPr lang="es-ES" dirty="0"/>
          </a:p>
        </p:txBody>
      </p:sp>
    </p:spTree>
    <p:extLst>
      <p:ext uri="{BB962C8B-B14F-4D97-AF65-F5344CB8AC3E}">
        <p14:creationId xmlns:p14="http://schemas.microsoft.com/office/powerpoint/2010/main" val="36469438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Fountains Abbey, Yorkshire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46</a:t>
            </a:fld>
            <a:endParaRPr lang="es-ES" dirty="0"/>
          </a:p>
        </p:txBody>
      </p:sp>
    </p:spTree>
    <p:extLst>
      <p:ext uri="{BB962C8B-B14F-4D97-AF65-F5344CB8AC3E}">
        <p14:creationId xmlns:p14="http://schemas.microsoft.com/office/powerpoint/2010/main" val="8823154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Fountains Abbey, Yorkshire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47</a:t>
            </a:fld>
            <a:endParaRPr lang="es-ES" dirty="0"/>
          </a:p>
        </p:txBody>
      </p:sp>
    </p:spTree>
    <p:extLst>
      <p:ext uri="{BB962C8B-B14F-4D97-AF65-F5344CB8AC3E}">
        <p14:creationId xmlns:p14="http://schemas.microsoft.com/office/powerpoint/2010/main" val="3619076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Fountains Abbey, Yorkshire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48</a:t>
            </a:fld>
            <a:endParaRPr lang="es-ES" dirty="0"/>
          </a:p>
        </p:txBody>
      </p:sp>
    </p:spTree>
    <p:extLst>
      <p:ext uri="{BB962C8B-B14F-4D97-AF65-F5344CB8AC3E}">
        <p14:creationId xmlns:p14="http://schemas.microsoft.com/office/powerpoint/2010/main" val="11605083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Fountains Abbey, Yorkshire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49</a:t>
            </a:fld>
            <a:endParaRPr lang="es-ES" dirty="0"/>
          </a:p>
        </p:txBody>
      </p:sp>
    </p:spTree>
    <p:extLst>
      <p:ext uri="{BB962C8B-B14F-4D97-AF65-F5344CB8AC3E}">
        <p14:creationId xmlns:p14="http://schemas.microsoft.com/office/powerpoint/2010/main" val="22592781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Fountains Abbey, Yorkshire </a:t>
            </a:r>
          </a:p>
          <a:p>
            <a:endParaRPr lang="es-ES" dirty="0"/>
          </a:p>
        </p:txBody>
      </p:sp>
      <p:sp>
        <p:nvSpPr>
          <p:cNvPr id="4" name="3 Marcador de número de diapositiva"/>
          <p:cNvSpPr>
            <a:spLocks noGrp="1"/>
          </p:cNvSpPr>
          <p:nvPr>
            <p:ph type="sldNum" sz="quarter" idx="10"/>
          </p:nvPr>
        </p:nvSpPr>
        <p:spPr/>
        <p:txBody>
          <a:bodyPr/>
          <a:lstStyle/>
          <a:p>
            <a:fld id="{F6C10FCE-A355-478C-AD97-BF9D303CCED7}" type="slidenum">
              <a:rPr lang="es-ES" smtClean="0"/>
              <a:t>50</a:t>
            </a:fld>
            <a:endParaRPr lang="es-ES" dirty="0"/>
          </a:p>
        </p:txBody>
      </p:sp>
    </p:spTree>
    <p:extLst>
      <p:ext uri="{BB962C8B-B14F-4D97-AF65-F5344CB8AC3E}">
        <p14:creationId xmlns:p14="http://schemas.microsoft.com/office/powerpoint/2010/main" val="16941790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Fountains Abbey, Yorkshire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51</a:t>
            </a:fld>
            <a:endParaRPr lang="es-ES" dirty="0"/>
          </a:p>
        </p:txBody>
      </p:sp>
    </p:spTree>
    <p:extLst>
      <p:ext uri="{BB962C8B-B14F-4D97-AF65-F5344CB8AC3E}">
        <p14:creationId xmlns:p14="http://schemas.microsoft.com/office/powerpoint/2010/main" val="18430927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Fountains Abbey, Yorkshire </a:t>
            </a:r>
          </a:p>
          <a:p>
            <a:endParaRPr lang="es-ES" dirty="0"/>
          </a:p>
        </p:txBody>
      </p:sp>
      <p:sp>
        <p:nvSpPr>
          <p:cNvPr id="4" name="3 Marcador de número de diapositiva"/>
          <p:cNvSpPr>
            <a:spLocks noGrp="1"/>
          </p:cNvSpPr>
          <p:nvPr>
            <p:ph type="sldNum" sz="quarter" idx="10"/>
          </p:nvPr>
        </p:nvSpPr>
        <p:spPr/>
        <p:txBody>
          <a:bodyPr/>
          <a:lstStyle/>
          <a:p>
            <a:fld id="{F6C10FCE-A355-478C-AD97-BF9D303CCED7}" type="slidenum">
              <a:rPr lang="es-ES" smtClean="0"/>
              <a:t>52</a:t>
            </a:fld>
            <a:endParaRPr lang="es-ES" dirty="0"/>
          </a:p>
        </p:txBody>
      </p:sp>
    </p:spTree>
    <p:extLst>
      <p:ext uri="{BB962C8B-B14F-4D97-AF65-F5344CB8AC3E}">
        <p14:creationId xmlns:p14="http://schemas.microsoft.com/office/powerpoint/2010/main" val="2146804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Fountains Abbey, Yorkshire </a:t>
            </a:r>
          </a:p>
          <a:p>
            <a:endParaRPr lang="es-ES" dirty="0"/>
          </a:p>
        </p:txBody>
      </p:sp>
      <p:sp>
        <p:nvSpPr>
          <p:cNvPr id="4" name="3 Marcador de número de diapositiva"/>
          <p:cNvSpPr>
            <a:spLocks noGrp="1"/>
          </p:cNvSpPr>
          <p:nvPr>
            <p:ph type="sldNum" sz="quarter" idx="10"/>
          </p:nvPr>
        </p:nvSpPr>
        <p:spPr/>
        <p:txBody>
          <a:bodyPr/>
          <a:lstStyle/>
          <a:p>
            <a:fld id="{F6C10FCE-A355-478C-AD97-BF9D303CCED7}" type="slidenum">
              <a:rPr lang="es-ES" smtClean="0"/>
              <a:t>53</a:t>
            </a:fld>
            <a:endParaRPr lang="es-ES" dirty="0"/>
          </a:p>
        </p:txBody>
      </p:sp>
    </p:spTree>
    <p:extLst>
      <p:ext uri="{BB962C8B-B14F-4D97-AF65-F5344CB8AC3E}">
        <p14:creationId xmlns:p14="http://schemas.microsoft.com/office/powerpoint/2010/main" val="26493690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6C10FCE-A355-478C-AD97-BF9D303CCED7}" type="slidenum">
              <a:rPr lang="es-ES" smtClean="0"/>
              <a:t>55</a:t>
            </a:fld>
            <a:endParaRPr lang="es-ES" dirty="0"/>
          </a:p>
        </p:txBody>
      </p:sp>
    </p:spTree>
    <p:extLst>
      <p:ext uri="{BB962C8B-B14F-4D97-AF65-F5344CB8AC3E}">
        <p14:creationId xmlns:p14="http://schemas.microsoft.com/office/powerpoint/2010/main" val="35689252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Ightham Mote, Kent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58</a:t>
            </a:fld>
            <a:endParaRPr lang="es-ES" dirty="0"/>
          </a:p>
        </p:txBody>
      </p:sp>
    </p:spTree>
    <p:extLst>
      <p:ext uri="{BB962C8B-B14F-4D97-AF65-F5344CB8AC3E}">
        <p14:creationId xmlns:p14="http://schemas.microsoft.com/office/powerpoint/2010/main" val="32090753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Ightham Mote, Kent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59</a:t>
            </a:fld>
            <a:endParaRPr lang="es-ES" dirty="0"/>
          </a:p>
        </p:txBody>
      </p:sp>
    </p:spTree>
    <p:extLst>
      <p:ext uri="{BB962C8B-B14F-4D97-AF65-F5344CB8AC3E}">
        <p14:creationId xmlns:p14="http://schemas.microsoft.com/office/powerpoint/2010/main" val="12503436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Ightham Mote, Kent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60</a:t>
            </a:fld>
            <a:endParaRPr lang="es-ES" dirty="0"/>
          </a:p>
        </p:txBody>
      </p:sp>
    </p:spTree>
    <p:extLst>
      <p:ext uri="{BB962C8B-B14F-4D97-AF65-F5344CB8AC3E}">
        <p14:creationId xmlns:p14="http://schemas.microsoft.com/office/powerpoint/2010/main" val="35427437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Ightham Mote, Kent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61</a:t>
            </a:fld>
            <a:endParaRPr lang="es-ES" dirty="0"/>
          </a:p>
        </p:txBody>
      </p:sp>
    </p:spTree>
    <p:extLst>
      <p:ext uri="{BB962C8B-B14F-4D97-AF65-F5344CB8AC3E}">
        <p14:creationId xmlns:p14="http://schemas.microsoft.com/office/powerpoint/2010/main" val="16494395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6C10FCE-A355-478C-AD97-BF9D303CCED7}" type="slidenum">
              <a:rPr lang="es-ES" smtClean="0"/>
              <a:t>62</a:t>
            </a:fld>
            <a:endParaRPr lang="es-ES" dirty="0"/>
          </a:p>
        </p:txBody>
      </p:sp>
    </p:spTree>
    <p:extLst>
      <p:ext uri="{BB962C8B-B14F-4D97-AF65-F5344CB8AC3E}">
        <p14:creationId xmlns:p14="http://schemas.microsoft.com/office/powerpoint/2010/main" val="20819186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Lavenham, Suffolk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65</a:t>
            </a:fld>
            <a:endParaRPr lang="es-ES" dirty="0"/>
          </a:p>
        </p:txBody>
      </p:sp>
    </p:spTree>
    <p:extLst>
      <p:ext uri="{BB962C8B-B14F-4D97-AF65-F5344CB8AC3E}">
        <p14:creationId xmlns:p14="http://schemas.microsoft.com/office/powerpoint/2010/main" val="32457957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Lavenham Guildhall, Suffolk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66</a:t>
            </a:fld>
            <a:endParaRPr lang="es-ES" dirty="0"/>
          </a:p>
        </p:txBody>
      </p:sp>
    </p:spTree>
    <p:extLst>
      <p:ext uri="{BB962C8B-B14F-4D97-AF65-F5344CB8AC3E}">
        <p14:creationId xmlns:p14="http://schemas.microsoft.com/office/powerpoint/2010/main" val="29535927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Lavenham Guildhall, Suffolk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68</a:t>
            </a:fld>
            <a:endParaRPr lang="es-ES" dirty="0"/>
          </a:p>
        </p:txBody>
      </p:sp>
    </p:spTree>
    <p:extLst>
      <p:ext uri="{BB962C8B-B14F-4D97-AF65-F5344CB8AC3E}">
        <p14:creationId xmlns:p14="http://schemas.microsoft.com/office/powerpoint/2010/main" val="4116611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Lavenham Guildhall, Suffolk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70</a:t>
            </a:fld>
            <a:endParaRPr lang="es-ES" dirty="0"/>
          </a:p>
        </p:txBody>
      </p:sp>
    </p:spTree>
    <p:extLst>
      <p:ext uri="{BB962C8B-B14F-4D97-AF65-F5344CB8AC3E}">
        <p14:creationId xmlns:p14="http://schemas.microsoft.com/office/powerpoint/2010/main" val="21991093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Stoneacre, Kent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73</a:t>
            </a:fld>
            <a:endParaRPr lang="es-ES" dirty="0"/>
          </a:p>
        </p:txBody>
      </p:sp>
    </p:spTree>
    <p:extLst>
      <p:ext uri="{BB962C8B-B14F-4D97-AF65-F5344CB8AC3E}">
        <p14:creationId xmlns:p14="http://schemas.microsoft.com/office/powerpoint/2010/main" val="23913186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Stoneacre, Kent </a:t>
            </a:r>
          </a:p>
        </p:txBody>
      </p:sp>
      <p:sp>
        <p:nvSpPr>
          <p:cNvPr id="4" name="3 Marcador de número de diapositiva"/>
          <p:cNvSpPr>
            <a:spLocks noGrp="1"/>
          </p:cNvSpPr>
          <p:nvPr>
            <p:ph type="sldNum" sz="quarter" idx="10"/>
          </p:nvPr>
        </p:nvSpPr>
        <p:spPr/>
        <p:txBody>
          <a:bodyPr/>
          <a:lstStyle/>
          <a:p>
            <a:fld id="{F6C10FCE-A355-478C-AD97-BF9D303CCED7}" type="slidenum">
              <a:rPr lang="es-ES" smtClean="0"/>
              <a:t>74</a:t>
            </a:fld>
            <a:endParaRPr lang="es-ES" dirty="0"/>
          </a:p>
        </p:txBody>
      </p:sp>
    </p:spTree>
    <p:extLst>
      <p:ext uri="{BB962C8B-B14F-4D97-AF65-F5344CB8AC3E}">
        <p14:creationId xmlns:p14="http://schemas.microsoft.com/office/powerpoint/2010/main" val="26939958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s-ES"/>
              <a:t>Haga clic para modificar el estilo de subtítulo del patrón</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DE95ED40-4970-4033-9E1B-5040974A5754}" type="datetimeFigureOut">
              <a:rPr lang="es-ES" smtClean="0"/>
              <a:t>25/03/2018</a:t>
            </a:fld>
            <a:endParaRPr lang="es-ES" dirty="0"/>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es-ES" dirty="0"/>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AD058F8A-B9A9-40A5-BE73-2E05917FE975}" type="slidenum">
              <a:rPr lang="es-ES" smtClean="0"/>
              <a:t>‹Nº›</a:t>
            </a:fld>
            <a:endParaRPr lang="es-ES" dirty="0"/>
          </a:p>
        </p:txBody>
      </p:sp>
    </p:spTree>
    <p:extLst>
      <p:ext uri="{BB962C8B-B14F-4D97-AF65-F5344CB8AC3E}">
        <p14:creationId xmlns:p14="http://schemas.microsoft.com/office/powerpoint/2010/main" val="188111261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E95ED40-4970-4033-9E1B-5040974A5754}" type="datetimeFigureOut">
              <a:rPr lang="es-ES" smtClean="0"/>
              <a:t>25/03/2018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AD058F8A-B9A9-40A5-BE73-2E05917FE975}" type="slidenum">
              <a:rPr lang="es-ES" smtClean="0"/>
              <a:t>‹Nº›</a:t>
            </a:fld>
            <a:endParaRPr lang="es-ES" dirty="0"/>
          </a:p>
        </p:txBody>
      </p:sp>
    </p:spTree>
    <p:extLst>
      <p:ext uri="{BB962C8B-B14F-4D97-AF65-F5344CB8AC3E}">
        <p14:creationId xmlns:p14="http://schemas.microsoft.com/office/powerpoint/2010/main" val="1420689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DE95ED40-4970-4033-9E1B-5040974A5754}" type="datetimeFigureOut">
              <a:rPr lang="es-ES" smtClean="0"/>
              <a:t>25/03/2018</a:t>
            </a:fld>
            <a:endParaRPr lang="es-ES" dirty="0"/>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s-ES" dirty="0"/>
          </a:p>
        </p:txBody>
      </p:sp>
      <p:sp>
        <p:nvSpPr>
          <p:cNvPr id="6" name="Slide Number Placeholder 5"/>
          <p:cNvSpPr>
            <a:spLocks noGrp="1"/>
          </p:cNvSpPr>
          <p:nvPr>
            <p:ph type="sldNum" sz="quarter" idx="12"/>
          </p:nvPr>
        </p:nvSpPr>
        <p:spPr>
          <a:xfrm>
            <a:off x="6453378" y="5211060"/>
            <a:ext cx="1584198" cy="228600"/>
          </a:xfrm>
        </p:spPr>
        <p:txBody>
          <a:bodyPr/>
          <a:lstStyle/>
          <a:p>
            <a:fld id="{AD058F8A-B9A9-40A5-BE73-2E05917FE975}" type="slidenum">
              <a:rPr lang="es-ES" smtClean="0"/>
              <a:t>‹Nº›</a:t>
            </a:fld>
            <a:endParaRPr lang="es-ES" dirty="0"/>
          </a:p>
        </p:txBody>
      </p:sp>
    </p:spTree>
    <p:extLst>
      <p:ext uri="{BB962C8B-B14F-4D97-AF65-F5344CB8AC3E}">
        <p14:creationId xmlns:p14="http://schemas.microsoft.com/office/powerpoint/2010/main" val="156938873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E95ED40-4970-4033-9E1B-5040974A5754}" type="datetimeFigureOut">
              <a:rPr lang="es-ES" smtClean="0"/>
              <a:t>25/03/2018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AD058F8A-B9A9-40A5-BE73-2E05917FE975}" type="slidenum">
              <a:rPr lang="es-ES" smtClean="0"/>
              <a:t>‹Nº›</a:t>
            </a:fld>
            <a:endParaRPr lang="es-ES" dirty="0"/>
          </a:p>
        </p:txBody>
      </p:sp>
    </p:spTree>
    <p:extLst>
      <p:ext uri="{BB962C8B-B14F-4D97-AF65-F5344CB8AC3E}">
        <p14:creationId xmlns:p14="http://schemas.microsoft.com/office/powerpoint/2010/main" val="541391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E95ED40-4970-4033-9E1B-5040974A5754}" type="datetimeFigureOut">
              <a:rPr lang="es-ES" smtClean="0"/>
              <a:t>25/03/2018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AD058F8A-B9A9-40A5-BE73-2E05917FE975}" type="slidenum">
              <a:rPr lang="es-ES" smtClean="0"/>
              <a:t>‹Nº›</a:t>
            </a:fld>
            <a:endParaRPr lang="es-ES" dirty="0"/>
          </a:p>
        </p:txBody>
      </p:sp>
    </p:spTree>
    <p:extLst>
      <p:ext uri="{BB962C8B-B14F-4D97-AF65-F5344CB8AC3E}">
        <p14:creationId xmlns:p14="http://schemas.microsoft.com/office/powerpoint/2010/main" val="2572721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E95ED40-4970-4033-9E1B-5040974A5754}" type="datetimeFigureOut">
              <a:rPr lang="es-ES" smtClean="0"/>
              <a:t>25/03/2018</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AD058F8A-B9A9-40A5-BE73-2E05917FE975}" type="slidenum">
              <a:rPr lang="es-ES" smtClean="0"/>
              <a:t>‹Nº›</a:t>
            </a:fld>
            <a:endParaRPr lang="es-ES" dirty="0"/>
          </a:p>
        </p:txBody>
      </p:sp>
    </p:spTree>
    <p:extLst>
      <p:ext uri="{BB962C8B-B14F-4D97-AF65-F5344CB8AC3E}">
        <p14:creationId xmlns:p14="http://schemas.microsoft.com/office/powerpoint/2010/main" val="773386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95ED40-4970-4033-9E1B-5040974A5754}" type="datetimeFigureOut">
              <a:rPr lang="es-ES" smtClean="0"/>
              <a:t>25/03/2018</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AD058F8A-B9A9-40A5-BE73-2E05917FE975}" type="slidenum">
              <a:rPr lang="es-ES" smtClean="0"/>
              <a:t>‹Nº›</a:t>
            </a:fld>
            <a:endParaRPr lang="es-ES" dirty="0"/>
          </a:p>
        </p:txBody>
      </p:sp>
    </p:spTree>
    <p:extLst>
      <p:ext uri="{BB962C8B-B14F-4D97-AF65-F5344CB8AC3E}">
        <p14:creationId xmlns:p14="http://schemas.microsoft.com/office/powerpoint/2010/main" val="2986578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8" name="Date Placeholder 7"/>
          <p:cNvSpPr>
            <a:spLocks noGrp="1"/>
          </p:cNvSpPr>
          <p:nvPr>
            <p:ph type="dt" sz="half" idx="10"/>
          </p:nvPr>
        </p:nvSpPr>
        <p:spPr/>
        <p:txBody>
          <a:bodyPr/>
          <a:lstStyle/>
          <a:p>
            <a:fld id="{DE95ED40-4970-4033-9E1B-5040974A5754}" type="datetimeFigureOut">
              <a:rPr lang="es-ES" smtClean="0"/>
              <a:t>25/03/2018</a:t>
            </a:fld>
            <a:endParaRPr lang="es-ES" dirty="0"/>
          </a:p>
        </p:txBody>
      </p:sp>
      <p:sp>
        <p:nvSpPr>
          <p:cNvPr id="9" name="Footer Placeholder 8"/>
          <p:cNvSpPr>
            <a:spLocks noGrp="1"/>
          </p:cNvSpPr>
          <p:nvPr>
            <p:ph type="ftr" sz="quarter" idx="11"/>
          </p:nvPr>
        </p:nvSpPr>
        <p:spPr/>
        <p:txBody>
          <a:bodyPr/>
          <a:lstStyle>
            <a:lvl1pPr algn="r">
              <a:defRPr/>
            </a:lvl1pPr>
          </a:lstStyle>
          <a:p>
            <a:endParaRPr lang="es-ES" dirty="0"/>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AD058F8A-B9A9-40A5-BE73-2E05917FE975}" type="slidenum">
              <a:rPr lang="es-ES" smtClean="0"/>
              <a:t>‹Nº›</a:t>
            </a:fld>
            <a:endParaRPr lang="es-ES" dirty="0"/>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37158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DE95ED40-4970-4033-9E1B-5040974A5754}" type="datetimeFigureOut">
              <a:rPr lang="es-ES" smtClean="0"/>
              <a:t>25/03/2018</a:t>
            </a:fld>
            <a:endParaRPr lang="es-E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s-E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AD058F8A-B9A9-40A5-BE73-2E05917FE975}" type="slidenum">
              <a:rPr lang="es-ES" smtClean="0"/>
              <a:t>‹Nº›</a:t>
            </a:fld>
            <a:endParaRPr lang="es-ES" dirty="0"/>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29959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E95ED40-4970-4033-9E1B-5040974A5754}" type="datetimeFigureOut">
              <a:rPr lang="es-ES" smtClean="0"/>
              <a:t>25/03/2018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D058F8A-B9A9-40A5-BE73-2E05917FE975}" type="slidenum">
              <a:rPr lang="es-ES" smtClean="0"/>
              <a:t>‹Nº›</a:t>
            </a:fld>
            <a:endParaRPr lang="es-ES" dirty="0"/>
          </a:p>
        </p:txBody>
      </p:sp>
    </p:spTree>
    <p:extLst>
      <p:ext uri="{BB962C8B-B14F-4D97-AF65-F5344CB8AC3E}">
        <p14:creationId xmlns:p14="http://schemas.microsoft.com/office/powerpoint/2010/main" val="1808991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E95ED40-4970-4033-9E1B-5040974A5754}" type="datetimeFigureOut">
              <a:rPr lang="es-ES" smtClean="0"/>
              <a:t>25/03/2018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D058F8A-B9A9-40A5-BE73-2E05917FE975}" type="slidenum">
              <a:rPr lang="es-ES" smtClean="0"/>
              <a:t>‹Nº›</a:t>
            </a:fld>
            <a:endParaRPr lang="es-ES" dirty="0"/>
          </a:p>
        </p:txBody>
      </p:sp>
    </p:spTree>
    <p:extLst>
      <p:ext uri="{BB962C8B-B14F-4D97-AF65-F5344CB8AC3E}">
        <p14:creationId xmlns:p14="http://schemas.microsoft.com/office/powerpoint/2010/main" val="1360847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DE95ED40-4970-4033-9E1B-5040974A5754}" type="datetimeFigureOut">
              <a:rPr lang="es-ES" smtClean="0"/>
              <a:t>25/03/2018</a:t>
            </a:fld>
            <a:endParaRPr lang="es-ES" dirty="0"/>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s-ES" dirty="0"/>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AD058F8A-B9A9-40A5-BE73-2E05917FE975}" type="slidenum">
              <a:rPr lang="es-ES" smtClean="0"/>
              <a:t>‹Nº›</a:t>
            </a:fld>
            <a:endParaRPr lang="es-ES" dirty="0"/>
          </a:p>
        </p:txBody>
      </p:sp>
    </p:spTree>
    <p:extLst>
      <p:ext uri="{BB962C8B-B14F-4D97-AF65-F5344CB8AC3E}">
        <p14:creationId xmlns:p14="http://schemas.microsoft.com/office/powerpoint/2010/main" val="269695398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eg"/></Relationships>
</file>

<file path=ppt/slides/_rels/slide75.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sz="4400" dirty="0"/>
              <a:t>JARDIN MEDIEVAL</a:t>
            </a:r>
            <a:br>
              <a:rPr lang="es-ES" sz="4400" dirty="0"/>
            </a:br>
            <a:r>
              <a:rPr lang="es-ES" sz="4400" dirty="0"/>
              <a:t> Edad Media hasta c1500 </a:t>
            </a:r>
          </a:p>
        </p:txBody>
      </p:sp>
      <p:sp>
        <p:nvSpPr>
          <p:cNvPr id="3" name="2 Subtítulo"/>
          <p:cNvSpPr>
            <a:spLocks noGrp="1"/>
          </p:cNvSpPr>
          <p:nvPr>
            <p:ph type="subTitle" idx="1"/>
          </p:nvPr>
        </p:nvSpPr>
        <p:spPr>
          <a:xfrm>
            <a:off x="2286000" y="4581128"/>
            <a:ext cx="5598368" cy="1793794"/>
          </a:xfrm>
        </p:spPr>
        <p:txBody>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4245692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MEDIEVAL</a:t>
            </a:r>
          </a:p>
        </p:txBody>
      </p:sp>
      <p:sp>
        <p:nvSpPr>
          <p:cNvPr id="3" name="2 Marcador de contenido"/>
          <p:cNvSpPr>
            <a:spLocks noGrp="1"/>
          </p:cNvSpPr>
          <p:nvPr>
            <p:ph idx="1"/>
          </p:nvPr>
        </p:nvSpPr>
        <p:spPr/>
        <p:txBody>
          <a:bodyPr/>
          <a:lstStyle/>
          <a:p>
            <a:r>
              <a:rPr lang="es-ES" dirty="0"/>
              <a:t>Los monasterios y casas señoriales dictaron el jardín de estilo de la época medieval.</a:t>
            </a:r>
          </a:p>
          <a:p>
            <a:r>
              <a:rPr lang="es-ES" dirty="0"/>
              <a:t>Jardines monásticos proporcionando medicinas y alimentos para los monjes y para la comunidad local. </a:t>
            </a:r>
          </a:p>
          <a:p>
            <a:r>
              <a:rPr lang="es-ES" dirty="0"/>
              <a:t>Las hierbas se cultivaban en el 'Physic Garden' formados por personas muy ordenadas parterres rectangulares, mientras huertas, estanques y palomares han asegurado que habría alimentos para todos. </a:t>
            </a:r>
          </a:p>
        </p:txBody>
      </p:sp>
    </p:spTree>
    <p:extLst>
      <p:ext uri="{BB962C8B-B14F-4D97-AF65-F5344CB8AC3E}">
        <p14:creationId xmlns:p14="http://schemas.microsoft.com/office/powerpoint/2010/main" val="894452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643192" cy="5997280"/>
          </a:xfrm>
        </p:spPr>
        <p:txBody>
          <a:bodyPr>
            <a:normAutofit/>
          </a:bodyPr>
          <a:lstStyle/>
          <a:p>
            <a:r>
              <a:rPr lang="es-ES" dirty="0"/>
              <a:t>El jardín privado, o 'Hortus Conclusus', se asoció con la Virgen María en el jardín del monasterio, pero en los palacios y casas señoriales que representaba un jardín de las delicias.</a:t>
            </a:r>
          </a:p>
          <a:p>
            <a:r>
              <a:rPr lang="es-ES" dirty="0"/>
              <a:t> Encerrado dentro de las cercas , canteros llenos de flores aromáticas y hierbas. </a:t>
            </a:r>
          </a:p>
          <a:p>
            <a:r>
              <a:rPr lang="es-ES" dirty="0"/>
              <a:t>Trellis (una estructura arquitectónica a menudo utilizado para apoyar las plantas ), cenadores para sombra asegurada la privacidad y siempre, mientras  que el sonido de las fuentes y canto de los pájaros llenan el aire. </a:t>
            </a:r>
          </a:p>
          <a:p>
            <a:r>
              <a:rPr lang="es-ES" dirty="0"/>
              <a:t>Estilo de un vistazo </a:t>
            </a:r>
          </a:p>
          <a:p>
            <a:r>
              <a:rPr lang="es-ES" dirty="0"/>
              <a:t>1. Jardín cerrado con vallas o setos de </a:t>
            </a:r>
            <a:r>
              <a:rPr lang="es-ES" i="1" dirty="0"/>
              <a:t>quickthorn</a:t>
            </a:r>
            <a:r>
              <a:rPr lang="es-ES" dirty="0"/>
              <a:t> (  Crataegus oxyacantha)</a:t>
            </a:r>
          </a:p>
          <a:p>
            <a:r>
              <a:rPr lang="es-ES" dirty="0"/>
              <a:t>2. Trellis, caminos y glorietas que dan sombra y privacidad. </a:t>
            </a:r>
          </a:p>
          <a:p>
            <a:endParaRPr lang="es-ES" dirty="0"/>
          </a:p>
        </p:txBody>
      </p:sp>
    </p:spTree>
    <p:extLst>
      <p:ext uri="{BB962C8B-B14F-4D97-AF65-F5344CB8AC3E}">
        <p14:creationId xmlns:p14="http://schemas.microsoft.com/office/powerpoint/2010/main" val="850482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643192" cy="6141296"/>
          </a:xfrm>
        </p:spPr>
        <p:txBody>
          <a:bodyPr>
            <a:normAutofit/>
          </a:bodyPr>
          <a:lstStyle/>
          <a:p>
            <a:r>
              <a:rPr lang="es-ES" dirty="0"/>
              <a:t>3. Las camas levantadas para evitar convertirse en plantas anegadas </a:t>
            </a:r>
          </a:p>
          <a:p>
            <a:r>
              <a:rPr lang="es-ES" dirty="0"/>
              <a:t>4. Praderas tratadas donde crecen flores silvestres.  </a:t>
            </a:r>
          </a:p>
          <a:p>
            <a:r>
              <a:rPr lang="es-ES" dirty="0"/>
              <a:t>5. Asientos de césped se construyen generalmente contra una pared con las flores plantadas en el césped </a:t>
            </a:r>
          </a:p>
          <a:p>
            <a:r>
              <a:rPr lang="es-ES" dirty="0"/>
              <a:t>6. Physic jardines con parterres reglamentados de hierbas medicinales </a:t>
            </a:r>
          </a:p>
          <a:p>
            <a:r>
              <a:rPr lang="es-ES" dirty="0"/>
              <a:t>7. Orchards ofrecen manzanas para la cocina y para la fabricación de sidra .</a:t>
            </a:r>
          </a:p>
          <a:p>
            <a:r>
              <a:rPr lang="es-ES" dirty="0"/>
              <a:t>8. Las peceras y estanques (guiso de pescado donde se purga de agua turbia antes de la cocción) para asegurar un suministro regular de proteínas durante los muchos días de ayuno del calendario cristiano .</a:t>
            </a:r>
          </a:p>
        </p:txBody>
      </p:sp>
    </p:spTree>
    <p:extLst>
      <p:ext uri="{BB962C8B-B14F-4D97-AF65-F5344CB8AC3E}">
        <p14:creationId xmlns:p14="http://schemas.microsoft.com/office/powerpoint/2010/main" val="3278576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9. Palomares para proporcionar palomas para la cocina, plumas para los cojines y el estiércol para fertilizar el jardín. </a:t>
            </a:r>
          </a:p>
          <a:p>
            <a:r>
              <a:rPr lang="es-ES" dirty="0"/>
              <a:t>10. Parques ornamentales para la recreación, la relajación y el deporte .</a:t>
            </a:r>
          </a:p>
          <a:p>
            <a:endParaRPr lang="es-ES" dirty="0"/>
          </a:p>
          <a:p>
            <a:r>
              <a:rPr lang="es-ES" dirty="0"/>
              <a:t>Rara vez han sobrevivido jardines completos de este periodo, pero los elementos individuales, como palomares y estanques han resistido la prueba del tiempo y se puede encontrar en varios de nuestros jardines: </a:t>
            </a:r>
          </a:p>
          <a:p>
            <a:endParaRPr lang="es-ES" dirty="0"/>
          </a:p>
        </p:txBody>
      </p:sp>
    </p:spTree>
    <p:extLst>
      <p:ext uri="{BB962C8B-B14F-4D97-AF65-F5344CB8AC3E}">
        <p14:creationId xmlns:p14="http://schemas.microsoft.com/office/powerpoint/2010/main" val="1218751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n-US" dirty="0"/>
              <a:t>Alfriston Clergy House, East Sussex </a:t>
            </a:r>
            <a:endParaRPr lang="es-ES" dirty="0"/>
          </a:p>
        </p:txBody>
      </p:sp>
      <p:sp>
        <p:nvSpPr>
          <p:cNvPr id="5" name="4 Marcador de contenido"/>
          <p:cNvSpPr>
            <a:spLocks noGrp="1"/>
          </p:cNvSpPr>
          <p:nvPr>
            <p:ph idx="1"/>
          </p:nvPr>
        </p:nvSpPr>
        <p:spPr/>
        <p:txBody>
          <a:bodyPr/>
          <a:lstStyle/>
          <a:p>
            <a:r>
              <a:rPr lang="es-ES" dirty="0"/>
              <a:t>Este raro del siglo XIV con techo de paja y madera-enmarcado Wealden 'Hall House' fue el primer edificio en ser adquirido por la National Trust en 1896. </a:t>
            </a:r>
          </a:p>
          <a:p>
            <a:r>
              <a:rPr lang="es-ES" dirty="0"/>
              <a:t>Situado en un entorno idílico, tiene un jardín establecido en la década de 1920 por el entonces inquilino Sir Robert Witt para evocar un jardín medieval, con la antigua rosaleda, topiaria, un potager para hortalizas, un jardín de hierbas y un huerto. </a:t>
            </a:r>
          </a:p>
        </p:txBody>
      </p:sp>
    </p:spTree>
    <p:extLst>
      <p:ext uri="{BB962C8B-B14F-4D97-AF65-F5344CB8AC3E}">
        <p14:creationId xmlns:p14="http://schemas.microsoft.com/office/powerpoint/2010/main" val="984378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7494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0644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 y="-25152"/>
            <a:ext cx="507522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6" y="0"/>
            <a:ext cx="4391288" cy="6832848"/>
          </a:xfrm>
          <a:prstGeom prst="rect">
            <a:avLst/>
          </a:prstGeom>
        </p:spPr>
      </p:pic>
    </p:spTree>
    <p:extLst>
      <p:ext uri="{BB962C8B-B14F-4D97-AF65-F5344CB8AC3E}">
        <p14:creationId xmlns:p14="http://schemas.microsoft.com/office/powerpoint/2010/main" val="2358619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938555" y="6093296"/>
            <a:ext cx="4139952" cy="369332"/>
          </a:xfrm>
          <a:prstGeom prst="rect">
            <a:avLst/>
          </a:prstGeom>
          <a:solidFill>
            <a:schemeClr val="bg1"/>
          </a:solidFill>
        </p:spPr>
        <p:txBody>
          <a:bodyPr wrap="square" rtlCol="0">
            <a:spAutoFit/>
          </a:bodyPr>
          <a:lstStyle/>
          <a:p>
            <a:r>
              <a:rPr lang="es-ES" dirty="0"/>
              <a:t>Alfriston Clergy House </a:t>
            </a:r>
          </a:p>
        </p:txBody>
      </p:sp>
    </p:spTree>
    <p:extLst>
      <p:ext uri="{BB962C8B-B14F-4D97-AF65-F5344CB8AC3E}">
        <p14:creationId xmlns:p14="http://schemas.microsoft.com/office/powerpoint/2010/main" val="494052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Avebury Manor, Wiltshire </a:t>
            </a:r>
          </a:p>
        </p:txBody>
      </p:sp>
      <p:sp>
        <p:nvSpPr>
          <p:cNvPr id="3" name="2 Marcador de contenido"/>
          <p:cNvSpPr>
            <a:spLocks noGrp="1"/>
          </p:cNvSpPr>
          <p:nvPr>
            <p:ph idx="1"/>
          </p:nvPr>
        </p:nvSpPr>
        <p:spPr/>
        <p:txBody>
          <a:bodyPr/>
          <a:lstStyle/>
          <a:p>
            <a:r>
              <a:rPr lang="es-ES" dirty="0"/>
              <a:t>Las partes de la mansión se cree que datan del priorato benedictino del siglo XII. </a:t>
            </a:r>
          </a:p>
          <a:p>
            <a:r>
              <a:rPr lang="es-ES" dirty="0"/>
              <a:t>Aunque el jardín fue completamente rediseñado en el siglo XX con paseos elevados, jardines de flores y un huerto por el coronel y la señora Jenner, algunos elementos del jardín original, como algunas de las paredes y setos, han sobrevivido. </a:t>
            </a:r>
          </a:p>
        </p:txBody>
      </p:sp>
    </p:spTree>
    <p:extLst>
      <p:ext uri="{BB962C8B-B14F-4D97-AF65-F5344CB8AC3E}">
        <p14:creationId xmlns:p14="http://schemas.microsoft.com/office/powerpoint/2010/main" val="997806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36496"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066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vebury Manor House, Wiltshir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442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histouries.files.wordpress.com/2011/08/avebury_manor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516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vebury Manor House, Wiltshir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764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tripideas.org/assets/img/3501631391_750_avebury-manor-house-wiltshi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097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vebury 4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858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vebury Stones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724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vebury Circl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9732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vebury Rock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495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Baddesley Clinton, Warwickshire </a:t>
            </a:r>
          </a:p>
        </p:txBody>
      </p:sp>
      <p:sp>
        <p:nvSpPr>
          <p:cNvPr id="3" name="2 Marcador de contenido"/>
          <p:cNvSpPr>
            <a:spLocks noGrp="1"/>
          </p:cNvSpPr>
          <p:nvPr>
            <p:ph idx="1"/>
          </p:nvPr>
        </p:nvSpPr>
        <p:spPr/>
        <p:txBody>
          <a:bodyPr/>
          <a:lstStyle/>
          <a:p>
            <a:r>
              <a:rPr lang="es-ES" dirty="0"/>
              <a:t>Esta casa solariega con foso antiguo data del siglo XV y  fue el hogar de la familia de Ferrers durante 500 años. </a:t>
            </a:r>
          </a:p>
          <a:p>
            <a:r>
              <a:rPr lang="es-ES" dirty="0"/>
              <a:t>Hoy en día, entre los preciosos jardines, los estanques originales medievales son un guiso de supervivencia rara.</a:t>
            </a:r>
          </a:p>
          <a:p>
            <a:r>
              <a:rPr lang="es-ES" dirty="0"/>
              <a:t> Éstos han sido conectados por un sistema de tubos de madera con el foso y  la larga zanja. </a:t>
            </a:r>
          </a:p>
        </p:txBody>
      </p:sp>
    </p:spTree>
    <p:extLst>
      <p:ext uri="{BB962C8B-B14F-4D97-AF65-F5344CB8AC3E}">
        <p14:creationId xmlns:p14="http://schemas.microsoft.com/office/powerpoint/2010/main" val="2335520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3116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us.123rf.com/400wm/400/400/davidmartyn/davidmartyn0904/davidmartyn090400001/4650654-heart-of-england-way-footpath-baddesley-clinton-estate-warwickshire-church-and-daffodi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369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3939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farm4.static.flickr.com/3123/5748104092_177aa9f6a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4744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planetware.com/i/photo/baddesley-clinton-solihull-gb9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2165013"/>
            <a:ext cx="4762500" cy="3181350"/>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31" y="35568"/>
            <a:ext cx="4762500" cy="3825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22" y="3587563"/>
            <a:ext cx="4762500"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5568" y="3587563"/>
            <a:ext cx="4398431" cy="327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45569" y="0"/>
            <a:ext cx="4398429" cy="358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45748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6958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5852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Buckland Abbey, Devon </a:t>
            </a:r>
          </a:p>
        </p:txBody>
      </p:sp>
      <p:sp>
        <p:nvSpPr>
          <p:cNvPr id="3" name="2 Marcador de contenido"/>
          <p:cNvSpPr>
            <a:spLocks noGrp="1"/>
          </p:cNvSpPr>
          <p:nvPr>
            <p:ph idx="1"/>
          </p:nvPr>
        </p:nvSpPr>
        <p:spPr/>
        <p:txBody>
          <a:bodyPr/>
          <a:lstStyle/>
          <a:p>
            <a:r>
              <a:rPr lang="es-ES" dirty="0"/>
              <a:t>Originalmente data del siglo XIII, esta abadía cisterciense se transformó trescientos años más tarde en una casa privada famoso habitada por Sir Francis Drake. </a:t>
            </a:r>
          </a:p>
          <a:p>
            <a:r>
              <a:rPr lang="es-ES" dirty="0"/>
              <a:t>Los jardines fueron rediseñados en la década de 1990 con las características que se pueden encontrar en un jardín medieval como un hidromiel de flores, o un prado, y los parterres formales cercados por enrejados con una piscina con la fuente en su centro.</a:t>
            </a:r>
          </a:p>
          <a:p>
            <a:r>
              <a:rPr lang="es-ES" dirty="0"/>
              <a:t> También hay un jardín con bojes y  las hierbas medicinales. </a:t>
            </a:r>
          </a:p>
          <a:p>
            <a:endParaRPr lang="es-ES" dirty="0"/>
          </a:p>
          <a:p>
            <a:endParaRPr lang="es-ES" dirty="0"/>
          </a:p>
        </p:txBody>
      </p:sp>
    </p:spTree>
    <p:extLst>
      <p:ext uri="{BB962C8B-B14F-4D97-AF65-F5344CB8AC3E}">
        <p14:creationId xmlns:p14="http://schemas.microsoft.com/office/powerpoint/2010/main" val="184642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71564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04765"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7981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92574" cy="6974632"/>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2574" y="0"/>
            <a:ext cx="4051426" cy="3717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2574" y="3717032"/>
            <a:ext cx="4051426" cy="322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0950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26841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5541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Cotehele, Cornwall </a:t>
            </a:r>
          </a:p>
        </p:txBody>
      </p:sp>
      <p:sp>
        <p:nvSpPr>
          <p:cNvPr id="3" name="2 Marcador de contenido"/>
          <p:cNvSpPr>
            <a:spLocks noGrp="1"/>
          </p:cNvSpPr>
          <p:nvPr>
            <p:ph idx="1"/>
          </p:nvPr>
        </p:nvSpPr>
        <p:spPr/>
        <p:txBody>
          <a:bodyPr/>
          <a:lstStyle/>
          <a:p>
            <a:r>
              <a:rPr lang="es-ES" dirty="0"/>
              <a:t>La atmosfera del jardín en Cotehele ofrece un ambiente romántico para la casa antigua rodeada de jardines formales, mientras que en el jardín del valle, hoy plantado y con plantas exóticas,  evidencia  la larga historia Cotehele que se puede encontrar en la supervivencia de los estanques guisado medievales y el palomar en la cúpula. </a:t>
            </a:r>
          </a:p>
        </p:txBody>
      </p:sp>
    </p:spTree>
    <p:extLst>
      <p:ext uri="{BB962C8B-B14F-4D97-AF65-F5344CB8AC3E}">
        <p14:creationId xmlns:p14="http://schemas.microsoft.com/office/powerpoint/2010/main" val="31410600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94930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3 CuadroTexto"/>
          <p:cNvSpPr txBox="1"/>
          <p:nvPr/>
        </p:nvSpPr>
        <p:spPr>
          <a:xfrm>
            <a:off x="7618076" y="6488596"/>
            <a:ext cx="1475656" cy="369332"/>
          </a:xfrm>
          <a:prstGeom prst="rect">
            <a:avLst/>
          </a:prstGeom>
          <a:solidFill>
            <a:schemeClr val="bg1"/>
          </a:solidFill>
        </p:spPr>
        <p:txBody>
          <a:bodyPr wrap="square" rtlCol="0">
            <a:spAutoFit/>
          </a:bodyPr>
          <a:lstStyle/>
          <a:p>
            <a:r>
              <a:rPr lang="es-ES" dirty="0"/>
              <a:t>Cotehele</a:t>
            </a:r>
          </a:p>
        </p:txBody>
      </p:sp>
    </p:spTree>
    <p:extLst>
      <p:ext uri="{BB962C8B-B14F-4D97-AF65-F5344CB8AC3E}">
        <p14:creationId xmlns:p14="http://schemas.microsoft.com/office/powerpoint/2010/main" val="985027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86843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532976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86116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7524328" y="6525344"/>
            <a:ext cx="1512168" cy="369332"/>
          </a:xfrm>
          <a:prstGeom prst="rect">
            <a:avLst/>
          </a:prstGeom>
          <a:solidFill>
            <a:schemeClr val="bg1"/>
          </a:solidFill>
        </p:spPr>
        <p:txBody>
          <a:bodyPr wrap="square" rtlCol="0">
            <a:spAutoFit/>
          </a:bodyPr>
          <a:lstStyle/>
          <a:p>
            <a:r>
              <a:rPr lang="es-ES" dirty="0"/>
              <a:t>Cotehele</a:t>
            </a:r>
          </a:p>
        </p:txBody>
      </p:sp>
    </p:spTree>
    <p:extLst>
      <p:ext uri="{BB962C8B-B14F-4D97-AF65-F5344CB8AC3E}">
        <p14:creationId xmlns:p14="http://schemas.microsoft.com/office/powerpoint/2010/main" val="16207837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94096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Fountains Abbey, Yorkshire </a:t>
            </a:r>
          </a:p>
        </p:txBody>
      </p:sp>
      <p:sp>
        <p:nvSpPr>
          <p:cNvPr id="3" name="2 Marcador de contenido"/>
          <p:cNvSpPr>
            <a:spLocks noGrp="1"/>
          </p:cNvSpPr>
          <p:nvPr>
            <p:ph idx="1"/>
          </p:nvPr>
        </p:nvSpPr>
        <p:spPr/>
        <p:txBody>
          <a:bodyPr/>
          <a:lstStyle/>
          <a:p>
            <a:r>
              <a:rPr lang="es-ES" dirty="0"/>
              <a:t>Los restos de esta abadía cisterciense del siglo XII se incorporan al paisaje de Studley Royal donde los estanques originales del molino y un parque de ciervos medieval todavía se puede encontrar. Ahora es, un sitio del Patrimonio Mundial de la UNESCO. </a:t>
            </a:r>
          </a:p>
        </p:txBody>
      </p:sp>
    </p:spTree>
    <p:extLst>
      <p:ext uri="{BB962C8B-B14F-4D97-AF65-F5344CB8AC3E}">
        <p14:creationId xmlns:p14="http://schemas.microsoft.com/office/powerpoint/2010/main" val="2139825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671455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09983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29"/>
            <a:ext cx="9144000" cy="6848941"/>
          </a:xfrm>
          <a:prstGeom prst="rect">
            <a:avLst/>
          </a:prstGeom>
        </p:spPr>
      </p:pic>
    </p:spTree>
    <p:extLst>
      <p:ext uri="{BB962C8B-B14F-4D97-AF65-F5344CB8AC3E}">
        <p14:creationId xmlns:p14="http://schemas.microsoft.com/office/powerpoint/2010/main" val="22687453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457784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76490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87164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8580"/>
            <a:ext cx="9144000" cy="6720840"/>
          </a:xfrm>
          <a:prstGeom prst="rect">
            <a:avLst/>
          </a:prstGeom>
        </p:spPr>
      </p:pic>
    </p:spTree>
    <p:extLst>
      <p:ext uri="{BB962C8B-B14F-4D97-AF65-F5344CB8AC3E}">
        <p14:creationId xmlns:p14="http://schemas.microsoft.com/office/powerpoint/2010/main" val="41940638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884778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29244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70251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Ightham Mote, Kent </a:t>
            </a:r>
          </a:p>
        </p:txBody>
      </p:sp>
      <p:sp>
        <p:nvSpPr>
          <p:cNvPr id="3" name="2 Marcador de contenido"/>
          <p:cNvSpPr>
            <a:spLocks noGrp="1"/>
          </p:cNvSpPr>
          <p:nvPr>
            <p:ph idx="1"/>
          </p:nvPr>
        </p:nvSpPr>
        <p:spPr/>
        <p:txBody>
          <a:bodyPr/>
          <a:lstStyle/>
          <a:p>
            <a:r>
              <a:rPr lang="es-ES" dirty="0"/>
              <a:t>Una romántica casa señorial medieval con foso descrito por David Starkey como "uno de los más bellos e interesantes de las casas de campo inglesas. </a:t>
            </a:r>
          </a:p>
          <a:p>
            <a:r>
              <a:rPr lang="es-ES" dirty="0"/>
              <a:t>Ubicado en un valle boscoso, una secuencia de las características del agua bien pueden ser los estanques originales.</a:t>
            </a:r>
          </a:p>
          <a:p>
            <a:r>
              <a:rPr lang="es-ES" dirty="0"/>
              <a:t> Hoy, el jardín ha sido plantado con parterres formales, un guiño a sus orígenes medievales. </a:t>
            </a:r>
          </a:p>
        </p:txBody>
      </p:sp>
    </p:spTree>
    <p:extLst>
      <p:ext uri="{BB962C8B-B14F-4D97-AF65-F5344CB8AC3E}">
        <p14:creationId xmlns:p14="http://schemas.microsoft.com/office/powerpoint/2010/main" val="27662762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18338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0624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79971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98149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83671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33883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82850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291711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29475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Lavenham Guildhall, Suffolk </a:t>
            </a:r>
          </a:p>
        </p:txBody>
      </p:sp>
      <p:sp>
        <p:nvSpPr>
          <p:cNvPr id="3" name="2 Marcador de contenido"/>
          <p:cNvSpPr>
            <a:spLocks noGrp="1"/>
          </p:cNvSpPr>
          <p:nvPr>
            <p:ph idx="1"/>
          </p:nvPr>
        </p:nvSpPr>
        <p:spPr/>
        <p:txBody>
          <a:bodyPr/>
          <a:lstStyle/>
          <a:p>
            <a:r>
              <a:rPr lang="es-ES" dirty="0"/>
              <a:t>El jardín de este edificio de entramado de madera, uno de los mejores de su tipo en Gran Bretaña, contiene plantas que se utilizan para teñir tela medieval de la que el pueblo derivó su riqueza. Madder y cártamo produce vinos tintos y rosados, soldadura y cardo siempre amarillos y verdes mientras pastel, helenio y buglosas víboras dio un tinte azul.</a:t>
            </a:r>
          </a:p>
          <a:p>
            <a:r>
              <a:rPr lang="es-ES" dirty="0"/>
              <a:t> Los cardones fueron utilizados para terminar el paño. Exposiciones y demostraciones regulares se dan por el gremio local de tejedores, hiladores y tintoreros. </a:t>
            </a:r>
          </a:p>
        </p:txBody>
      </p:sp>
    </p:spTree>
    <p:extLst>
      <p:ext uri="{BB962C8B-B14F-4D97-AF65-F5344CB8AC3E}">
        <p14:creationId xmlns:p14="http://schemas.microsoft.com/office/powerpoint/2010/main" val="17609338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4294967295"/>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8967663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52168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5257935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57897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4561231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41109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15807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Stoneacre, Kent </a:t>
            </a:r>
          </a:p>
        </p:txBody>
      </p:sp>
      <p:sp>
        <p:nvSpPr>
          <p:cNvPr id="3" name="2 Marcador de contenido"/>
          <p:cNvSpPr>
            <a:spLocks noGrp="1"/>
          </p:cNvSpPr>
          <p:nvPr>
            <p:ph idx="1"/>
          </p:nvPr>
        </p:nvSpPr>
        <p:spPr/>
        <p:txBody>
          <a:bodyPr/>
          <a:lstStyle/>
          <a:p>
            <a:r>
              <a:rPr lang="es-ES" dirty="0"/>
              <a:t>Un entramado de madera de la casa de labrador del siglo XV, un ejemplo perfecto de un Wealden sala de la casa rodeada de un glorioso restaurado, si no es históricamente exacta, el romántico jardín con un huerto y prado para dar una idea de sus orígenes medievales. </a:t>
            </a:r>
          </a:p>
        </p:txBody>
      </p:sp>
    </p:spTree>
    <p:extLst>
      <p:ext uri="{BB962C8B-B14F-4D97-AF65-F5344CB8AC3E}">
        <p14:creationId xmlns:p14="http://schemas.microsoft.com/office/powerpoint/2010/main" val="30262667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67497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27984" cy="3429000"/>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4" y="0"/>
            <a:ext cx="4716016" cy="342900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4" y="3429000"/>
            <a:ext cx="4320480" cy="3429000"/>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7984" y="3284984"/>
            <a:ext cx="4716016" cy="3573016"/>
          </a:xfrm>
          <a:prstGeom prst="rect">
            <a:avLst/>
          </a:prstGeom>
        </p:spPr>
      </p:pic>
    </p:spTree>
    <p:extLst>
      <p:ext uri="{BB962C8B-B14F-4D97-AF65-F5344CB8AC3E}">
        <p14:creationId xmlns:p14="http://schemas.microsoft.com/office/powerpoint/2010/main" val="32210725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12494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Savon</Template>
  <TotalTime>177</TotalTime>
  <Words>1215</Words>
  <Application>Microsoft Office PowerPoint</Application>
  <PresentationFormat>Presentación en pantalla (4:3)</PresentationFormat>
  <Paragraphs>151</Paragraphs>
  <Slides>75</Slides>
  <Notes>50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75</vt:i4>
      </vt:variant>
    </vt:vector>
  </HeadingPairs>
  <TitlesOfParts>
    <vt:vector size="79" baseType="lpstr">
      <vt:lpstr>Calibri</vt:lpstr>
      <vt:lpstr>Century Gothic</vt:lpstr>
      <vt:lpstr>Garamond</vt:lpstr>
      <vt:lpstr>Savon</vt:lpstr>
      <vt:lpstr>JARDIN MEDIEVAL  Edad Media hasta c1500 </vt:lpstr>
      <vt:lpstr>JARDIN MEDIEVAL</vt:lpstr>
      <vt:lpstr>Presentación de PowerPoint</vt:lpstr>
      <vt:lpstr>Presentación de PowerPoint</vt:lpstr>
      <vt:lpstr>Presentación de PowerPoint</vt:lpstr>
      <vt:lpstr>Alfriston Clergy House, East Sussex </vt:lpstr>
      <vt:lpstr>Presentación de PowerPoint</vt:lpstr>
      <vt:lpstr>Presentación de PowerPoint</vt:lpstr>
      <vt:lpstr>Presentación de PowerPoint</vt:lpstr>
      <vt:lpstr>Presentación de PowerPoint</vt:lpstr>
      <vt:lpstr>Avebury Manor, Wiltshire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Baddesley Clinton, Warwickshire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Buckland Abbey, Devon </vt:lpstr>
      <vt:lpstr>Presentación de PowerPoint</vt:lpstr>
      <vt:lpstr>Presentación de PowerPoint</vt:lpstr>
      <vt:lpstr>Presentación de PowerPoint</vt:lpstr>
      <vt:lpstr>Presentación de PowerPoint</vt:lpstr>
      <vt:lpstr>Presentación de PowerPoint</vt:lpstr>
      <vt:lpstr>Cotehele, Cornwall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Fountains Abbey, Yorkshire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Ightham Mote, Kent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Lavenham Guildhall, Suffolk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Stoneacre, Kent </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 MEDIEVAL  Edad Media hasta c1500</dc:title>
  <dc:creator>Josep</dc:creator>
  <cp:lastModifiedBy>Usuario</cp:lastModifiedBy>
  <cp:revision>19</cp:revision>
  <dcterms:created xsi:type="dcterms:W3CDTF">2013-01-09T13:23:28Z</dcterms:created>
  <dcterms:modified xsi:type="dcterms:W3CDTF">2018-03-25T07:40:33Z</dcterms:modified>
</cp:coreProperties>
</file>