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2"/>
  </p:notesMasterIdLst>
  <p:sldIdLst>
    <p:sldId id="256" r:id="rId2"/>
    <p:sldId id="25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258" r:id="rId12"/>
    <p:sldId id="304" r:id="rId13"/>
    <p:sldId id="269" r:id="rId14"/>
    <p:sldId id="273" r:id="rId15"/>
    <p:sldId id="274" r:id="rId16"/>
    <p:sldId id="322" r:id="rId17"/>
    <p:sldId id="262" r:id="rId18"/>
    <p:sldId id="324" r:id="rId19"/>
    <p:sldId id="290" r:id="rId20"/>
    <p:sldId id="287" r:id="rId21"/>
    <p:sldId id="265" r:id="rId22"/>
    <p:sldId id="259" r:id="rId23"/>
    <p:sldId id="260" r:id="rId24"/>
    <p:sldId id="261" r:id="rId25"/>
    <p:sldId id="263" r:id="rId26"/>
    <p:sldId id="268" r:id="rId27"/>
    <p:sldId id="288" r:id="rId28"/>
    <p:sldId id="295" r:id="rId29"/>
    <p:sldId id="296" r:id="rId30"/>
    <p:sldId id="298" r:id="rId31"/>
    <p:sldId id="299" r:id="rId32"/>
    <p:sldId id="316" r:id="rId33"/>
    <p:sldId id="277" r:id="rId34"/>
    <p:sldId id="338" r:id="rId35"/>
    <p:sldId id="266" r:id="rId36"/>
    <p:sldId id="267" r:id="rId37"/>
    <p:sldId id="271" r:id="rId38"/>
    <p:sldId id="275" r:id="rId39"/>
    <p:sldId id="276" r:id="rId40"/>
    <p:sldId id="278" r:id="rId41"/>
    <p:sldId id="279" r:id="rId42"/>
    <p:sldId id="280" r:id="rId43"/>
    <p:sldId id="281" r:id="rId44"/>
    <p:sldId id="282" r:id="rId45"/>
    <p:sldId id="285" r:id="rId46"/>
    <p:sldId id="289" r:id="rId47"/>
    <p:sldId id="294" r:id="rId48"/>
    <p:sldId id="291" r:id="rId49"/>
    <p:sldId id="300" r:id="rId50"/>
    <p:sldId id="303" r:id="rId51"/>
    <p:sldId id="305" r:id="rId52"/>
    <p:sldId id="301" r:id="rId53"/>
    <p:sldId id="306" r:id="rId54"/>
    <p:sldId id="307" r:id="rId55"/>
    <p:sldId id="308" r:id="rId56"/>
    <p:sldId id="309" r:id="rId57"/>
    <p:sldId id="310" r:id="rId58"/>
    <p:sldId id="311" r:id="rId59"/>
    <p:sldId id="313" r:id="rId60"/>
    <p:sldId id="314" r:id="rId61"/>
    <p:sldId id="317" r:id="rId62"/>
    <p:sldId id="318" r:id="rId63"/>
    <p:sldId id="321" r:id="rId64"/>
    <p:sldId id="323" r:id="rId65"/>
    <p:sldId id="325" r:id="rId66"/>
    <p:sldId id="326" r:id="rId67"/>
    <p:sldId id="327" r:id="rId68"/>
    <p:sldId id="328" r:id="rId69"/>
    <p:sldId id="297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9" r:id="rId80"/>
    <p:sldId id="340" r:id="rId81"/>
    <p:sldId id="341" r:id="rId82"/>
    <p:sldId id="315" r:id="rId83"/>
    <p:sldId id="319" r:id="rId84"/>
    <p:sldId id="272" r:id="rId85"/>
    <p:sldId id="342" r:id="rId86"/>
    <p:sldId id="343" r:id="rId87"/>
    <p:sldId id="344" r:id="rId88"/>
    <p:sldId id="345" r:id="rId89"/>
    <p:sldId id="346" r:id="rId90"/>
    <p:sldId id="347" r:id="rId9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53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4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5F848-8E73-46DB-9E17-FB0909A7ABA7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DC3D3-D776-4434-91FD-96A1344BEE5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007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2158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</a:t>
            </a:r>
            <a:r>
              <a:rPr lang="es-ES" baseline="0" dirty="0"/>
              <a:t> Speculation Garden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564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2812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</a:t>
            </a:r>
            <a:r>
              <a:rPr lang="es-ES" baseline="0" dirty="0"/>
              <a:t> Speculacion Garden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545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4090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1334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0814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Speculacion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1668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Bonnigton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598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Speculacion Garden.-Collage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573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Garden.-Hoyo</a:t>
            </a:r>
            <a:r>
              <a:rPr lang="es-ES" baseline="0" dirty="0"/>
              <a:t> negro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4730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0101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3481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073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1463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5646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Black Hole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9059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5484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7492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74440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3195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87940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97826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3703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19941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52915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The Cosmic Speculation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91686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9372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65020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22714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Charles Jenks.-Jupiter Artland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0968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Charles Jenks.-Jupiter Artland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28453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Charles Jenks.-Jupiter Artland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32944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Charles Jenks.-Jupiter Artland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1383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Charles Jenks.-Jupiter Artland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27265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Charles Jenks.-Jupiter Artland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60121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Charles Jenks.-Jupiter Artland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84928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Charles Jenks.-Jupiter Artland Garden.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14499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60165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45670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14579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25432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31155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48782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13662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52335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21469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80575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Goddess of the North, Northumberlandia, Newcastle, England 2005-2012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174340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Goddess of the North, Northumberlandia, Newcastle, England 2005-2012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454790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Goddess of the North, Northumberlandia, Newcastle, England 2005-2012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41994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Goddess of the North, Northumberlandia, Newcastle, England 2005-2012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258399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Cells</a:t>
            </a:r>
            <a:r>
              <a:rPr lang="es-ES" baseline="0" dirty="0"/>
              <a:t> of Life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76083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Milan.-Portello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46430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 of Cosmic Speculation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44422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Galeria de Arte Moderno en Edimburgo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184801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Galeria de Arte Moderno en Edimburgo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C3D3-D776-4434-91FD-96A1344BEE51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5135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CF664FA-5A3B-4E03-B455-D97305D65DD1}" type="datetimeFigureOut">
              <a:rPr lang="es-ES" smtClean="0"/>
              <a:t>24/03/2018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7A66066-9C6E-4A9B-9E97-8898B67943D0}" type="slidenum">
              <a:rPr lang="es-ES" smtClean="0"/>
              <a:t>‹Nº›</a:t>
            </a:fld>
            <a:endParaRPr lang="es-E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733365" y="2348880"/>
            <a:ext cx="3313355" cy="2061756"/>
          </a:xfrm>
        </p:spPr>
        <p:txBody>
          <a:bodyPr>
            <a:noAutofit/>
          </a:bodyPr>
          <a:lstStyle/>
          <a:p>
            <a:r>
              <a:rPr lang="es-ES" sz="4000" b="1" dirty="0"/>
              <a:t>Gardens de Charles Jencks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33365" y="4421081"/>
            <a:ext cx="3309803" cy="1168160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dirty="0"/>
              <a:t>JOSE ELIAS BONELLS</a:t>
            </a:r>
          </a:p>
          <a:p>
            <a:r>
              <a:rPr lang="de-DE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1059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008112"/>
          </a:xfrm>
        </p:spPr>
        <p:txBody>
          <a:bodyPr>
            <a:normAutofit/>
          </a:bodyPr>
          <a:lstStyle/>
          <a:p>
            <a:r>
              <a:rPr lang="es-ES" b="1" dirty="0"/>
              <a:t>Charles Jencks Alexander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043492" y="1772816"/>
            <a:ext cx="7128908" cy="4248472"/>
          </a:xfrm>
        </p:spPr>
        <p:txBody>
          <a:bodyPr>
            <a:noAutofit/>
          </a:bodyPr>
          <a:lstStyle/>
          <a:p>
            <a:r>
              <a:rPr lang="es-ES" dirty="0"/>
              <a:t>Charles Jencks Alexander (nacido el 21 de junio de 1939) es un teórico americano de arquitectura, arquitecto paisajista y diseñador. </a:t>
            </a:r>
          </a:p>
          <a:p>
            <a:r>
              <a:rPr lang="es-ES" dirty="0"/>
              <a:t>Sus libros sobre la historia y crítica de la modernidad y la posmodernidad son ampliamente leídas en los círculos arquitectónicos. </a:t>
            </a:r>
          </a:p>
          <a:p>
            <a:r>
              <a:rPr lang="es-ES" dirty="0"/>
              <a:t>Jencks ahora vive en Escocia, donde diseña escultura paisaje y escribe sobre arte cosmogónico.</a:t>
            </a:r>
          </a:p>
        </p:txBody>
      </p:sp>
    </p:spTree>
    <p:extLst>
      <p:ext uri="{BB962C8B-B14F-4D97-AF65-F5344CB8AC3E}">
        <p14:creationId xmlns:p14="http://schemas.microsoft.com/office/powerpoint/2010/main" val="272311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692696"/>
            <a:ext cx="7128908" cy="513993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 de la especulación cósmica, que  se inició en 1988, se dedicó a finales de la Jencks esposa Maggie Keswick. </a:t>
            </a:r>
          </a:p>
          <a:p>
            <a:r>
              <a:rPr lang="es-ES" dirty="0"/>
              <a:t>El jardín tiene un nombre porque Jencks, Keswick, los científicos y sus amigos del jardín diseñado sobre la base de los procesos naturales y científicos.</a:t>
            </a:r>
          </a:p>
          <a:p>
            <a:r>
              <a:rPr lang="es-ES" dirty="0"/>
              <a:t>El objetivo de Jencks  era celebrar la naturaleza, al mismo tiempo que también incorpora elementos de las ciencias modernas en el diseño.</a:t>
            </a:r>
          </a:p>
          <a:p>
            <a:r>
              <a:rPr lang="es-ES" dirty="0"/>
              <a:t>El jardín contiene una especie de plantas que son agradables a la vista, así como comestibles</a:t>
            </a:r>
          </a:p>
        </p:txBody>
      </p:sp>
    </p:spTree>
    <p:extLst>
      <p:ext uri="{BB962C8B-B14F-4D97-AF65-F5344CB8AC3E}">
        <p14:creationId xmlns:p14="http://schemas.microsoft.com/office/powerpoint/2010/main" val="399132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764704"/>
            <a:ext cx="7128908" cy="5067925"/>
          </a:xfrm>
        </p:spPr>
        <p:txBody>
          <a:bodyPr>
            <a:normAutofit lnSpcReduction="10000"/>
          </a:bodyPr>
          <a:lstStyle/>
          <a:p>
            <a:r>
              <a:rPr lang="es-ES" dirty="0"/>
              <a:t>Con un "siglo de extraordinario descubrimiento en biología" como evolución y el ácido desoxirribonucleico también conocido como ADN, y la cosmología, esto ha dado origen a un nuevo tipo de diseño de jardines [cósmica] . La preservación de los caminos y la belleza tradicional de la huerta sigue siendo su preocupación, pero Jencks realza el paisaje cósmico usando nuevas herramientas y materiales artificiales.</a:t>
            </a:r>
          </a:p>
          <a:p>
            <a:r>
              <a:rPr lang="es-ES" dirty="0"/>
              <a:t>El jardín es un microcosmos – que uno experimenta cuando camina por los jardines como  el universo en miniatura. </a:t>
            </a:r>
          </a:p>
        </p:txBody>
      </p:sp>
    </p:spTree>
    <p:extLst>
      <p:ext uri="{BB962C8B-B14F-4D97-AF65-F5344CB8AC3E}">
        <p14:creationId xmlns:p14="http://schemas.microsoft.com/office/powerpoint/2010/main" val="9322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764704"/>
            <a:ext cx="7056784" cy="561662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Según Jencks, los jardines también son autobiográficos porque revelan los momentos más felices, las tragedias y las verdades del propietario y su familia. </a:t>
            </a:r>
          </a:p>
          <a:p>
            <a:r>
              <a:rPr lang="es-ES" dirty="0"/>
              <a:t>A medida que el jardín se ha  desarrollado desde el año 1988, también lo hicieron las ciencias tales como la cosmología, y esto permitió una interacción dinámica entre el universo que la desarrolla, una ciencia y un diseño despliegue interrogatorio. </a:t>
            </a:r>
          </a:p>
          <a:p>
            <a:r>
              <a:rPr lang="es-ES" dirty="0"/>
              <a:t>Jencks cree que la ciencia contemporánea es potencialmente una gran fuerza en movimiento para la creatividad porque nos dice la verdad sobre la forma en que el universo es y nos muestran los patrones de belleza.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1864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980728"/>
            <a:ext cx="7128792" cy="504056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Pasión cósmica , el deseo tanto de conocer y relacionarse con el universo, es una de las principales unidades de las criaturas sensibles a la par con los que ejercen de  novelistas: el sexo, el dinero y el poder. </a:t>
            </a:r>
          </a:p>
          <a:p>
            <a:r>
              <a:rPr lang="es-ES" dirty="0"/>
              <a:t>Cada criatura del universo trata de aumentar su conocimiento, para averiguar lo que está pasando, lo que va a pasar después, y cómo las cosas están evolucionando. </a:t>
            </a:r>
          </a:p>
          <a:p>
            <a:r>
              <a:rPr lang="es-ES" dirty="0"/>
              <a:t>Esta hambre de conocimiento proviene del deseo de relacionarse con este proceso, encajan con sus patrones, celebrar, y de vez en cuando, lo critican. </a:t>
            </a:r>
          </a:p>
        </p:txBody>
      </p:sp>
    </p:spTree>
    <p:extLst>
      <p:ext uri="{BB962C8B-B14F-4D97-AF65-F5344CB8AC3E}">
        <p14:creationId xmlns:p14="http://schemas.microsoft.com/office/powerpoint/2010/main" val="2740921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836712"/>
            <a:ext cx="7200800" cy="5328592"/>
          </a:xfrm>
        </p:spPr>
        <p:txBody>
          <a:bodyPr/>
          <a:lstStyle/>
          <a:p>
            <a:r>
              <a:rPr lang="es-ES" dirty="0"/>
              <a:t>Las leyes de la naturaleza pueden ser omnipotentes, pero también pueden ser cuestionados. </a:t>
            </a:r>
          </a:p>
          <a:p>
            <a:r>
              <a:rPr lang="es-ES" dirty="0"/>
              <a:t>Un jardín es un lugar perfecto para probar estas especulaciones y celebraciones, ya que es un poco de la naturaleza por el hombre, un paisaje fabricado e ideal cósmico, y una crítica a la forma en que el universo es. </a:t>
            </a:r>
          </a:p>
          <a:p>
            <a:r>
              <a:rPr lang="es-ES" dirty="0"/>
              <a:t>Jencks se ha convertido en una figura destacada en British arquitectura del paisaje 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607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836712"/>
            <a:ext cx="7128908" cy="5472608"/>
          </a:xfrm>
        </p:spPr>
        <p:txBody>
          <a:bodyPr>
            <a:normAutofit fontScale="92500"/>
          </a:bodyPr>
          <a:lstStyle/>
          <a:p>
            <a:r>
              <a:rPr lang="es-ES" dirty="0"/>
              <a:t>Su obra se inspira en paisajes fractales , la genética, la teoría del caos , las olas y solitones . En Edimburgo, Escocia diseñó la forma del terreno en la Galería Nacional Escocesa de Arte Moderno en colaboración con Terry Farrell y Duncan Whatmore de Terry Farrell and Partners. </a:t>
            </a:r>
          </a:p>
          <a:p>
            <a:r>
              <a:rPr lang="es-ES" dirty="0"/>
              <a:t>Estos temas se amplían en su propio jardín privado, el Jardín de la especulación cósmica , en la Casa de Portrack cerca de Dumfries . </a:t>
            </a:r>
          </a:p>
          <a:p>
            <a:r>
              <a:rPr lang="es-ES" dirty="0"/>
              <a:t>Los diseños de paisaje Agujero Negro, IUCAA, Pune, India, 2002; Portello Park, Milán 2002-7 (Garden Time 2004-7), dos celdas - Centro de Inverness Maggie, 2003-5;Northumberlandie. </a:t>
            </a:r>
          </a:p>
        </p:txBody>
      </p:sp>
    </p:spTree>
    <p:extLst>
      <p:ext uri="{BB962C8B-B14F-4D97-AF65-F5344CB8AC3E}">
        <p14:creationId xmlns:p14="http://schemas.microsoft.com/office/powerpoint/2010/main" val="1150362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836712"/>
            <a:ext cx="7200916" cy="4995917"/>
          </a:xfrm>
        </p:spPr>
        <p:txBody>
          <a:bodyPr/>
          <a:lstStyle/>
          <a:p>
            <a:r>
              <a:rPr lang="es-ES" dirty="0"/>
              <a:t>Bonnington House 2005 - 2009; Crawick accidentes geográficos, 2006 -; Memorias del Futuro, Altdöbern, Forma del terreno y proyecto de recuperación, Alemania; Chi Wu, Terraza Agujero Negro Oval, el Parque Olímpico de Beijing de 2008 y Scotloch, The Fife Proyecto Tierra, Kelty, Escocia, 2003, 2010 +. Él es también un diseñador de muebles y escultor, completando Esculturas de ADN en los jardines de Kew en 2003 y la Universidad de Cambridge en 2005. </a:t>
            </a:r>
          </a:p>
        </p:txBody>
      </p:sp>
    </p:spTree>
    <p:extLst>
      <p:ext uri="{BB962C8B-B14F-4D97-AF65-F5344CB8AC3E}">
        <p14:creationId xmlns:p14="http://schemas.microsoft.com/office/powerpoint/2010/main" val="2450873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836712"/>
            <a:ext cx="7272924" cy="4995917"/>
          </a:xfrm>
        </p:spPr>
        <p:txBody>
          <a:bodyPr/>
          <a:lstStyle/>
          <a:p>
            <a:r>
              <a:rPr lang="es-ES" dirty="0"/>
              <a:t>Jencks ha dado conferencias en más de cuarenta universidades de todo el mundo, incluyendo Beijing, Shanghai, Tokio, Milán, Barcelona, ​​y en los EE.UU. en Harvard, Columbia, Princeton y Yale. </a:t>
            </a:r>
          </a:p>
          <a:p>
            <a:r>
              <a:rPr lang="es-ES" dirty="0"/>
              <a:t>En su obra más reciente, colaboró ​​con el fallecido Maggie Keswick en diseños fractales de construcción y mobiliario, así como el paisaje extensa base de diseños en la teoría de la complejidad, las olas y los solitones. </a:t>
            </a:r>
          </a:p>
        </p:txBody>
      </p:sp>
    </p:spTree>
    <p:extLst>
      <p:ext uri="{BB962C8B-B14F-4D97-AF65-F5344CB8AC3E}">
        <p14:creationId xmlns:p14="http://schemas.microsoft.com/office/powerpoint/2010/main" val="603070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4736"/>
            <a:ext cx="8496944" cy="628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4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260648"/>
            <a:ext cx="840105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72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93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4904"/>
            <a:ext cx="8496944" cy="61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99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"/>
          <a:stretch/>
        </p:blipFill>
        <p:spPr>
          <a:xfrm>
            <a:off x="467544" y="369676"/>
            <a:ext cx="8208912" cy="60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12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73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51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835292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62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53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24935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77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58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8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2190"/>
            <a:ext cx="8208912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1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08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32656"/>
            <a:ext cx="812800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63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003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9694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91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07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89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1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37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168456" cy="615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89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28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"/>
          <a:stretch/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92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391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8600"/>
            <a:ext cx="8568952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24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9694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50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048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860032" y="6165304"/>
            <a:ext cx="38884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The Cosmic Speculation Garden</a:t>
            </a:r>
          </a:p>
        </p:txBody>
      </p:sp>
    </p:spTree>
    <p:extLst>
      <p:ext uri="{BB962C8B-B14F-4D97-AF65-F5344CB8AC3E}">
        <p14:creationId xmlns:p14="http://schemas.microsoft.com/office/powerpoint/2010/main" val="2586057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7"/>
          <a:stretch/>
        </p:blipFill>
        <p:spPr>
          <a:xfrm>
            <a:off x="467544" y="405535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49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249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2687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9268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58326" y="6205954"/>
            <a:ext cx="3960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The Cosmic Speculation Garden</a:t>
            </a:r>
          </a:p>
        </p:txBody>
      </p:sp>
    </p:spTree>
    <p:extLst>
      <p:ext uri="{BB962C8B-B14F-4D97-AF65-F5344CB8AC3E}">
        <p14:creationId xmlns:p14="http://schemas.microsoft.com/office/powerpoint/2010/main" val="3173350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842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60648"/>
            <a:ext cx="4320480" cy="626469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0648"/>
            <a:ext cx="4207395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260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682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4248472" cy="633670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04663"/>
            <a:ext cx="4567436" cy="619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650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884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598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80919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446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554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222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1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687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7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870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109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8352928" cy="621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157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497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188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462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366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828092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52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248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4320480" cy="633670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0648"/>
            <a:ext cx="4067175" cy="63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811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033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236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332657"/>
            <a:ext cx="4536504" cy="619268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32657"/>
            <a:ext cx="43853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845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16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835292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18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8851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190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507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8424936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942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137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4249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59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632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203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144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21105"/>
            <a:ext cx="8280920" cy="601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530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68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306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35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2190"/>
            <a:ext cx="8208912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969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7925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0174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851920" y="6165304"/>
            <a:ext cx="48965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Galeria de Arte Moderno en Edimburgo</a:t>
            </a:r>
          </a:p>
        </p:txBody>
      </p:sp>
    </p:spTree>
    <p:extLst>
      <p:ext uri="{BB962C8B-B14F-4D97-AF65-F5344CB8AC3E}">
        <p14:creationId xmlns:p14="http://schemas.microsoft.com/office/powerpoint/2010/main" val="15503627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62865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499992" y="6165304"/>
            <a:ext cx="46440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Galeria de Arte Moderno en Edimburgo</a:t>
            </a:r>
          </a:p>
        </p:txBody>
      </p:sp>
    </p:spTree>
    <p:extLst>
      <p:ext uri="{BB962C8B-B14F-4D97-AF65-F5344CB8AC3E}">
        <p14:creationId xmlns:p14="http://schemas.microsoft.com/office/powerpoint/2010/main" val="369736726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5618"/>
            <a:ext cx="8352928" cy="621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706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70204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02901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138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785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762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026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249</TotalTime>
  <Words>1189</Words>
  <Application>Microsoft Office PowerPoint</Application>
  <PresentationFormat>Presentación en pantalla (4:3)</PresentationFormat>
  <Paragraphs>146</Paragraphs>
  <Slides>90</Slides>
  <Notes>57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90</vt:i4>
      </vt:variant>
    </vt:vector>
  </HeadingPairs>
  <TitlesOfParts>
    <vt:vector size="94" baseType="lpstr">
      <vt:lpstr>Calibri</vt:lpstr>
      <vt:lpstr>Century Gothic</vt:lpstr>
      <vt:lpstr>Wingdings 2</vt:lpstr>
      <vt:lpstr>Austin</vt:lpstr>
      <vt:lpstr>Gardens de Charles Jencks</vt:lpstr>
      <vt:lpstr>Charles Jencks Alexander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Cosmic Especulation Garden de Charles Jenks</dc:title>
  <dc:creator>Josep</dc:creator>
  <cp:lastModifiedBy>Usuario</cp:lastModifiedBy>
  <cp:revision>14</cp:revision>
  <dcterms:created xsi:type="dcterms:W3CDTF">2012-12-03T12:20:25Z</dcterms:created>
  <dcterms:modified xsi:type="dcterms:W3CDTF">2018-03-24T18:29:32Z</dcterms:modified>
</cp:coreProperties>
</file>