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4"/>
  </p:notesMasterIdLst>
  <p:sldIdLst>
    <p:sldId id="256" r:id="rId2"/>
    <p:sldId id="352" r:id="rId3"/>
    <p:sldId id="387" r:id="rId4"/>
    <p:sldId id="388" r:id="rId5"/>
    <p:sldId id="324" r:id="rId6"/>
    <p:sldId id="325" r:id="rId7"/>
    <p:sldId id="326" r:id="rId8"/>
    <p:sldId id="327" r:id="rId9"/>
    <p:sldId id="328" r:id="rId10"/>
    <p:sldId id="329" r:id="rId11"/>
    <p:sldId id="331" r:id="rId12"/>
    <p:sldId id="332" r:id="rId13"/>
    <p:sldId id="333" r:id="rId14"/>
    <p:sldId id="334" r:id="rId15"/>
    <p:sldId id="335" r:id="rId16"/>
    <p:sldId id="336" r:id="rId17"/>
    <p:sldId id="337" r:id="rId18"/>
    <p:sldId id="338" r:id="rId19"/>
    <p:sldId id="339" r:id="rId20"/>
    <p:sldId id="340" r:id="rId21"/>
    <p:sldId id="341" r:id="rId22"/>
    <p:sldId id="342" r:id="rId23"/>
    <p:sldId id="343" r:id="rId24"/>
    <p:sldId id="344" r:id="rId25"/>
    <p:sldId id="345" r:id="rId26"/>
    <p:sldId id="346" r:id="rId27"/>
    <p:sldId id="347" r:id="rId28"/>
    <p:sldId id="348" r:id="rId29"/>
    <p:sldId id="350" r:id="rId30"/>
    <p:sldId id="351" r:id="rId31"/>
    <p:sldId id="353" r:id="rId32"/>
    <p:sldId id="354" r:id="rId33"/>
    <p:sldId id="355" r:id="rId34"/>
    <p:sldId id="356" r:id="rId35"/>
    <p:sldId id="357" r:id="rId36"/>
    <p:sldId id="358" r:id="rId37"/>
    <p:sldId id="359" r:id="rId38"/>
    <p:sldId id="360" r:id="rId39"/>
    <p:sldId id="361" r:id="rId40"/>
    <p:sldId id="362" r:id="rId41"/>
    <p:sldId id="363" r:id="rId42"/>
    <p:sldId id="364" r:id="rId43"/>
    <p:sldId id="365" r:id="rId44"/>
    <p:sldId id="366" r:id="rId45"/>
    <p:sldId id="367" r:id="rId46"/>
    <p:sldId id="368" r:id="rId47"/>
    <p:sldId id="369" r:id="rId48"/>
    <p:sldId id="370" r:id="rId49"/>
    <p:sldId id="371" r:id="rId50"/>
    <p:sldId id="372" r:id="rId51"/>
    <p:sldId id="373" r:id="rId52"/>
    <p:sldId id="374" r:id="rId53"/>
    <p:sldId id="375" r:id="rId54"/>
    <p:sldId id="376" r:id="rId55"/>
    <p:sldId id="377" r:id="rId56"/>
    <p:sldId id="378" r:id="rId57"/>
    <p:sldId id="379" r:id="rId58"/>
    <p:sldId id="257" r:id="rId59"/>
    <p:sldId id="380" r:id="rId60"/>
    <p:sldId id="258" r:id="rId61"/>
    <p:sldId id="259" r:id="rId62"/>
    <p:sldId id="260" r:id="rId63"/>
    <p:sldId id="261" r:id="rId64"/>
    <p:sldId id="262" r:id="rId65"/>
    <p:sldId id="264" r:id="rId66"/>
    <p:sldId id="265" r:id="rId67"/>
    <p:sldId id="266" r:id="rId68"/>
    <p:sldId id="267" r:id="rId69"/>
    <p:sldId id="268" r:id="rId70"/>
    <p:sldId id="308" r:id="rId71"/>
    <p:sldId id="381" r:id="rId72"/>
    <p:sldId id="270" r:id="rId73"/>
    <p:sldId id="269" r:id="rId74"/>
    <p:sldId id="271" r:id="rId75"/>
    <p:sldId id="272" r:id="rId76"/>
    <p:sldId id="273" r:id="rId77"/>
    <p:sldId id="274" r:id="rId78"/>
    <p:sldId id="275" r:id="rId79"/>
    <p:sldId id="276" r:id="rId80"/>
    <p:sldId id="277" r:id="rId81"/>
    <p:sldId id="278" r:id="rId82"/>
    <p:sldId id="279" r:id="rId83"/>
    <p:sldId id="280" r:id="rId84"/>
    <p:sldId id="281" r:id="rId85"/>
    <p:sldId id="282" r:id="rId86"/>
    <p:sldId id="283" r:id="rId87"/>
    <p:sldId id="284" r:id="rId88"/>
    <p:sldId id="285" r:id="rId89"/>
    <p:sldId id="286" r:id="rId90"/>
    <p:sldId id="287" r:id="rId91"/>
    <p:sldId id="290" r:id="rId92"/>
    <p:sldId id="291" r:id="rId93"/>
    <p:sldId id="383" r:id="rId94"/>
    <p:sldId id="292" r:id="rId95"/>
    <p:sldId id="293" r:id="rId96"/>
    <p:sldId id="294" r:id="rId97"/>
    <p:sldId id="295" r:id="rId98"/>
    <p:sldId id="296" r:id="rId99"/>
    <p:sldId id="297" r:id="rId100"/>
    <p:sldId id="298" r:id="rId101"/>
    <p:sldId id="299" r:id="rId102"/>
    <p:sldId id="300" r:id="rId103"/>
    <p:sldId id="303" r:id="rId104"/>
    <p:sldId id="304" r:id="rId105"/>
    <p:sldId id="305" r:id="rId106"/>
    <p:sldId id="306" r:id="rId107"/>
    <p:sldId id="385" r:id="rId108"/>
    <p:sldId id="386" r:id="rId109"/>
    <p:sldId id="307" r:id="rId110"/>
    <p:sldId id="309" r:id="rId111"/>
    <p:sldId id="310" r:id="rId112"/>
    <p:sldId id="311" r:id="rId113"/>
    <p:sldId id="312" r:id="rId114"/>
    <p:sldId id="314" r:id="rId115"/>
    <p:sldId id="316" r:id="rId116"/>
    <p:sldId id="321" r:id="rId117"/>
    <p:sldId id="317" r:id="rId118"/>
    <p:sldId id="320" r:id="rId119"/>
    <p:sldId id="318" r:id="rId120"/>
    <p:sldId id="319" r:id="rId121"/>
    <p:sldId id="322" r:id="rId122"/>
    <p:sldId id="323" r:id="rId1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86418" autoAdjust="0"/>
  </p:normalViewPr>
  <p:slideViewPr>
    <p:cSldViewPr>
      <p:cViewPr varScale="1">
        <p:scale>
          <a:sx n="95" d="100"/>
          <a:sy n="95" d="100"/>
        </p:scale>
        <p:origin x="1560" y="84"/>
      </p:cViewPr>
      <p:guideLst>
        <p:guide orient="horz" pos="2160"/>
        <p:guide pos="2880"/>
      </p:guideLst>
    </p:cSldViewPr>
  </p:slideViewPr>
  <p:outlineViewPr>
    <p:cViewPr>
      <p:scale>
        <a:sx n="33" d="100"/>
        <a:sy n="33" d="100"/>
      </p:scale>
      <p:origin x="0" y="13584"/>
    </p:cViewPr>
    <p:sldLst>
      <p:sld r:id="rId1" collapse="1"/>
    </p:sldLst>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1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77569A-A8C8-4063-955F-A6D4DC0297BF}" type="datetimeFigureOut">
              <a:rPr lang="es-ES" smtClean="0"/>
              <a:t>21/03/2018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19D57F-7403-4019-87C2-7744B12332D5}" type="slidenum">
              <a:rPr lang="es-ES" smtClean="0"/>
              <a:t>‹Nº›</a:t>
            </a:fld>
            <a:endParaRPr lang="es-ES" dirty="0"/>
          </a:p>
        </p:txBody>
      </p:sp>
    </p:spTree>
    <p:extLst>
      <p:ext uri="{BB962C8B-B14F-4D97-AF65-F5344CB8AC3E}">
        <p14:creationId xmlns:p14="http://schemas.microsoft.com/office/powerpoint/2010/main" val="1895000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 Schloss Mirabell</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a:t>
            </a:fld>
            <a:endParaRPr lang="es-ES" dirty="0"/>
          </a:p>
        </p:txBody>
      </p:sp>
    </p:spTree>
    <p:extLst>
      <p:ext uri="{BB962C8B-B14F-4D97-AF65-F5344CB8AC3E}">
        <p14:creationId xmlns:p14="http://schemas.microsoft.com/office/powerpoint/2010/main" val="3440681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 Pitten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a:t>
            </a:fld>
            <a:endParaRPr lang="es-ES" dirty="0"/>
          </a:p>
        </p:txBody>
      </p:sp>
    </p:spTree>
    <p:extLst>
      <p:ext uri="{BB962C8B-B14F-4D97-AF65-F5344CB8AC3E}">
        <p14:creationId xmlns:p14="http://schemas.microsoft.com/office/powerpoint/2010/main" val="2547724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Rosengarten-Schloss_Heidegg</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a:t>
            </a:fld>
            <a:endParaRPr lang="es-ES" dirty="0"/>
          </a:p>
        </p:txBody>
      </p:sp>
    </p:spTree>
    <p:extLst>
      <p:ext uri="{BB962C8B-B14F-4D97-AF65-F5344CB8AC3E}">
        <p14:creationId xmlns:p14="http://schemas.microsoft.com/office/powerpoint/2010/main" val="2532729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Rosengärten in Rapperswil, Switzerland</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a:t>
            </a:fld>
            <a:endParaRPr lang="es-ES" dirty="0"/>
          </a:p>
        </p:txBody>
      </p:sp>
    </p:spTree>
    <p:extLst>
      <p:ext uri="{BB962C8B-B14F-4D97-AF65-F5344CB8AC3E}">
        <p14:creationId xmlns:p14="http://schemas.microsoft.com/office/powerpoint/2010/main" val="120365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 Berner</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a:t>
            </a:fld>
            <a:endParaRPr lang="es-ES" dirty="0"/>
          </a:p>
        </p:txBody>
      </p:sp>
    </p:spTree>
    <p:extLst>
      <p:ext uri="{BB962C8B-B14F-4D97-AF65-F5344CB8AC3E}">
        <p14:creationId xmlns:p14="http://schemas.microsoft.com/office/powerpoint/2010/main" val="3991743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 Bamberg, Germany</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a:t>
            </a:fld>
            <a:endParaRPr lang="es-ES" dirty="0"/>
          </a:p>
        </p:txBody>
      </p:sp>
    </p:spTree>
    <p:extLst>
      <p:ext uri="{BB962C8B-B14F-4D97-AF65-F5344CB8AC3E}">
        <p14:creationId xmlns:p14="http://schemas.microsoft.com/office/powerpoint/2010/main" val="2759359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Rosengarten-Roscheiderhof</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12</a:t>
            </a:fld>
            <a:endParaRPr lang="es-ES" dirty="0"/>
          </a:p>
        </p:txBody>
      </p:sp>
    </p:spTree>
    <p:extLst>
      <p:ext uri="{BB962C8B-B14F-4D97-AF65-F5344CB8AC3E}">
        <p14:creationId xmlns:p14="http://schemas.microsoft.com/office/powerpoint/2010/main" val="1238124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Rosengarten-Beutig-in-Baden-Baden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13</a:t>
            </a:fld>
            <a:endParaRPr lang="es-ES" dirty="0"/>
          </a:p>
        </p:txBody>
      </p:sp>
    </p:spTree>
    <p:extLst>
      <p:ext uri="{BB962C8B-B14F-4D97-AF65-F5344CB8AC3E}">
        <p14:creationId xmlns:p14="http://schemas.microsoft.com/office/powerpoint/2010/main" val="88527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Rosengarten-Beutig-in-Baden-Baden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14</a:t>
            </a:fld>
            <a:endParaRPr lang="es-ES" dirty="0"/>
          </a:p>
        </p:txBody>
      </p:sp>
    </p:spTree>
    <p:extLst>
      <p:ext uri="{BB962C8B-B14F-4D97-AF65-F5344CB8AC3E}">
        <p14:creationId xmlns:p14="http://schemas.microsoft.com/office/powerpoint/2010/main" val="3027897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Rosengarten-Beutig-Baden-Baden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15</a:t>
            </a:fld>
            <a:endParaRPr lang="es-ES" dirty="0"/>
          </a:p>
        </p:txBody>
      </p:sp>
    </p:spTree>
    <p:extLst>
      <p:ext uri="{BB962C8B-B14F-4D97-AF65-F5344CB8AC3E}">
        <p14:creationId xmlns:p14="http://schemas.microsoft.com/office/powerpoint/2010/main" val="2324391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Rosengarten-Beutig-Baden-Baden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16</a:t>
            </a:fld>
            <a:endParaRPr lang="es-ES" dirty="0"/>
          </a:p>
        </p:txBody>
      </p:sp>
    </p:spTree>
    <p:extLst>
      <p:ext uri="{BB962C8B-B14F-4D97-AF65-F5344CB8AC3E}">
        <p14:creationId xmlns:p14="http://schemas.microsoft.com/office/powerpoint/2010/main" val="2164654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Rosengarten-Beutig-Baden-Baden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17</a:t>
            </a:fld>
            <a:endParaRPr lang="es-ES" dirty="0"/>
          </a:p>
        </p:txBody>
      </p:sp>
    </p:spTree>
    <p:extLst>
      <p:ext uri="{BB962C8B-B14F-4D97-AF65-F5344CB8AC3E}">
        <p14:creationId xmlns:p14="http://schemas.microsoft.com/office/powerpoint/2010/main" val="251515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 .-Insel Mainaul</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18</a:t>
            </a:fld>
            <a:endParaRPr lang="es-ES" dirty="0"/>
          </a:p>
        </p:txBody>
      </p:sp>
    </p:spTree>
    <p:extLst>
      <p:ext uri="{BB962C8B-B14F-4D97-AF65-F5344CB8AC3E}">
        <p14:creationId xmlns:p14="http://schemas.microsoft.com/office/powerpoint/2010/main" val="3666134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Rosengarten-1-bearbeitet.-Bamberg</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19</a:t>
            </a:fld>
            <a:endParaRPr lang="es-ES" dirty="0"/>
          </a:p>
        </p:txBody>
      </p:sp>
    </p:spTree>
    <p:extLst>
      <p:ext uri="{BB962C8B-B14F-4D97-AF65-F5344CB8AC3E}">
        <p14:creationId xmlns:p14="http://schemas.microsoft.com/office/powerpoint/2010/main" val="3999342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Rosengarten-1</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20</a:t>
            </a:fld>
            <a:endParaRPr lang="es-ES" dirty="0"/>
          </a:p>
        </p:txBody>
      </p:sp>
    </p:spTree>
    <p:extLst>
      <p:ext uri="{BB962C8B-B14F-4D97-AF65-F5344CB8AC3E}">
        <p14:creationId xmlns:p14="http://schemas.microsoft.com/office/powerpoint/2010/main" val="670349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Rosengarten-.-Bamberg</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21</a:t>
            </a:fld>
            <a:endParaRPr lang="es-ES" dirty="0"/>
          </a:p>
        </p:txBody>
      </p:sp>
    </p:spTree>
    <p:extLst>
      <p:ext uri="{BB962C8B-B14F-4D97-AF65-F5344CB8AC3E}">
        <p14:creationId xmlns:p14="http://schemas.microsoft.com/office/powerpoint/2010/main" val="957892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Rosengarten.-Bamberg</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22</a:t>
            </a:fld>
            <a:endParaRPr lang="es-ES" dirty="0"/>
          </a:p>
        </p:txBody>
      </p:sp>
    </p:spTree>
    <p:extLst>
      <p:ext uri="{BB962C8B-B14F-4D97-AF65-F5344CB8AC3E}">
        <p14:creationId xmlns:p14="http://schemas.microsoft.com/office/powerpoint/2010/main" val="1622349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23</a:t>
            </a:fld>
            <a:endParaRPr lang="es-ES" dirty="0"/>
          </a:p>
        </p:txBody>
      </p:sp>
    </p:spTree>
    <p:extLst>
      <p:ext uri="{BB962C8B-B14F-4D97-AF65-F5344CB8AC3E}">
        <p14:creationId xmlns:p14="http://schemas.microsoft.com/office/powerpoint/2010/main" val="3839794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Rosengarten_im_Kaiserhain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24</a:t>
            </a:fld>
            <a:endParaRPr lang="es-ES" dirty="0"/>
          </a:p>
        </p:txBody>
      </p:sp>
    </p:spTree>
    <p:extLst>
      <p:ext uri="{BB962C8B-B14F-4D97-AF65-F5344CB8AC3E}">
        <p14:creationId xmlns:p14="http://schemas.microsoft.com/office/powerpoint/2010/main" val="3588308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Rosengarten.-Jardin des Sens</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25</a:t>
            </a:fld>
            <a:endParaRPr lang="es-ES" dirty="0"/>
          </a:p>
        </p:txBody>
      </p:sp>
    </p:spTree>
    <p:extLst>
      <p:ext uri="{BB962C8B-B14F-4D97-AF65-F5344CB8AC3E}">
        <p14:creationId xmlns:p14="http://schemas.microsoft.com/office/powerpoint/2010/main" val="214401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Rosengarten.-ital-rosengarten.-Treppe</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26</a:t>
            </a:fld>
            <a:endParaRPr lang="es-ES" dirty="0"/>
          </a:p>
        </p:txBody>
      </p:sp>
    </p:spTree>
    <p:extLst>
      <p:ext uri="{BB962C8B-B14F-4D97-AF65-F5344CB8AC3E}">
        <p14:creationId xmlns:p14="http://schemas.microsoft.com/office/powerpoint/2010/main" val="1632989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Rosengarten_Hadamar</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27</a:t>
            </a:fld>
            <a:endParaRPr lang="es-ES" dirty="0"/>
          </a:p>
        </p:txBody>
      </p:sp>
    </p:spTree>
    <p:extLst>
      <p:ext uri="{BB962C8B-B14F-4D97-AF65-F5344CB8AC3E}">
        <p14:creationId xmlns:p14="http://schemas.microsoft.com/office/powerpoint/2010/main" val="285653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Rosengarten.-Garten der Sinne.</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28</a:t>
            </a:fld>
            <a:endParaRPr lang="es-ES" dirty="0"/>
          </a:p>
        </p:txBody>
      </p:sp>
    </p:spTree>
    <p:extLst>
      <p:ext uri="{BB962C8B-B14F-4D97-AF65-F5344CB8AC3E}">
        <p14:creationId xmlns:p14="http://schemas.microsoft.com/office/powerpoint/2010/main" val="26875741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Rosengarten.Buga</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29</a:t>
            </a:fld>
            <a:endParaRPr lang="es-ES" dirty="0"/>
          </a:p>
        </p:txBody>
      </p:sp>
    </p:spTree>
    <p:extLst>
      <p:ext uri="{BB962C8B-B14F-4D97-AF65-F5344CB8AC3E}">
        <p14:creationId xmlns:p14="http://schemas.microsoft.com/office/powerpoint/2010/main" val="3467948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30</a:t>
            </a:fld>
            <a:endParaRPr lang="es-ES" dirty="0"/>
          </a:p>
        </p:txBody>
      </p:sp>
    </p:spTree>
    <p:extLst>
      <p:ext uri="{BB962C8B-B14F-4D97-AF65-F5344CB8AC3E}">
        <p14:creationId xmlns:p14="http://schemas.microsoft.com/office/powerpoint/2010/main" val="3434033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 White House</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31</a:t>
            </a:fld>
            <a:endParaRPr lang="es-ES" dirty="0"/>
          </a:p>
        </p:txBody>
      </p:sp>
    </p:spTree>
    <p:extLst>
      <p:ext uri="{BB962C8B-B14F-4D97-AF65-F5344CB8AC3E}">
        <p14:creationId xmlns:p14="http://schemas.microsoft.com/office/powerpoint/2010/main" val="1792893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32</a:t>
            </a:fld>
            <a:endParaRPr lang="es-ES" dirty="0"/>
          </a:p>
        </p:txBody>
      </p:sp>
    </p:spTree>
    <p:extLst>
      <p:ext uri="{BB962C8B-B14F-4D97-AF65-F5344CB8AC3E}">
        <p14:creationId xmlns:p14="http://schemas.microsoft.com/office/powerpoint/2010/main" val="4157046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33</a:t>
            </a:fld>
            <a:endParaRPr lang="es-ES" dirty="0"/>
          </a:p>
        </p:txBody>
      </p:sp>
    </p:spTree>
    <p:extLst>
      <p:ext uri="{BB962C8B-B14F-4D97-AF65-F5344CB8AC3E}">
        <p14:creationId xmlns:p14="http://schemas.microsoft.com/office/powerpoint/2010/main" val="2623204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Rose-garden-Utena</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34</a:t>
            </a:fld>
            <a:endParaRPr lang="es-ES" dirty="0"/>
          </a:p>
        </p:txBody>
      </p:sp>
    </p:spTree>
    <p:extLst>
      <p:ext uri="{BB962C8B-B14F-4D97-AF65-F5344CB8AC3E}">
        <p14:creationId xmlns:p14="http://schemas.microsoft.com/office/powerpoint/2010/main" val="3407131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Rose-garden-The Marker Cafe.</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35</a:t>
            </a:fld>
            <a:endParaRPr lang="es-ES" dirty="0"/>
          </a:p>
        </p:txBody>
      </p:sp>
    </p:spTree>
    <p:extLst>
      <p:ext uri="{BB962C8B-B14F-4D97-AF65-F5344CB8AC3E}">
        <p14:creationId xmlns:p14="http://schemas.microsoft.com/office/powerpoint/2010/main" val="3942390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36</a:t>
            </a:fld>
            <a:endParaRPr lang="es-ES" dirty="0"/>
          </a:p>
        </p:txBody>
      </p:sp>
    </p:spTree>
    <p:extLst>
      <p:ext uri="{BB962C8B-B14F-4D97-AF65-F5344CB8AC3E}">
        <p14:creationId xmlns:p14="http://schemas.microsoft.com/office/powerpoint/2010/main" val="3875499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Rose-garden-Queen</a:t>
            </a:r>
            <a:r>
              <a:rPr lang="es-ES" baseline="0" dirty="0"/>
              <a:t> Mary</a:t>
            </a:r>
            <a:r>
              <a:rPr lang="es-ES" dirty="0"/>
              <a:t>.</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37</a:t>
            </a:fld>
            <a:endParaRPr lang="es-ES" dirty="0"/>
          </a:p>
        </p:txBody>
      </p:sp>
    </p:spTree>
    <p:extLst>
      <p:ext uri="{BB962C8B-B14F-4D97-AF65-F5344CB8AC3E}">
        <p14:creationId xmlns:p14="http://schemas.microsoft.com/office/powerpoint/2010/main" val="27872944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38</a:t>
            </a:fld>
            <a:endParaRPr lang="es-ES" dirty="0"/>
          </a:p>
        </p:txBody>
      </p:sp>
    </p:spTree>
    <p:extLst>
      <p:ext uri="{BB962C8B-B14F-4D97-AF65-F5344CB8AC3E}">
        <p14:creationId xmlns:p14="http://schemas.microsoft.com/office/powerpoint/2010/main" val="1046325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Rose-garden-in-the-botanic-gardens-canterbury-south-island-</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39</a:t>
            </a:fld>
            <a:endParaRPr lang="es-ES" dirty="0"/>
          </a:p>
        </p:txBody>
      </p:sp>
    </p:spTree>
    <p:extLst>
      <p:ext uri="{BB962C8B-B14F-4D97-AF65-F5344CB8AC3E}">
        <p14:creationId xmlns:p14="http://schemas.microsoft.com/office/powerpoint/2010/main" val="3226378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40</a:t>
            </a:fld>
            <a:endParaRPr lang="es-ES" dirty="0"/>
          </a:p>
        </p:txBody>
      </p:sp>
    </p:spTree>
    <p:extLst>
      <p:ext uri="{BB962C8B-B14F-4D97-AF65-F5344CB8AC3E}">
        <p14:creationId xmlns:p14="http://schemas.microsoft.com/office/powerpoint/2010/main" val="2525719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41</a:t>
            </a:fld>
            <a:endParaRPr lang="es-ES" dirty="0"/>
          </a:p>
        </p:txBody>
      </p:sp>
    </p:spTree>
    <p:extLst>
      <p:ext uri="{BB962C8B-B14F-4D97-AF65-F5344CB8AC3E}">
        <p14:creationId xmlns:p14="http://schemas.microsoft.com/office/powerpoint/2010/main" val="636655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42</a:t>
            </a:fld>
            <a:endParaRPr lang="es-ES" dirty="0"/>
          </a:p>
        </p:txBody>
      </p:sp>
    </p:spTree>
    <p:extLst>
      <p:ext uri="{BB962C8B-B14F-4D97-AF65-F5344CB8AC3E}">
        <p14:creationId xmlns:p14="http://schemas.microsoft.com/office/powerpoint/2010/main" val="9758320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Rose-Garden-Buenos Aires</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43</a:t>
            </a:fld>
            <a:endParaRPr lang="es-ES" dirty="0"/>
          </a:p>
        </p:txBody>
      </p:sp>
    </p:spTree>
    <p:extLst>
      <p:ext uri="{BB962C8B-B14F-4D97-AF65-F5344CB8AC3E}">
        <p14:creationId xmlns:p14="http://schemas.microsoft.com/office/powerpoint/2010/main" val="41003537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44</a:t>
            </a:fld>
            <a:endParaRPr lang="es-ES" dirty="0"/>
          </a:p>
        </p:txBody>
      </p:sp>
    </p:spTree>
    <p:extLst>
      <p:ext uri="{BB962C8B-B14F-4D97-AF65-F5344CB8AC3E}">
        <p14:creationId xmlns:p14="http://schemas.microsoft.com/office/powerpoint/2010/main" val="14410971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45</a:t>
            </a:fld>
            <a:endParaRPr lang="es-ES" dirty="0"/>
          </a:p>
        </p:txBody>
      </p:sp>
    </p:spTree>
    <p:extLst>
      <p:ext uri="{BB962C8B-B14F-4D97-AF65-F5344CB8AC3E}">
        <p14:creationId xmlns:p14="http://schemas.microsoft.com/office/powerpoint/2010/main" val="3316838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46</a:t>
            </a:fld>
            <a:endParaRPr lang="es-ES" dirty="0"/>
          </a:p>
        </p:txBody>
      </p:sp>
    </p:spTree>
    <p:extLst>
      <p:ext uri="{BB962C8B-B14F-4D97-AF65-F5344CB8AC3E}">
        <p14:creationId xmlns:p14="http://schemas.microsoft.com/office/powerpoint/2010/main" val="7537897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47</a:t>
            </a:fld>
            <a:endParaRPr lang="es-ES" dirty="0"/>
          </a:p>
        </p:txBody>
      </p:sp>
    </p:spTree>
    <p:extLst>
      <p:ext uri="{BB962C8B-B14F-4D97-AF65-F5344CB8AC3E}">
        <p14:creationId xmlns:p14="http://schemas.microsoft.com/office/powerpoint/2010/main" val="2827341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 Garden.-Coloma-</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48</a:t>
            </a:fld>
            <a:endParaRPr lang="es-ES" dirty="0"/>
          </a:p>
        </p:txBody>
      </p:sp>
    </p:spTree>
    <p:extLst>
      <p:ext uri="{BB962C8B-B14F-4D97-AF65-F5344CB8AC3E}">
        <p14:creationId xmlns:p14="http://schemas.microsoft.com/office/powerpoint/2010/main" val="3274533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Rose_garden.-The Cal Poly Pomona </a:t>
            </a:r>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49</a:t>
            </a:fld>
            <a:endParaRPr lang="es-ES" dirty="0"/>
          </a:p>
        </p:txBody>
      </p:sp>
    </p:spTree>
    <p:extLst>
      <p:ext uri="{BB962C8B-B14F-4D97-AF65-F5344CB8AC3E}">
        <p14:creationId xmlns:p14="http://schemas.microsoft.com/office/powerpoint/2010/main" val="10874890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Rose_garden.-The Cal Poly Pomona </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50</a:t>
            </a:fld>
            <a:endParaRPr lang="es-ES" dirty="0"/>
          </a:p>
        </p:txBody>
      </p:sp>
    </p:spTree>
    <p:extLst>
      <p:ext uri="{BB962C8B-B14F-4D97-AF65-F5344CB8AC3E}">
        <p14:creationId xmlns:p14="http://schemas.microsoft.com/office/powerpoint/2010/main" val="40827332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Rose_garden.-The Cal Poly Pomona </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51</a:t>
            </a:fld>
            <a:endParaRPr lang="es-ES" dirty="0"/>
          </a:p>
        </p:txBody>
      </p:sp>
    </p:spTree>
    <p:extLst>
      <p:ext uri="{BB962C8B-B14F-4D97-AF65-F5344CB8AC3E}">
        <p14:creationId xmlns:p14="http://schemas.microsoft.com/office/powerpoint/2010/main" val="13721846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Rose_garden.-Coloma.-Belgica</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52</a:t>
            </a:fld>
            <a:endParaRPr lang="es-ES" dirty="0"/>
          </a:p>
        </p:txBody>
      </p:sp>
    </p:spTree>
    <p:extLst>
      <p:ext uri="{BB962C8B-B14F-4D97-AF65-F5344CB8AC3E}">
        <p14:creationId xmlns:p14="http://schemas.microsoft.com/office/powerpoint/2010/main" val="41115699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Roses Coloma Castle .-Belgica</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53</a:t>
            </a:fld>
            <a:endParaRPr lang="es-ES" dirty="0"/>
          </a:p>
        </p:txBody>
      </p:sp>
    </p:spTree>
    <p:extLst>
      <p:ext uri="{BB962C8B-B14F-4D97-AF65-F5344CB8AC3E}">
        <p14:creationId xmlns:p14="http://schemas.microsoft.com/office/powerpoint/2010/main" val="349113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Centennial Rose Garden in its Hamilton.</a:t>
            </a:r>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54</a:t>
            </a:fld>
            <a:endParaRPr lang="es-ES" dirty="0"/>
          </a:p>
        </p:txBody>
      </p:sp>
    </p:spTree>
    <p:extLst>
      <p:ext uri="{BB962C8B-B14F-4D97-AF65-F5344CB8AC3E}">
        <p14:creationId xmlns:p14="http://schemas.microsoft.com/office/powerpoint/2010/main" val="7433195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Centennial Rose Garden in its Hamilton.</a:t>
            </a:r>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55</a:t>
            </a:fld>
            <a:endParaRPr lang="es-ES" dirty="0"/>
          </a:p>
        </p:txBody>
      </p:sp>
    </p:spTree>
    <p:extLst>
      <p:ext uri="{BB962C8B-B14F-4D97-AF65-F5344CB8AC3E}">
        <p14:creationId xmlns:p14="http://schemas.microsoft.com/office/powerpoint/2010/main" val="16043434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de Madrid</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56</a:t>
            </a:fld>
            <a:endParaRPr lang="es-ES" dirty="0"/>
          </a:p>
        </p:txBody>
      </p:sp>
    </p:spTree>
    <p:extLst>
      <p:ext uri="{BB962C8B-B14F-4D97-AF65-F5344CB8AC3E}">
        <p14:creationId xmlns:p14="http://schemas.microsoft.com/office/powerpoint/2010/main" val="30750483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 Garden.-Adelaide_</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57</a:t>
            </a:fld>
            <a:endParaRPr lang="es-ES" dirty="0"/>
          </a:p>
        </p:txBody>
      </p:sp>
    </p:spTree>
    <p:extLst>
      <p:ext uri="{BB962C8B-B14F-4D97-AF65-F5344CB8AC3E}">
        <p14:creationId xmlns:p14="http://schemas.microsoft.com/office/powerpoint/2010/main" val="8172072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60</a:t>
            </a:fld>
            <a:endParaRPr lang="es-ES" dirty="0"/>
          </a:p>
        </p:txBody>
      </p:sp>
    </p:spTree>
    <p:extLst>
      <p:ext uri="{BB962C8B-B14F-4D97-AF65-F5344CB8AC3E}">
        <p14:creationId xmlns:p14="http://schemas.microsoft.com/office/powerpoint/2010/main" val="36482594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61</a:t>
            </a:fld>
            <a:endParaRPr lang="es-ES" dirty="0"/>
          </a:p>
        </p:txBody>
      </p:sp>
    </p:spTree>
    <p:extLst>
      <p:ext uri="{BB962C8B-B14F-4D97-AF65-F5344CB8AC3E}">
        <p14:creationId xmlns:p14="http://schemas.microsoft.com/office/powerpoint/2010/main" val="9397905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62</a:t>
            </a:fld>
            <a:endParaRPr lang="es-ES" dirty="0"/>
          </a:p>
        </p:txBody>
      </p:sp>
    </p:spTree>
    <p:extLst>
      <p:ext uri="{BB962C8B-B14F-4D97-AF65-F5344CB8AC3E}">
        <p14:creationId xmlns:p14="http://schemas.microsoft.com/office/powerpoint/2010/main" val="4243177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63</a:t>
            </a:fld>
            <a:endParaRPr lang="es-ES" dirty="0"/>
          </a:p>
        </p:txBody>
      </p:sp>
    </p:spTree>
    <p:extLst>
      <p:ext uri="{BB962C8B-B14F-4D97-AF65-F5344CB8AC3E}">
        <p14:creationId xmlns:p14="http://schemas.microsoft.com/office/powerpoint/2010/main" val="32171873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64</a:t>
            </a:fld>
            <a:endParaRPr lang="es-ES" dirty="0"/>
          </a:p>
        </p:txBody>
      </p:sp>
    </p:spTree>
    <p:extLst>
      <p:ext uri="{BB962C8B-B14F-4D97-AF65-F5344CB8AC3E}">
        <p14:creationId xmlns:p14="http://schemas.microsoft.com/office/powerpoint/2010/main" val="23924403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65</a:t>
            </a:fld>
            <a:endParaRPr lang="es-ES" dirty="0"/>
          </a:p>
        </p:txBody>
      </p:sp>
    </p:spTree>
    <p:extLst>
      <p:ext uri="{BB962C8B-B14F-4D97-AF65-F5344CB8AC3E}">
        <p14:creationId xmlns:p14="http://schemas.microsoft.com/office/powerpoint/2010/main" val="33227128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66</a:t>
            </a:fld>
            <a:endParaRPr lang="es-ES" dirty="0"/>
          </a:p>
        </p:txBody>
      </p:sp>
    </p:spTree>
    <p:extLst>
      <p:ext uri="{BB962C8B-B14F-4D97-AF65-F5344CB8AC3E}">
        <p14:creationId xmlns:p14="http://schemas.microsoft.com/office/powerpoint/2010/main" val="37979307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67</a:t>
            </a:fld>
            <a:endParaRPr lang="es-ES" dirty="0"/>
          </a:p>
        </p:txBody>
      </p:sp>
    </p:spTree>
    <p:extLst>
      <p:ext uri="{BB962C8B-B14F-4D97-AF65-F5344CB8AC3E}">
        <p14:creationId xmlns:p14="http://schemas.microsoft.com/office/powerpoint/2010/main" val="17091971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68</a:t>
            </a:fld>
            <a:endParaRPr lang="es-ES" dirty="0"/>
          </a:p>
        </p:txBody>
      </p:sp>
    </p:spTree>
    <p:extLst>
      <p:ext uri="{BB962C8B-B14F-4D97-AF65-F5344CB8AC3E}">
        <p14:creationId xmlns:p14="http://schemas.microsoft.com/office/powerpoint/2010/main" val="1994557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Westbroekpark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69</a:t>
            </a:fld>
            <a:endParaRPr lang="es-ES" dirty="0"/>
          </a:p>
        </p:txBody>
      </p:sp>
    </p:spTree>
    <p:extLst>
      <p:ext uri="{BB962C8B-B14F-4D97-AF65-F5344CB8AC3E}">
        <p14:creationId xmlns:p14="http://schemas.microsoft.com/office/powerpoint/2010/main" val="12478254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State_rose_garden.-Melbourne.</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72</a:t>
            </a:fld>
            <a:endParaRPr lang="es-ES" dirty="0"/>
          </a:p>
        </p:txBody>
      </p:sp>
    </p:spTree>
    <p:extLst>
      <p:ext uri="{BB962C8B-B14F-4D97-AF65-F5344CB8AC3E}">
        <p14:creationId xmlns:p14="http://schemas.microsoft.com/office/powerpoint/2010/main" val="15953442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a:t>
            </a:r>
            <a:r>
              <a:rPr lang="es-ES" baseline="0" dirty="0"/>
              <a:t> </a:t>
            </a:r>
            <a:r>
              <a:rPr lang="es-ES" dirty="0"/>
              <a:t>rose</a:t>
            </a:r>
            <a:r>
              <a:rPr lang="es-ES" baseline="0" dirty="0"/>
              <a:t> </a:t>
            </a:r>
            <a:r>
              <a:rPr lang="es-ES" dirty="0"/>
              <a:t>garden.-Melbourne.</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73</a:t>
            </a:fld>
            <a:endParaRPr lang="es-ES" dirty="0"/>
          </a:p>
        </p:txBody>
      </p:sp>
    </p:spTree>
    <p:extLst>
      <p:ext uri="{BB962C8B-B14F-4D97-AF65-F5344CB8AC3E}">
        <p14:creationId xmlns:p14="http://schemas.microsoft.com/office/powerpoint/2010/main" val="26425855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74</a:t>
            </a:fld>
            <a:endParaRPr lang="es-ES" dirty="0"/>
          </a:p>
        </p:txBody>
      </p:sp>
    </p:spTree>
    <p:extLst>
      <p:ext uri="{BB962C8B-B14F-4D97-AF65-F5344CB8AC3E}">
        <p14:creationId xmlns:p14="http://schemas.microsoft.com/office/powerpoint/2010/main" val="23184454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75</a:t>
            </a:fld>
            <a:endParaRPr lang="es-ES" dirty="0"/>
          </a:p>
        </p:txBody>
      </p:sp>
    </p:spTree>
    <p:extLst>
      <p:ext uri="{BB962C8B-B14F-4D97-AF65-F5344CB8AC3E}">
        <p14:creationId xmlns:p14="http://schemas.microsoft.com/office/powerpoint/2010/main" val="38515264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76</a:t>
            </a:fld>
            <a:endParaRPr lang="es-ES" dirty="0"/>
          </a:p>
        </p:txBody>
      </p:sp>
    </p:spTree>
    <p:extLst>
      <p:ext uri="{BB962C8B-B14F-4D97-AF65-F5344CB8AC3E}">
        <p14:creationId xmlns:p14="http://schemas.microsoft.com/office/powerpoint/2010/main" val="11624350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77</a:t>
            </a:fld>
            <a:endParaRPr lang="es-ES" dirty="0"/>
          </a:p>
        </p:txBody>
      </p:sp>
    </p:spTree>
    <p:extLst>
      <p:ext uri="{BB962C8B-B14F-4D97-AF65-F5344CB8AC3E}">
        <p14:creationId xmlns:p14="http://schemas.microsoft.com/office/powerpoint/2010/main" val="1358064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78</a:t>
            </a:fld>
            <a:endParaRPr lang="es-ES" dirty="0"/>
          </a:p>
        </p:txBody>
      </p:sp>
    </p:spTree>
    <p:extLst>
      <p:ext uri="{BB962C8B-B14F-4D97-AF65-F5344CB8AC3E}">
        <p14:creationId xmlns:p14="http://schemas.microsoft.com/office/powerpoint/2010/main" val="30163459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79</a:t>
            </a:fld>
            <a:endParaRPr lang="es-ES" dirty="0"/>
          </a:p>
        </p:txBody>
      </p:sp>
    </p:spTree>
    <p:extLst>
      <p:ext uri="{BB962C8B-B14F-4D97-AF65-F5344CB8AC3E}">
        <p14:creationId xmlns:p14="http://schemas.microsoft.com/office/powerpoint/2010/main" val="11155561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80</a:t>
            </a:fld>
            <a:endParaRPr lang="es-ES" dirty="0"/>
          </a:p>
        </p:txBody>
      </p:sp>
    </p:spTree>
    <p:extLst>
      <p:ext uri="{BB962C8B-B14F-4D97-AF65-F5344CB8AC3E}">
        <p14:creationId xmlns:p14="http://schemas.microsoft.com/office/powerpoint/2010/main" val="6159819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81</a:t>
            </a:fld>
            <a:endParaRPr lang="es-ES" dirty="0"/>
          </a:p>
        </p:txBody>
      </p:sp>
    </p:spTree>
    <p:extLst>
      <p:ext uri="{BB962C8B-B14F-4D97-AF65-F5344CB8AC3E}">
        <p14:creationId xmlns:p14="http://schemas.microsoft.com/office/powerpoint/2010/main" val="11192185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82</a:t>
            </a:fld>
            <a:endParaRPr lang="es-ES" dirty="0"/>
          </a:p>
        </p:txBody>
      </p:sp>
    </p:spTree>
    <p:extLst>
      <p:ext uri="{BB962C8B-B14F-4D97-AF65-F5344CB8AC3E}">
        <p14:creationId xmlns:p14="http://schemas.microsoft.com/office/powerpoint/2010/main" val="15407989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83</a:t>
            </a:fld>
            <a:endParaRPr lang="es-ES" dirty="0"/>
          </a:p>
        </p:txBody>
      </p:sp>
    </p:spTree>
    <p:extLst>
      <p:ext uri="{BB962C8B-B14F-4D97-AF65-F5344CB8AC3E}">
        <p14:creationId xmlns:p14="http://schemas.microsoft.com/office/powerpoint/2010/main" val="26478198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84</a:t>
            </a:fld>
            <a:endParaRPr lang="es-ES" dirty="0"/>
          </a:p>
        </p:txBody>
      </p:sp>
    </p:spTree>
    <p:extLst>
      <p:ext uri="{BB962C8B-B14F-4D97-AF65-F5344CB8AC3E}">
        <p14:creationId xmlns:p14="http://schemas.microsoft.com/office/powerpoint/2010/main" val="5070082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85</a:t>
            </a:fld>
            <a:endParaRPr lang="es-ES" dirty="0"/>
          </a:p>
        </p:txBody>
      </p:sp>
    </p:spTree>
    <p:extLst>
      <p:ext uri="{BB962C8B-B14F-4D97-AF65-F5344CB8AC3E}">
        <p14:creationId xmlns:p14="http://schemas.microsoft.com/office/powerpoint/2010/main" val="10028240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86</a:t>
            </a:fld>
            <a:endParaRPr lang="es-ES" dirty="0"/>
          </a:p>
        </p:txBody>
      </p:sp>
    </p:spTree>
    <p:extLst>
      <p:ext uri="{BB962C8B-B14F-4D97-AF65-F5344CB8AC3E}">
        <p14:creationId xmlns:p14="http://schemas.microsoft.com/office/powerpoint/2010/main" val="38614331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87</a:t>
            </a:fld>
            <a:endParaRPr lang="es-ES" dirty="0"/>
          </a:p>
        </p:txBody>
      </p:sp>
    </p:spTree>
    <p:extLst>
      <p:ext uri="{BB962C8B-B14F-4D97-AF65-F5344CB8AC3E}">
        <p14:creationId xmlns:p14="http://schemas.microsoft.com/office/powerpoint/2010/main" val="38253217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88</a:t>
            </a:fld>
            <a:endParaRPr lang="es-ES" dirty="0"/>
          </a:p>
        </p:txBody>
      </p:sp>
    </p:spTree>
    <p:extLst>
      <p:ext uri="{BB962C8B-B14F-4D97-AF65-F5344CB8AC3E}">
        <p14:creationId xmlns:p14="http://schemas.microsoft.com/office/powerpoint/2010/main" val="11342800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89</a:t>
            </a:fld>
            <a:endParaRPr lang="es-ES" dirty="0"/>
          </a:p>
        </p:txBody>
      </p:sp>
    </p:spTree>
    <p:extLst>
      <p:ext uri="{BB962C8B-B14F-4D97-AF65-F5344CB8AC3E}">
        <p14:creationId xmlns:p14="http://schemas.microsoft.com/office/powerpoint/2010/main" val="2641974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90</a:t>
            </a:fld>
            <a:endParaRPr lang="es-ES" dirty="0"/>
          </a:p>
        </p:txBody>
      </p:sp>
    </p:spTree>
    <p:extLst>
      <p:ext uri="{BB962C8B-B14F-4D97-AF65-F5344CB8AC3E}">
        <p14:creationId xmlns:p14="http://schemas.microsoft.com/office/powerpoint/2010/main" val="36290669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garden.-Melbourne.</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91</a:t>
            </a:fld>
            <a:endParaRPr lang="es-ES" dirty="0"/>
          </a:p>
        </p:txBody>
      </p:sp>
    </p:spTree>
    <p:extLst>
      <p:ext uri="{BB962C8B-B14F-4D97-AF65-F5344CB8AC3E}">
        <p14:creationId xmlns:p14="http://schemas.microsoft.com/office/powerpoint/2010/main" val="50975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94</a:t>
            </a:fld>
            <a:endParaRPr lang="es-ES" dirty="0"/>
          </a:p>
        </p:txBody>
      </p:sp>
    </p:spTree>
    <p:extLst>
      <p:ext uri="{BB962C8B-B14F-4D97-AF65-F5344CB8AC3E}">
        <p14:creationId xmlns:p14="http://schemas.microsoft.com/office/powerpoint/2010/main" val="12645396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95</a:t>
            </a:fld>
            <a:endParaRPr lang="es-ES" dirty="0"/>
          </a:p>
        </p:txBody>
      </p:sp>
    </p:spTree>
    <p:extLst>
      <p:ext uri="{BB962C8B-B14F-4D97-AF65-F5344CB8AC3E}">
        <p14:creationId xmlns:p14="http://schemas.microsoft.com/office/powerpoint/2010/main" val="39464690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96</a:t>
            </a:fld>
            <a:endParaRPr lang="es-ES" dirty="0"/>
          </a:p>
        </p:txBody>
      </p:sp>
    </p:spTree>
    <p:extLst>
      <p:ext uri="{BB962C8B-B14F-4D97-AF65-F5344CB8AC3E}">
        <p14:creationId xmlns:p14="http://schemas.microsoft.com/office/powerpoint/2010/main" val="35089580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97</a:t>
            </a:fld>
            <a:endParaRPr lang="es-ES" dirty="0"/>
          </a:p>
        </p:txBody>
      </p:sp>
    </p:spTree>
    <p:extLst>
      <p:ext uri="{BB962C8B-B14F-4D97-AF65-F5344CB8AC3E}">
        <p14:creationId xmlns:p14="http://schemas.microsoft.com/office/powerpoint/2010/main" val="27296617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98</a:t>
            </a:fld>
            <a:endParaRPr lang="es-ES" dirty="0"/>
          </a:p>
        </p:txBody>
      </p:sp>
    </p:spTree>
    <p:extLst>
      <p:ext uri="{BB962C8B-B14F-4D97-AF65-F5344CB8AC3E}">
        <p14:creationId xmlns:p14="http://schemas.microsoft.com/office/powerpoint/2010/main" val="3331853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99</a:t>
            </a:fld>
            <a:endParaRPr lang="es-ES" dirty="0"/>
          </a:p>
        </p:txBody>
      </p:sp>
    </p:spTree>
    <p:extLst>
      <p:ext uri="{BB962C8B-B14F-4D97-AF65-F5344CB8AC3E}">
        <p14:creationId xmlns:p14="http://schemas.microsoft.com/office/powerpoint/2010/main" val="27076728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100</a:t>
            </a:fld>
            <a:endParaRPr lang="es-ES" dirty="0"/>
          </a:p>
        </p:txBody>
      </p:sp>
    </p:spTree>
    <p:extLst>
      <p:ext uri="{BB962C8B-B14F-4D97-AF65-F5344CB8AC3E}">
        <p14:creationId xmlns:p14="http://schemas.microsoft.com/office/powerpoint/2010/main" val="28338753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101</a:t>
            </a:fld>
            <a:endParaRPr lang="es-ES" dirty="0"/>
          </a:p>
        </p:txBody>
      </p:sp>
    </p:spTree>
    <p:extLst>
      <p:ext uri="{BB962C8B-B14F-4D97-AF65-F5344CB8AC3E}">
        <p14:creationId xmlns:p14="http://schemas.microsoft.com/office/powerpoint/2010/main" val="236888124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102</a:t>
            </a:fld>
            <a:endParaRPr lang="es-ES" dirty="0"/>
          </a:p>
        </p:txBody>
      </p:sp>
    </p:spTree>
    <p:extLst>
      <p:ext uri="{BB962C8B-B14F-4D97-AF65-F5344CB8AC3E}">
        <p14:creationId xmlns:p14="http://schemas.microsoft.com/office/powerpoint/2010/main" val="28145311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103</a:t>
            </a:fld>
            <a:endParaRPr lang="es-ES" dirty="0"/>
          </a:p>
        </p:txBody>
      </p:sp>
    </p:spTree>
    <p:extLst>
      <p:ext uri="{BB962C8B-B14F-4D97-AF65-F5344CB8AC3E}">
        <p14:creationId xmlns:p14="http://schemas.microsoft.com/office/powerpoint/2010/main" val="5114874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104</a:t>
            </a:fld>
            <a:endParaRPr lang="es-ES" dirty="0"/>
          </a:p>
        </p:txBody>
      </p:sp>
    </p:spTree>
    <p:extLst>
      <p:ext uri="{BB962C8B-B14F-4D97-AF65-F5344CB8AC3E}">
        <p14:creationId xmlns:p14="http://schemas.microsoft.com/office/powerpoint/2010/main" val="10196197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British Columbia.-rose_garden</a:t>
            </a:r>
          </a:p>
          <a:p>
            <a:endParaRPr lang="es-ES" dirty="0"/>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105</a:t>
            </a:fld>
            <a:endParaRPr lang="es-ES" dirty="0"/>
          </a:p>
        </p:txBody>
      </p:sp>
    </p:spTree>
    <p:extLst>
      <p:ext uri="{BB962C8B-B14F-4D97-AF65-F5344CB8AC3E}">
        <p14:creationId xmlns:p14="http://schemas.microsoft.com/office/powerpoint/2010/main" val="152064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 Jose Heritage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109</a:t>
            </a:fld>
            <a:endParaRPr lang="es-ES" dirty="0"/>
          </a:p>
        </p:txBody>
      </p:sp>
    </p:spTree>
    <p:extLst>
      <p:ext uri="{BB962C8B-B14F-4D97-AF65-F5344CB8AC3E}">
        <p14:creationId xmlns:p14="http://schemas.microsoft.com/office/powerpoint/2010/main" val="7772231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 Jose Heritage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110</a:t>
            </a:fld>
            <a:endParaRPr lang="es-ES" dirty="0"/>
          </a:p>
        </p:txBody>
      </p:sp>
    </p:spTree>
    <p:extLst>
      <p:ext uri="{BB962C8B-B14F-4D97-AF65-F5344CB8AC3E}">
        <p14:creationId xmlns:p14="http://schemas.microsoft.com/office/powerpoint/2010/main" val="4195257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 Jose Heritage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111</a:t>
            </a:fld>
            <a:endParaRPr lang="es-ES" dirty="0"/>
          </a:p>
        </p:txBody>
      </p:sp>
    </p:spTree>
    <p:extLst>
      <p:ext uri="{BB962C8B-B14F-4D97-AF65-F5344CB8AC3E}">
        <p14:creationId xmlns:p14="http://schemas.microsoft.com/office/powerpoint/2010/main" val="35158500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 Jose Heritage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112</a:t>
            </a:fld>
            <a:endParaRPr lang="es-ES" dirty="0"/>
          </a:p>
        </p:txBody>
      </p:sp>
    </p:spTree>
    <p:extLst>
      <p:ext uri="{BB962C8B-B14F-4D97-AF65-F5344CB8AC3E}">
        <p14:creationId xmlns:p14="http://schemas.microsoft.com/office/powerpoint/2010/main" val="2400243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 Jose Heritage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113</a:t>
            </a:fld>
            <a:endParaRPr lang="es-ES" dirty="0"/>
          </a:p>
        </p:txBody>
      </p:sp>
    </p:spTree>
    <p:extLst>
      <p:ext uri="{BB962C8B-B14F-4D97-AF65-F5344CB8AC3E}">
        <p14:creationId xmlns:p14="http://schemas.microsoft.com/office/powerpoint/2010/main" val="40304545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 Jose Heritage Rose Garden</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114</a:t>
            </a:fld>
            <a:endParaRPr lang="es-ES" dirty="0"/>
          </a:p>
        </p:txBody>
      </p:sp>
    </p:spTree>
    <p:extLst>
      <p:ext uri="{BB962C8B-B14F-4D97-AF65-F5344CB8AC3E}">
        <p14:creationId xmlns:p14="http://schemas.microsoft.com/office/powerpoint/2010/main" val="253962475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Ruston's Roses in Renmark</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117</a:t>
            </a:fld>
            <a:endParaRPr lang="es-ES" dirty="0"/>
          </a:p>
        </p:txBody>
      </p:sp>
    </p:spTree>
    <p:extLst>
      <p:ext uri="{BB962C8B-B14F-4D97-AF65-F5344CB8AC3E}">
        <p14:creationId xmlns:p14="http://schemas.microsoft.com/office/powerpoint/2010/main" val="205527552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Ruston's Roses in Renmark</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118</a:t>
            </a:fld>
            <a:endParaRPr lang="es-ES" dirty="0"/>
          </a:p>
        </p:txBody>
      </p:sp>
    </p:spTree>
    <p:extLst>
      <p:ext uri="{BB962C8B-B14F-4D97-AF65-F5344CB8AC3E}">
        <p14:creationId xmlns:p14="http://schemas.microsoft.com/office/powerpoint/2010/main" val="312594665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Ruston's Roses in Renmark</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119</a:t>
            </a:fld>
            <a:endParaRPr lang="es-ES" dirty="0"/>
          </a:p>
        </p:txBody>
      </p:sp>
    </p:spTree>
    <p:extLst>
      <p:ext uri="{BB962C8B-B14F-4D97-AF65-F5344CB8AC3E}">
        <p14:creationId xmlns:p14="http://schemas.microsoft.com/office/powerpoint/2010/main" val="23983401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Ruston's Roses in Renmark</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120</a:t>
            </a:fld>
            <a:endParaRPr lang="es-ES" dirty="0"/>
          </a:p>
        </p:txBody>
      </p:sp>
    </p:spTree>
    <p:extLst>
      <p:ext uri="{BB962C8B-B14F-4D97-AF65-F5344CB8AC3E}">
        <p14:creationId xmlns:p14="http://schemas.microsoft.com/office/powerpoint/2010/main" val="7202417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Ruston's Roses in Renmark</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121</a:t>
            </a:fld>
            <a:endParaRPr lang="es-ES" dirty="0"/>
          </a:p>
        </p:txBody>
      </p:sp>
    </p:spTree>
    <p:extLst>
      <p:ext uri="{BB962C8B-B14F-4D97-AF65-F5344CB8AC3E}">
        <p14:creationId xmlns:p14="http://schemas.microsoft.com/office/powerpoint/2010/main" val="170327426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Ruston's Roses in Renmark</a:t>
            </a:r>
          </a:p>
        </p:txBody>
      </p:sp>
      <p:sp>
        <p:nvSpPr>
          <p:cNvPr id="4" name="3 Marcador de número de diapositiva"/>
          <p:cNvSpPr>
            <a:spLocks noGrp="1"/>
          </p:cNvSpPr>
          <p:nvPr>
            <p:ph type="sldNum" sz="quarter" idx="10"/>
          </p:nvPr>
        </p:nvSpPr>
        <p:spPr/>
        <p:txBody>
          <a:bodyPr/>
          <a:lstStyle/>
          <a:p>
            <a:fld id="{D119D57F-7403-4019-87C2-7744B12332D5}" type="slidenum">
              <a:rPr lang="es-ES" smtClean="0"/>
              <a:t>122</a:t>
            </a:fld>
            <a:endParaRPr lang="es-ES" dirty="0"/>
          </a:p>
        </p:txBody>
      </p:sp>
    </p:spTree>
    <p:extLst>
      <p:ext uri="{BB962C8B-B14F-4D97-AF65-F5344CB8AC3E}">
        <p14:creationId xmlns:p14="http://schemas.microsoft.com/office/powerpoint/2010/main" val="191483746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kumimoji="0"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13803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595416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eaLnBrk="1" latinLnBrk="0" hangingPunct="1"/>
            <a:fld id="{E6F9B8CD-342D-4579-98EC-A8FD6B7370E1}" type="datetimeFigureOut">
              <a:rPr lang="en-US" smtClean="0"/>
              <a:pPr eaLnBrk="1" latinLnBrk="0" hangingPunct="1"/>
              <a:t>3/21/2018</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kumimoji="0"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3127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194361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53484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lgn="r" eaLnBrk="1" latinLnBrk="0" hangingPunct="1"/>
            <a:fld id="{E6F9B8CD-342D-4579-98EC-A8FD6B7370E1}" type="datetimeFigureOut">
              <a:rPr lang="en-US" smtClean="0"/>
              <a:pPr algn="r" eaLnBrk="1" latinLnBrk="0" hangingPunct="1"/>
              <a:t>3/21/2018</a:t>
            </a:fld>
            <a:endParaRPr lang="en-US" dirty="0">
              <a:solidFill>
                <a:schemeClr val="tx2"/>
              </a:solidFill>
            </a:endParaRP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9220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975014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3/21/2018</a:t>
            </a:fld>
            <a:endParaRPr lang="en-US" dirty="0"/>
          </a:p>
        </p:txBody>
      </p:sp>
      <p:sp>
        <p:nvSpPr>
          <p:cNvPr id="10" name="Footer Placeholder 9"/>
          <p:cNvSpPr>
            <a:spLocks noGrp="1"/>
          </p:cNvSpPr>
          <p:nvPr>
            <p:ph type="ftr" sz="quarter" idx="11"/>
          </p:nvPr>
        </p:nvSpPr>
        <p:spPr/>
        <p:txBody>
          <a:bodyPr/>
          <a:lstStyle/>
          <a:p>
            <a:endParaRPr kumimoji="0" lang="en-US" dirty="0"/>
          </a:p>
        </p:txBody>
      </p:sp>
      <p:sp>
        <p:nvSpPr>
          <p:cNvPr id="11" name="Slide Number Placeholder 10"/>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72505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3/21/2018</a:t>
            </a:fld>
            <a:endParaRPr lang="en-US" dirty="0"/>
          </a:p>
        </p:txBody>
      </p:sp>
      <p:sp>
        <p:nvSpPr>
          <p:cNvPr id="10" name="Slide Number Placeholder 9"/>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766055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30645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861410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lgn="r" eaLnBrk="1" latinLnBrk="0" hangingPunct="1"/>
            <a:fld id="{E6F9B8CD-342D-4579-98EC-A8FD6B7370E1}" type="datetimeFigureOut">
              <a:rPr lang="en-US" smtClean="0"/>
              <a:pPr algn="r" eaLnBrk="1" latinLnBrk="0" hangingPunct="1"/>
              <a:t>3/21/2018</a:t>
            </a:fld>
            <a:endParaRPr lang="en-US" dirty="0">
              <a:solidFill>
                <a:schemeClr val="tx2"/>
              </a:solidFill>
            </a:endParaRP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1386886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000" dirty="0"/>
              <a:t>Jardines de rosas EN EL MUNDO</a:t>
            </a:r>
            <a:r>
              <a:rPr lang="es-ES" sz="4000"/>
              <a:t>.-AB</a:t>
            </a:r>
            <a:endParaRPr lang="es-ES" sz="4000" dirty="0"/>
          </a:p>
        </p:txBody>
      </p:sp>
      <p:sp>
        <p:nvSpPr>
          <p:cNvPr id="3" name="2 Subtítulo"/>
          <p:cNvSpPr>
            <a:spLocks noGrp="1"/>
          </p:cNvSpPr>
          <p:nvPr>
            <p:ph type="subTitle" idx="1"/>
          </p:nvPr>
        </p:nvSpPr>
        <p:spPr>
          <a:xfrm>
            <a:off x="802386" y="4869160"/>
            <a:ext cx="5918454" cy="1224136"/>
          </a:xfrm>
        </p:spPr>
        <p:txBody>
          <a:bodyPr/>
          <a:lstStyle/>
          <a:p>
            <a:r>
              <a:rPr lang="es-ES" dirty="0"/>
              <a:t>SELECCION DE TEXTOS Y FOTOGRAFIAS POR</a:t>
            </a:r>
          </a:p>
          <a:p>
            <a:r>
              <a:rPr lang="es-ES" sz="2800" dirty="0"/>
              <a:t>JOSE ELIAS BONELLS</a:t>
            </a:r>
          </a:p>
        </p:txBody>
      </p:sp>
    </p:spTree>
    <p:extLst>
      <p:ext uri="{BB962C8B-B14F-4D97-AF65-F5344CB8AC3E}">
        <p14:creationId xmlns:p14="http://schemas.microsoft.com/office/powerpoint/2010/main" val="2740732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Rosaleda </a:t>
            </a:r>
          </a:p>
        </p:txBody>
      </p:sp>
      <p:sp>
        <p:nvSpPr>
          <p:cNvPr id="3" name="2 Marcador de contenido"/>
          <p:cNvSpPr>
            <a:spLocks noGrp="1"/>
          </p:cNvSpPr>
          <p:nvPr>
            <p:ph idx="1"/>
          </p:nvPr>
        </p:nvSpPr>
        <p:spPr>
          <a:xfrm>
            <a:off x="685800" y="2121408"/>
            <a:ext cx="7198568" cy="4050792"/>
          </a:xfrm>
        </p:spPr>
        <p:txBody>
          <a:bodyPr/>
          <a:lstStyle/>
          <a:p>
            <a:r>
              <a:rPr lang="es-ES" dirty="0"/>
              <a:t>Se llama rosaleda o rosedal a un jardín especializado en exhibir exclusivamente especies y variedades del género Rosa. </a:t>
            </a:r>
          </a:p>
          <a:p>
            <a:r>
              <a:rPr lang="es-ES" dirty="0"/>
              <a:t>Hay rosaledas de exhibición, en numerosos jardines públicos, donde se organizan anualmente concursos de nuevas variedades entre los horticultores del país o a nivel internacional, y hay también rosaledas conservatorio, donde se preservan especies silvestres y se encuentran localizadas en jardines botánicos.</a:t>
            </a:r>
          </a:p>
        </p:txBody>
      </p:sp>
    </p:spTree>
    <p:extLst>
      <p:ext uri="{BB962C8B-B14F-4D97-AF65-F5344CB8AC3E}">
        <p14:creationId xmlns:p14="http://schemas.microsoft.com/office/powerpoint/2010/main" val="3562415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La rosa se ha valorado por su belleza y fragancia y tiene siempre una larga historia de simbolismo y de significado. Los antiguos Griegos y Romanos, la identificaron con sus diosas del amor (Afrodita y Venus). En tiempos de Roma, se colocaba una rosa salvaje en la puerta de un cuarto en donde se discutían asuntos confidenciales. </a:t>
            </a:r>
          </a:p>
          <a:p>
            <a:r>
              <a:rPr lang="es-ES" dirty="0"/>
              <a:t>La frase sub rosa, ó "debajo de la rosa", poner los medios para mantener un secreto, deriva de esta práctica romana antigua. </a:t>
            </a:r>
          </a:p>
          <a:p>
            <a:r>
              <a:rPr lang="es-ES" dirty="0"/>
              <a:t>Los primeros cristianos identificaban los cinco pétalos de la rosa silvestre con las cinco llagas de Cristo. A pesar de esta interpretación, sus líderes estaban indecisos en adoptarla como símbolo, debido a su asociación con los rituales paganos y los excesos romanos. La rosa roja fue adoptada como símbolo cristiano de la sangre de los mártires. Las rosas también vinieron a ser asociadas más adelante con la Virgen María.</a:t>
            </a:r>
          </a:p>
          <a:p>
            <a:endParaRPr lang="es-ES" dirty="0"/>
          </a:p>
        </p:txBody>
      </p:sp>
    </p:spTree>
    <p:extLst>
      <p:ext uri="{BB962C8B-B14F-4D97-AF65-F5344CB8AC3E}">
        <p14:creationId xmlns:p14="http://schemas.microsoft.com/office/powerpoint/2010/main" val="3298932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El cultivo de la rosa y sus variedades comenzó en Europa en el siglo XIX. Debido a ello, las rosas se han dividido en dos grandes categorías: rosas antiguas y rosas modernas.</a:t>
            </a:r>
          </a:p>
          <a:p>
            <a:r>
              <a:rPr lang="es-ES" dirty="0"/>
              <a:t> Entre las rosas antiguas se encuentran las variedades Alba, Damasco, Centifolia, Gallica y Moss, que fueron muy populares en los jardines europeos hasta el siglo XVIII, cuando empezó a florecer el comercio con Asia y se importaron distintas variedades de China.</a:t>
            </a:r>
          </a:p>
          <a:p>
            <a:r>
              <a:rPr lang="es-ES" dirty="0"/>
              <a:t> La creación de la primera rosa de té híbrida tuvo lugar en 1867 por Jean-Baptiste Guillot marcó el comienzo de la era moderna en el mundo de las rosas. Guillot produjo la clase de rosa más habitual hoy en día en las floristerias y jardines, al cruzar rosas de floración perpetua procedentes de China con variedades europeas más  vigorosas.</a:t>
            </a:r>
          </a:p>
        </p:txBody>
      </p:sp>
    </p:spTree>
    <p:extLst>
      <p:ext uri="{BB962C8B-B14F-4D97-AF65-F5344CB8AC3E}">
        <p14:creationId xmlns:p14="http://schemas.microsoft.com/office/powerpoint/2010/main" val="420349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773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269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6302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7385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41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0479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880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90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118"/>
            <a:ext cx="9144000" cy="6820881"/>
          </a:xfrm>
          <a:prstGeom prst="rect">
            <a:avLst/>
          </a:prstGeom>
        </p:spPr>
      </p:pic>
    </p:spTree>
    <p:extLst>
      <p:ext uri="{BB962C8B-B14F-4D97-AF65-F5344CB8AC3E}">
        <p14:creationId xmlns:p14="http://schemas.microsoft.com/office/powerpoint/2010/main" val="104817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0444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5811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03569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876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2696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423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6941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3236"/>
            <a:ext cx="9144000" cy="6911236"/>
          </a:xfrm>
          <a:prstGeom prst="rect">
            <a:avLst/>
          </a:prstGeom>
        </p:spPr>
      </p:pic>
    </p:spTree>
    <p:extLst>
      <p:ext uri="{BB962C8B-B14F-4D97-AF65-F5344CB8AC3E}">
        <p14:creationId xmlns:p14="http://schemas.microsoft.com/office/powerpoint/2010/main" val="3364503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3137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152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110069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077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99211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7111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5622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770591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3025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6908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6841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187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9876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701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256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5098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52730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701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4794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62898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8560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1694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018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9851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3231"/>
          </a:xfrm>
          <a:prstGeom prst="rect">
            <a:avLst/>
          </a:prstGeom>
        </p:spPr>
      </p:pic>
    </p:spTree>
    <p:extLst>
      <p:ext uri="{BB962C8B-B14F-4D97-AF65-F5344CB8AC3E}">
        <p14:creationId xmlns:p14="http://schemas.microsoft.com/office/powerpoint/2010/main" val="608496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71956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078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8071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1374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0540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589"/>
          <a:stretch/>
        </p:blipFill>
        <p:spPr>
          <a:xfrm>
            <a:off x="47625" y="0"/>
            <a:ext cx="9048750" cy="6858000"/>
          </a:xfrm>
          <a:prstGeom prst="rect">
            <a:avLst/>
          </a:prstGeom>
        </p:spPr>
      </p:pic>
    </p:spTree>
    <p:extLst>
      <p:ext uri="{BB962C8B-B14F-4D97-AF65-F5344CB8AC3E}">
        <p14:creationId xmlns:p14="http://schemas.microsoft.com/office/powerpoint/2010/main" val="3795763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644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6603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2215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973820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3773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Westbroekpark Rose Garden.</a:t>
            </a:r>
          </a:p>
        </p:txBody>
      </p:sp>
      <p:sp>
        <p:nvSpPr>
          <p:cNvPr id="3" name="2 Marcador de contenido"/>
          <p:cNvSpPr>
            <a:spLocks noGrp="1"/>
          </p:cNvSpPr>
          <p:nvPr>
            <p:ph idx="1"/>
          </p:nvPr>
        </p:nvSpPr>
        <p:spPr>
          <a:xfrm>
            <a:off x="685800" y="2121408"/>
            <a:ext cx="7270576" cy="4050792"/>
          </a:xfrm>
        </p:spPr>
        <p:txBody>
          <a:bodyPr>
            <a:normAutofit/>
          </a:bodyPr>
          <a:lstStyle/>
          <a:p>
            <a:r>
              <a:rPr lang="es-ES" dirty="0"/>
              <a:t>El Parque Westbroek es uno de los parques más bellos de Europa.  Parque estilo inglés construido en los años veinte, con un diseño de Peter Westbroek. Para conmemorar el 50 º jubileo de la reina Guillermina en 1948, el parque fue decorado por los cultivadores holandeses de árboles y arbustos de este jubileo exposición,tiene 20 hectáreas. </a:t>
            </a:r>
          </a:p>
          <a:p>
            <a:r>
              <a:rPr lang="es-ES" dirty="0"/>
              <a:t>El Rosarium se realizó en 1961 y que está fuera del Parque Westbroek debe su fama internacional. De junio a noviembre, los 20.000 rosas florecen aquí en 300 variedades. </a:t>
            </a:r>
          </a:p>
          <a:p>
            <a:endParaRPr lang="es-ES" dirty="0"/>
          </a:p>
        </p:txBody>
      </p:sp>
    </p:spTree>
    <p:extLst>
      <p:ext uri="{BB962C8B-B14F-4D97-AF65-F5344CB8AC3E}">
        <p14:creationId xmlns:p14="http://schemas.microsoft.com/office/powerpoint/2010/main" val="33997656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Productores de Rosas de todo el mundo envían sus últimas variedades de plantas anuales al Parque Westbroek, donde se plantan en el jardín experimental. </a:t>
            </a:r>
          </a:p>
          <a:p>
            <a:r>
              <a:rPr lang="es-ES" dirty="0"/>
              <a:t>Aquí crecen durante dos años para ponerlos a prueba en contra de nuestro clima cambiante.</a:t>
            </a:r>
          </a:p>
          <a:p>
            <a:r>
              <a:rPr lang="es-ES" dirty="0"/>
              <a:t> Cada año, en julio, se celebra el Concurso Internacional de Rosas Nuevas.</a:t>
            </a:r>
          </a:p>
          <a:p>
            <a:r>
              <a:rPr lang="es-ES" dirty="0"/>
              <a:t> Para este evento los productores de rosas de todo el mundo vienen a Westbroek Park. Un panel de expertos formados en un jurado juzgan las rosas en su calidad. El ganador recibe, en presencia de numerosas personalidades, la Rosa de Oro de la ciudad de La Haya. </a:t>
            </a:r>
          </a:p>
          <a:p>
            <a:r>
              <a:rPr lang="es-ES" dirty="0"/>
              <a:t>En Westbroek Parque también se puede admirar una exposición de 1.000 especies de plantas perennes holandesas. El Parque Westbroek es para ellos el más bello "jardín" de una ciudad real. </a:t>
            </a:r>
          </a:p>
          <a:p>
            <a:endParaRPr lang="es-ES" dirty="0"/>
          </a:p>
        </p:txBody>
      </p:sp>
    </p:spTree>
    <p:extLst>
      <p:ext uri="{BB962C8B-B14F-4D97-AF65-F5344CB8AC3E}">
        <p14:creationId xmlns:p14="http://schemas.microsoft.com/office/powerpoint/2010/main" val="32329643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519884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08185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74417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22198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5909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815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6623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46640"/>
          </a:xfrm>
          <a:prstGeom prst="rect">
            <a:avLst/>
          </a:prstGeom>
        </p:spPr>
      </p:pic>
    </p:spTree>
    <p:extLst>
      <p:ext uri="{BB962C8B-B14F-4D97-AF65-F5344CB8AC3E}">
        <p14:creationId xmlns:p14="http://schemas.microsoft.com/office/powerpoint/2010/main" val="28510325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9552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5241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Victoria State rose garden.-Melbourne.</a:t>
            </a:r>
          </a:p>
        </p:txBody>
      </p:sp>
      <p:sp>
        <p:nvSpPr>
          <p:cNvPr id="3" name="2 Marcador de contenido"/>
          <p:cNvSpPr>
            <a:spLocks noGrp="1"/>
          </p:cNvSpPr>
          <p:nvPr>
            <p:ph idx="1"/>
          </p:nvPr>
        </p:nvSpPr>
        <p:spPr>
          <a:xfrm>
            <a:off x="685800" y="2121408"/>
            <a:ext cx="7342584" cy="4050792"/>
          </a:xfrm>
        </p:spPr>
        <p:txBody>
          <a:bodyPr>
            <a:normAutofit fontScale="92500"/>
          </a:bodyPr>
          <a:lstStyle/>
          <a:p>
            <a:r>
              <a:rPr lang="es-ES" dirty="0"/>
              <a:t>El jardín muestra 6000 rosas - la pantalla principal se presenta en la forma de una rosaleda Tudor.</a:t>
            </a:r>
          </a:p>
          <a:p>
            <a:r>
              <a:rPr lang="es-ES" dirty="0"/>
              <a:t>Es el mayor Rose Garden publico en Australia y el único jardín no europeo en recibir un Jardín del Premio a la Excelencia de la Federación Mundial de Sociedades de la Rosa.</a:t>
            </a:r>
          </a:p>
          <a:p>
            <a:r>
              <a:rPr lang="es-ES" dirty="0"/>
              <a:t> Para disfrutar plenamente de 4,75 hectáreas de 6.000 rosas de todo tipo. 120 voluntarios trabajan una media de 7.000 horas al año para mantener las rosas en flor para su disfrute. </a:t>
            </a:r>
          </a:p>
          <a:p>
            <a:r>
              <a:rPr lang="es-ES" dirty="0"/>
              <a:t> En 1976, Victoria era conocido como el Estado Jardín. </a:t>
            </a:r>
          </a:p>
          <a:p>
            <a:r>
              <a:rPr lang="es-ES" dirty="0"/>
              <a:t>Se sugirió entonces que nuestro estado debe ser el lugar perfecto para una rosaleda pública. </a:t>
            </a:r>
          </a:p>
          <a:p>
            <a:r>
              <a:rPr lang="es-ES" dirty="0"/>
              <a:t>En 1980 se le dio su aprobación.</a:t>
            </a:r>
          </a:p>
          <a:p>
            <a:endParaRPr lang="es-ES" dirty="0"/>
          </a:p>
        </p:txBody>
      </p:sp>
    </p:spTree>
    <p:extLst>
      <p:ext uri="{BB962C8B-B14F-4D97-AF65-F5344CB8AC3E}">
        <p14:creationId xmlns:p14="http://schemas.microsoft.com/office/powerpoint/2010/main" val="38393562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En 1986 el jardín fue finalmente abrió.</a:t>
            </a:r>
          </a:p>
          <a:p>
            <a:r>
              <a:rPr lang="es-ES" dirty="0"/>
              <a:t> En 1993, después de un llamamiento público, se formó el grupo de simpatizantes para ayudar a mantener el jardín, incluso  estamos al lado de la mansión y parte de Parks Victoria. </a:t>
            </a:r>
          </a:p>
          <a:p>
            <a:r>
              <a:rPr lang="es-ES" dirty="0"/>
              <a:t>Todos los trabajos relacionados con las rosas se realiza por voluntarios. </a:t>
            </a:r>
          </a:p>
          <a:p>
            <a:r>
              <a:rPr lang="es-ES" dirty="0"/>
              <a:t>Trepadores y Ramblers adornan los festones, los arcos y los trípodes y llora normas de todos los colores. </a:t>
            </a:r>
          </a:p>
          <a:p>
            <a:r>
              <a:rPr lang="es-ES" dirty="0"/>
              <a:t>The Heritage 400 metros Rose Border fue una adición reciente a la zona al igual que la hoja de la Federación Australiana Roses Bred y el brote de David Austins. </a:t>
            </a:r>
          </a:p>
          <a:p>
            <a:r>
              <a:rPr lang="es-ES" dirty="0"/>
              <a:t>Nuestro proyecto más reciente es de 2 camas de prueba para determinar cuáles de las nuevas variedades se adaptan mejor a nuestras necesidades ya que suelen sustituir camas 5-7 por algunas de las camas son las plantaciones originales. </a:t>
            </a:r>
          </a:p>
          <a:p>
            <a:endParaRPr lang="es-ES" dirty="0"/>
          </a:p>
          <a:p>
            <a:endParaRPr lang="es-ES" dirty="0"/>
          </a:p>
        </p:txBody>
      </p:sp>
    </p:spTree>
    <p:extLst>
      <p:ext uri="{BB962C8B-B14F-4D97-AF65-F5344CB8AC3E}">
        <p14:creationId xmlns:p14="http://schemas.microsoft.com/office/powerpoint/2010/main" val="37714448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673902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461545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99392"/>
            <a:ext cx="9036496" cy="6957392"/>
          </a:xfrm>
          <a:prstGeom prst="rect">
            <a:avLst/>
          </a:prstGeom>
        </p:spPr>
      </p:pic>
    </p:spTree>
    <p:extLst>
      <p:ext uri="{BB962C8B-B14F-4D97-AF65-F5344CB8AC3E}">
        <p14:creationId xmlns:p14="http://schemas.microsoft.com/office/powerpoint/2010/main" val="6663128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979464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74" y="0"/>
            <a:ext cx="9225245" cy="6968888"/>
          </a:xfrm>
          <a:prstGeom prst="rect">
            <a:avLst/>
          </a:prstGeom>
        </p:spPr>
      </p:pic>
    </p:spTree>
    <p:extLst>
      <p:ext uri="{BB962C8B-B14F-4D97-AF65-F5344CB8AC3E}">
        <p14:creationId xmlns:p14="http://schemas.microsoft.com/office/powerpoint/2010/main" val="36837476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9839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28"/>
            <a:ext cx="9432032" cy="6877127"/>
          </a:xfrm>
          <a:prstGeom prst="rect">
            <a:avLst/>
          </a:prstGeom>
        </p:spPr>
      </p:pic>
    </p:spTree>
    <p:extLst>
      <p:ext uri="{BB962C8B-B14F-4D97-AF65-F5344CB8AC3E}">
        <p14:creationId xmlns:p14="http://schemas.microsoft.com/office/powerpoint/2010/main" val="35709435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402364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94473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70232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9472"/>
            <a:ext cx="9144000" cy="7677472"/>
          </a:xfrm>
          <a:prstGeom prst="rect">
            <a:avLst/>
          </a:prstGeom>
        </p:spPr>
      </p:pic>
    </p:spTree>
    <p:extLst>
      <p:ext uri="{BB962C8B-B14F-4D97-AF65-F5344CB8AC3E}">
        <p14:creationId xmlns:p14="http://schemas.microsoft.com/office/powerpoint/2010/main" val="27045609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512"/>
            <a:ext cx="9252520" cy="6918512"/>
          </a:xfrm>
          <a:prstGeom prst="rect">
            <a:avLst/>
          </a:prstGeom>
        </p:spPr>
      </p:pic>
    </p:spTree>
    <p:extLst>
      <p:ext uri="{BB962C8B-B14F-4D97-AF65-F5344CB8AC3E}">
        <p14:creationId xmlns:p14="http://schemas.microsoft.com/office/powerpoint/2010/main" val="27885615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53987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969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2667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40908819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00039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29889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22061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1118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University of British Columbia.-rose garden</a:t>
            </a:r>
            <a:endParaRPr lang="es-ES" dirty="0"/>
          </a:p>
        </p:txBody>
      </p:sp>
      <p:sp>
        <p:nvSpPr>
          <p:cNvPr id="3" name="2 Marcador de contenido"/>
          <p:cNvSpPr>
            <a:spLocks noGrp="1"/>
          </p:cNvSpPr>
          <p:nvPr>
            <p:ph idx="1"/>
          </p:nvPr>
        </p:nvSpPr>
        <p:spPr>
          <a:xfrm>
            <a:off x="685800" y="2121408"/>
            <a:ext cx="7198568" cy="4050792"/>
          </a:xfrm>
        </p:spPr>
        <p:txBody>
          <a:bodyPr/>
          <a:lstStyle/>
          <a:p>
            <a:r>
              <a:rPr lang="es-ES" dirty="0"/>
              <a:t>El jardín de rosas en la Universidad de British Columbia en Vancouver, Canadá viene a la vida durante la primavera, cuando los rosales empiezan a florecer. </a:t>
            </a:r>
          </a:p>
          <a:p>
            <a:r>
              <a:rPr lang="es-ES" dirty="0"/>
              <a:t>Cuando la primavera llega a Vancouver, Canadá, el jardín de rosas de la Universidad de British Columbia (UBC) viene a la vida en una gran variedad de colores cuando los rosales empiezan a florecer. </a:t>
            </a:r>
          </a:p>
          <a:p>
            <a:r>
              <a:rPr lang="es-ES" dirty="0"/>
              <a:t>El primer jardín de rosas en la Universidad de la Columbia Británica fue fundada en 1949 y permaneció abierta hasta 1995.</a:t>
            </a:r>
          </a:p>
        </p:txBody>
      </p:sp>
    </p:spTree>
    <p:extLst>
      <p:ext uri="{BB962C8B-B14F-4D97-AF65-F5344CB8AC3E}">
        <p14:creationId xmlns:p14="http://schemas.microsoft.com/office/powerpoint/2010/main" val="5893164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lnSpcReduction="10000"/>
          </a:bodyPr>
          <a:lstStyle/>
          <a:p>
            <a:r>
              <a:rPr lang="es-ES" dirty="0"/>
              <a:t>La construcción del Centro Chan comenzó, destruyendo el jardín de rosas, pero en 1997, un nuevo e impresionante jardín se puso en marcha. </a:t>
            </a:r>
          </a:p>
          <a:p>
            <a:r>
              <a:rPr lang="es-ES" dirty="0"/>
              <a:t>Diseñado por Perry &amp; Associates, la mayoría de los arbustos son rosas hibridas de té  y rosas floribunda. </a:t>
            </a:r>
          </a:p>
          <a:p>
            <a:r>
              <a:rPr lang="es-ES" dirty="0"/>
              <a:t>Los estudiantes de la universidad vienen aquí para disfrutar de la fragancia en el jardín es la plena floración y el paisaje mientras estudian o comer su almuerzo. </a:t>
            </a:r>
          </a:p>
          <a:p>
            <a:r>
              <a:rPr lang="es-ES" dirty="0"/>
              <a:t>Los jardines están bien cuidados y los visitantes pueden disfrutar de una hermosa vista panorámica de las montañas de North Shore y el Estrecho de Georgia, por lo que la Universidad de la Columbia Británica de jardín en una atracción turística popular .</a:t>
            </a:r>
          </a:p>
          <a:p>
            <a:r>
              <a:rPr lang="es-ES" dirty="0"/>
              <a:t> El jardín de rosas se encuentra en la intersección de Camino Media Luna y el centro comercial principal de la base de la dotación de la universidad debajo Flag Plaza.</a:t>
            </a:r>
          </a:p>
          <a:p>
            <a:r>
              <a:rPr lang="es-ES" dirty="0"/>
              <a:t> El jardín de rosas se sienta encima de un garaje de estacionamiento del Centro Chan y otros lugares populares en el borde norte de la UBC. </a:t>
            </a:r>
          </a:p>
          <a:p>
            <a:endParaRPr lang="es-ES" dirty="0"/>
          </a:p>
        </p:txBody>
      </p:sp>
    </p:spTree>
    <p:extLst>
      <p:ext uri="{BB962C8B-B14F-4D97-AF65-F5344CB8AC3E}">
        <p14:creationId xmlns:p14="http://schemas.microsoft.com/office/powerpoint/2010/main" val="29605943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35661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10664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6559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5047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37892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0777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6125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7986192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6170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7423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88"/>
            <a:ext cx="9036495" cy="6869288"/>
          </a:xfrm>
          <a:prstGeom prst="rect">
            <a:avLst/>
          </a:prstGeom>
        </p:spPr>
      </p:pic>
    </p:spTree>
    <p:extLst>
      <p:ext uri="{BB962C8B-B14F-4D97-AF65-F5344CB8AC3E}">
        <p14:creationId xmlns:p14="http://schemas.microsoft.com/office/powerpoint/2010/main" val="16433944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2563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San Jose Heritage Rose Garden</a:t>
            </a:r>
          </a:p>
        </p:txBody>
      </p:sp>
      <p:sp>
        <p:nvSpPr>
          <p:cNvPr id="3" name="2 Marcador de contenido"/>
          <p:cNvSpPr>
            <a:spLocks noGrp="1"/>
          </p:cNvSpPr>
          <p:nvPr>
            <p:ph idx="1"/>
          </p:nvPr>
        </p:nvSpPr>
        <p:spPr>
          <a:xfrm>
            <a:off x="685800" y="2121408"/>
            <a:ext cx="7414592" cy="4050792"/>
          </a:xfrm>
        </p:spPr>
        <p:txBody>
          <a:bodyPr>
            <a:normAutofit/>
          </a:bodyPr>
          <a:lstStyle/>
          <a:p>
            <a:r>
              <a:rPr lang="es-ES" dirty="0"/>
              <a:t>El Jardín de las Rosas barrio de San José, California , es un aburguesado barrio residencial, con presencia comercial significativa a lo largo de sus calles principales. Situado al oeste de Sunol-Midtown , al norte de Burbank , al noreste de Winchester , y al este de Cory barrio, y al sureste de la ciudad de Santa Clara , el Rose Garden pueda ser considerado el barrio más oriental de West San Jose, o la más occidental de la barrios centrales, a pesar de estar en la ciudad del Distrito 6 del Consejo y del Distrito Escolar Unificado de San José corbatas políticamente la zona con el centro de San José. </a:t>
            </a:r>
          </a:p>
        </p:txBody>
      </p:sp>
    </p:spTree>
    <p:extLst>
      <p:ext uri="{BB962C8B-B14F-4D97-AF65-F5344CB8AC3E}">
        <p14:creationId xmlns:p14="http://schemas.microsoft.com/office/powerpoint/2010/main" val="33932185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7355160" cy="5493224"/>
          </a:xfrm>
        </p:spPr>
        <p:txBody>
          <a:bodyPr>
            <a:normAutofit/>
          </a:bodyPr>
          <a:lstStyle/>
          <a:p>
            <a:r>
              <a:rPr lang="es-ES" dirty="0"/>
              <a:t>El barrio rodea y se nombra para el San Jose Municipal Rose Garden , de (22.000 m²) Parque 5 con miles de rosas arbustos.</a:t>
            </a:r>
          </a:p>
          <a:p>
            <a:r>
              <a:rPr lang="es-ES" dirty="0"/>
              <a:t>En el año 1927, lo que hoy es el barrio Jardín de las Rosas fue principalmente huerto de perales y ciruelos  , muchos propiedad de Food Machinery Corporation ( FMC ). </a:t>
            </a:r>
          </a:p>
          <a:p>
            <a:r>
              <a:rPr lang="es-ES" dirty="0"/>
              <a:t>El área también fue el hogar de granjas y algunas mansiones </a:t>
            </a:r>
          </a:p>
          <a:p>
            <a:r>
              <a:rPr lang="es-ES" dirty="0"/>
              <a:t>En ese año, la ciudad adquirió (45.000 m²), jardín de ciruela pasa y se convierte en parte de él en el Municipal Rose Garden.</a:t>
            </a:r>
          </a:p>
          <a:p>
            <a:r>
              <a:rPr lang="es-ES" dirty="0"/>
              <a:t> En 1937, John Crummey , el presidente de la FMC, subdividido a su (100.000 m²) huerto de peras en lotes residenciales se venden por $ 5.00 cada uno.</a:t>
            </a:r>
          </a:p>
          <a:p>
            <a:r>
              <a:rPr lang="es-ES" dirty="0"/>
              <a:t> Este desarrollo inicial estableció el núcleo del barrio. </a:t>
            </a:r>
          </a:p>
          <a:p>
            <a:endParaRPr lang="es-ES" dirty="0"/>
          </a:p>
          <a:p>
            <a:pPr marL="0" indent="0">
              <a:buNone/>
            </a:pPr>
            <a:endParaRPr lang="es-ES" dirty="0"/>
          </a:p>
          <a:p>
            <a:pPr marL="0" indent="0">
              <a:buNone/>
            </a:pPr>
            <a:endParaRPr lang="es-ES" dirty="0"/>
          </a:p>
          <a:p>
            <a:endParaRPr lang="es-ES" dirty="0"/>
          </a:p>
        </p:txBody>
      </p:sp>
    </p:spTree>
    <p:extLst>
      <p:ext uri="{BB962C8B-B14F-4D97-AF65-F5344CB8AC3E}">
        <p14:creationId xmlns:p14="http://schemas.microsoft.com/office/powerpoint/2010/main" val="16706839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27168" cy="5781256"/>
          </a:xfrm>
        </p:spPr>
        <p:txBody>
          <a:bodyPr>
            <a:normAutofit/>
          </a:bodyPr>
          <a:lstStyle/>
          <a:p>
            <a:r>
              <a:rPr lang="es-ES" dirty="0"/>
              <a:t>El barrio ha conservado su vivienda residencial.</a:t>
            </a:r>
          </a:p>
          <a:p>
            <a:r>
              <a:rPr lang="es-ES" dirty="0"/>
              <a:t> La arquitectura original de los años 1920 y 1930 prestó bits del Inglés Cotswold Cottage , Norman y el diseño Tudor. </a:t>
            </a:r>
          </a:p>
          <a:p>
            <a:r>
              <a:rPr lang="es-ES" dirty="0"/>
              <a:t>Muchos de los originales bungalows han sido ampliamente remodelados o demolidos y reemplazado por nuevos estilos arquitectónicos. Casi todas las casas cuentan con garajes separados en la parte trasera de la propiedad. </a:t>
            </a:r>
          </a:p>
          <a:p>
            <a:r>
              <a:rPr lang="es-ES" dirty="0"/>
              <a:t>Esto permite que los patios delanteros dispongan de grandes espacios verdes con un pequeño camino de entrada larga en la parte posterior para el garaje. La zona es popular entre los caminantes y corredores que las aceras son arboladas y bordeadas de grandes patios delanteros. </a:t>
            </a:r>
          </a:p>
          <a:p>
            <a:endParaRPr lang="es-ES" dirty="0"/>
          </a:p>
        </p:txBody>
      </p:sp>
    </p:spTree>
    <p:extLst>
      <p:ext uri="{BB962C8B-B14F-4D97-AF65-F5344CB8AC3E}">
        <p14:creationId xmlns:p14="http://schemas.microsoft.com/office/powerpoint/2010/main" val="18893542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93167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20930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52" y="17744"/>
            <a:ext cx="9144000" cy="6840255"/>
          </a:xfrm>
          <a:prstGeom prst="rect">
            <a:avLst/>
          </a:prstGeom>
        </p:spPr>
      </p:pic>
    </p:spTree>
    <p:extLst>
      <p:ext uri="{BB962C8B-B14F-4D97-AF65-F5344CB8AC3E}">
        <p14:creationId xmlns:p14="http://schemas.microsoft.com/office/powerpoint/2010/main" val="33575940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78268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06111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276823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40972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Ruston's Roses in Renmark</a:t>
            </a:r>
          </a:p>
        </p:txBody>
      </p:sp>
      <p:sp>
        <p:nvSpPr>
          <p:cNvPr id="3" name="2 Marcador de contenido"/>
          <p:cNvSpPr>
            <a:spLocks noGrp="1"/>
          </p:cNvSpPr>
          <p:nvPr>
            <p:ph idx="1"/>
          </p:nvPr>
        </p:nvSpPr>
        <p:spPr>
          <a:xfrm>
            <a:off x="685800" y="2121408"/>
            <a:ext cx="7414592" cy="4050792"/>
          </a:xfrm>
        </p:spPr>
        <p:txBody>
          <a:bodyPr/>
          <a:lstStyle/>
          <a:p>
            <a:r>
              <a:rPr lang="es-ES" dirty="0"/>
              <a:t>Rosas de Ruston en Renmark, Australia del Sur alberga la Colección Nacional Rosa de Australia (desde 2005) y muestra más de 4000 variedades de jardín modernas y antiguas. </a:t>
            </a:r>
          </a:p>
          <a:p>
            <a:r>
              <a:rPr lang="es-ES" dirty="0"/>
              <a:t>El jardín, que comenzó su vida como un huerto comercial, comenzó a suministrar el comercio de flores cortadas ya mediados de 1970 se centró por completo en el suministro de rosas ya que tanto las flores cortadas y plantas de jardín se comercializan.</a:t>
            </a:r>
          </a:p>
        </p:txBody>
      </p:sp>
    </p:spTree>
    <p:extLst>
      <p:ext uri="{BB962C8B-B14F-4D97-AF65-F5344CB8AC3E}">
        <p14:creationId xmlns:p14="http://schemas.microsoft.com/office/powerpoint/2010/main" val="6991484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55846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14690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117218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883638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3953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61538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tras en madera">
  <a:themeElements>
    <a:clrScheme name="Letras en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etras en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Madera</Template>
  <TotalTime>158</TotalTime>
  <Words>2245</Words>
  <Application>Microsoft Office PowerPoint</Application>
  <PresentationFormat>Presentación en pantalla (4:3)</PresentationFormat>
  <Paragraphs>272</Paragraphs>
  <Slides>122</Slides>
  <Notes>106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122</vt:i4>
      </vt:variant>
    </vt:vector>
  </HeadingPairs>
  <TitlesOfParts>
    <vt:vector size="127" baseType="lpstr">
      <vt:lpstr>Calibri</vt:lpstr>
      <vt:lpstr>Rockwell</vt:lpstr>
      <vt:lpstr>Rockwell Condensed</vt:lpstr>
      <vt:lpstr>Wingdings</vt:lpstr>
      <vt:lpstr>Letras en madera</vt:lpstr>
      <vt:lpstr>Jardines de rosas EN EL MUNDO.-AB</vt:lpstr>
      <vt:lpstr>Rosaleda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Westbroekpark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Victoria State rose garden.-Melbourne.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University of British Columbia.-rose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 Jose Heritage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Ruston's Roses in Renmark</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rosas.-A</dc:title>
  <dc:creator>Josep</dc:creator>
  <cp:lastModifiedBy>Usuario</cp:lastModifiedBy>
  <cp:revision>19</cp:revision>
  <dcterms:created xsi:type="dcterms:W3CDTF">2013-07-04T11:23:58Z</dcterms:created>
  <dcterms:modified xsi:type="dcterms:W3CDTF">2018-03-21T07:30:40Z</dcterms:modified>
</cp:coreProperties>
</file>