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</p:sldMasterIdLst>
  <p:notesMasterIdLst>
    <p:notesMasterId r:id="rId78"/>
  </p:notesMasterIdLst>
  <p:sldIdLst>
    <p:sldId id="256" r:id="rId3"/>
    <p:sldId id="338" r:id="rId4"/>
    <p:sldId id="339" r:id="rId5"/>
    <p:sldId id="341" r:id="rId6"/>
    <p:sldId id="342" r:id="rId7"/>
    <p:sldId id="324" r:id="rId8"/>
    <p:sldId id="259" r:id="rId9"/>
    <p:sldId id="318" r:id="rId10"/>
    <p:sldId id="260" r:id="rId11"/>
    <p:sldId id="300" r:id="rId12"/>
    <p:sldId id="325" r:id="rId13"/>
    <p:sldId id="321" r:id="rId14"/>
    <p:sldId id="330" r:id="rId15"/>
    <p:sldId id="313" r:id="rId16"/>
    <p:sldId id="314" r:id="rId17"/>
    <p:sldId id="315" r:id="rId18"/>
    <p:sldId id="317" r:id="rId19"/>
    <p:sldId id="319" r:id="rId20"/>
    <p:sldId id="261" r:id="rId21"/>
    <p:sldId id="262" r:id="rId22"/>
    <p:sldId id="263" r:id="rId23"/>
    <p:sldId id="311" r:id="rId24"/>
    <p:sldId id="337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90" r:id="rId46"/>
    <p:sldId id="291" r:id="rId47"/>
    <p:sldId id="292" r:id="rId48"/>
    <p:sldId id="293" r:id="rId49"/>
    <p:sldId id="294" r:id="rId50"/>
    <p:sldId id="306" r:id="rId51"/>
    <p:sldId id="297" r:id="rId52"/>
    <p:sldId id="305" r:id="rId53"/>
    <p:sldId id="303" r:id="rId54"/>
    <p:sldId id="295" r:id="rId55"/>
    <p:sldId id="296" r:id="rId56"/>
    <p:sldId id="298" r:id="rId57"/>
    <p:sldId id="299" r:id="rId58"/>
    <p:sldId id="301" r:id="rId59"/>
    <p:sldId id="302" r:id="rId60"/>
    <p:sldId id="307" r:id="rId61"/>
    <p:sldId id="304" r:id="rId62"/>
    <p:sldId id="308" r:id="rId63"/>
    <p:sldId id="310" r:id="rId64"/>
    <p:sldId id="312" r:id="rId65"/>
    <p:sldId id="316" r:id="rId66"/>
    <p:sldId id="320" r:id="rId67"/>
    <p:sldId id="323" r:id="rId68"/>
    <p:sldId id="326" r:id="rId69"/>
    <p:sldId id="327" r:id="rId70"/>
    <p:sldId id="328" r:id="rId71"/>
    <p:sldId id="329" r:id="rId72"/>
    <p:sldId id="331" r:id="rId73"/>
    <p:sldId id="332" r:id="rId74"/>
    <p:sldId id="333" r:id="rId75"/>
    <p:sldId id="334" r:id="rId76"/>
    <p:sldId id="335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5EE40-9CAA-4F36-921C-5B7F1B74BE11}" type="datetimeFigureOut">
              <a:rPr lang="es-ES" smtClean="0"/>
              <a:t>20/03/2018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46D2D-48BF-4111-B712-A65103B080B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524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705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AB3BE1-8E67-441D-BC25-241E3C2561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53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6ED802-29F5-44E7-9931-91B946ED4E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Roseraie de L´Hay les Roses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76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285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0078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5548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191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9578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4541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232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3766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117E88-CE52-4B79-8B23-C128CBADF7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Roseraie l´Hay les Roses.-Val-de Marne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E470BE-150D-456E-90F6-69C3647407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688498-C140-4AF9-BA30-95F411B850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9881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394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F7C6E4-0525-4600-A5F2-39278916B3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8D532-6CFF-4311-9B4E-C17EE3925FA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E1E2C5-EE47-45E1-89BA-799A953E2F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414FB3-9B54-46F0-B6B0-0BAFB654B8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0BFADC-E761-4863-924C-6BB7F6E1CD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E9027F-37B8-406A-B061-F7E89D2AC29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E9552D-6FC1-4F03-B3F9-F8D7DC4726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25473D-8ADC-4D34-9909-F9EFA34A8E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490D8F-9F66-46A9-BFB8-E9C60481564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2C366E-54A6-491C-A2C1-12F97A09A0A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4651C4-8555-4E10-B12A-645EDA24BF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4B2FD4-49A0-4179-80F1-CF6FD1AF18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2374E4-DCE8-4127-987B-0E2097988B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E2310C-2542-4A1B-BBAC-E562E9AF8CA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F74D5C-2AB4-4DC5-AB88-75B833A1B9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8C050F-9863-46D8-AB6E-D3264C115B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C3ED6B-431E-4BFD-9CF2-39DABE4F75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66595A-A769-448E-9AC4-7CD3EE05CF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39E8C9-37F6-4AF0-8E74-E293816809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61FCDE-C00F-4226-B935-9136CEC6744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FE9676-C637-4F99-BE24-50604971FF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CE5134-B9C1-4790-9A85-29CA02E9F81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96FB88-5DA1-4F96-8577-C118BFBC72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FE5B8F-172A-4951-B7CA-C8C8E170B4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CDBCA3-3559-483D-8DE2-43A5F1E7CB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10245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1125E7-3082-44CA-B577-2CBA7495C0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8582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69889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24C3FF-6FC7-4E33-B509-676929CE3A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987F38-2720-4A50-9BF0-26E2FAB236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7C79FD-811F-4985-AAAA-6EF120746F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56E6D6-2925-4BD8-98D9-D8E29F448C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L´Hay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16242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23046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73270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75028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07872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303765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75672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01832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88935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67334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293157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930276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18849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37427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463801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35079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818566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19879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Roseraie de L´Hay les Roses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46D2D-48BF-4111-B712-A65103B080B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906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3B731-72E9-4C60-B350-3FD39C39156B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82029941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28AECF1-2EBA-4E12-A3BB-C2E71198C3E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74032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38B14-4F4E-4565-B8C9-A7898097F85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89553669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73D24-57CD-4FC4-B7CF-E8FF4AF8824C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90741407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6E4F3-EC26-4948-A775-7078D01582F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35494500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A4EE4B6-7408-40AF-9251-8ED7327434B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16598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B4463-D69C-4172-A985-B032A463621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30691119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5D1EB2B-A2A3-45EC-8067-45847F6DE10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51240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049F595-9DD0-4F46-A2BD-7EC3D873F2BC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212062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5900B-146D-4148-830A-2FCC971BA6D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80325636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C5124-77AC-4816-9BD1-62DDC887358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40839275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1737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25752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6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3376" y="6282268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17659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60558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35598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080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43321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3/20/2018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5763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3/20/2018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41083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18014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4842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1A5F6A-8676-4FFC-8C58-4CD222ACCE4E}" type="slidenum">
              <a:rPr lang="es-ES_tradnl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23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1A5F6A-8676-4FFC-8C58-4CD222ACCE4E}" type="slidenum">
              <a:rPr lang="es-ES_tradnl" smtClean="0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1844824"/>
            <a:ext cx="5688632" cy="1944216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JARDINES DE ROSAS EN EL MUNDO</a:t>
            </a:r>
            <a:br>
              <a:rPr lang="es-ES" sz="4000" dirty="0"/>
            </a:br>
            <a:r>
              <a:rPr lang="es-ES" sz="2800" dirty="0"/>
              <a:t>Rosaleda Val de Marne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67744" y="5003322"/>
            <a:ext cx="5400600" cy="1371600"/>
          </a:xfrm>
        </p:spPr>
        <p:txBody>
          <a:bodyPr/>
          <a:lstStyle/>
          <a:p>
            <a:r>
              <a:rPr lang="es-ES" dirty="0"/>
              <a:t>SELECCIÓN DE TEXTOS Y FOTOGRAFIAS POR </a:t>
            </a:r>
          </a:p>
          <a:p>
            <a:r>
              <a:rPr lang="es-ES" sz="2800" dirty="0"/>
              <a:t>JOSE ELIAS BONELLS</a:t>
            </a:r>
          </a:p>
        </p:txBody>
      </p:sp>
      <p:pic>
        <p:nvPicPr>
          <p:cNvPr id="4" name="01 Pista 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2360" y="56379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7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Roseraie Val de Marne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7467600" cy="4413104"/>
          </a:xfrm>
        </p:spPr>
        <p:txBody>
          <a:bodyPr/>
          <a:lstStyle/>
          <a:p>
            <a:r>
              <a:rPr lang="es-ES" dirty="0"/>
              <a:t>La Rosaleda del Valle del Marne en francés: Roseraie du Val-De-Marne, es una rosaleda que está considerada como la primera rosaleda que se creó en todo el mundo, fundada por Jules Gravereaux en 1894, y alberga más de 3200 variedades de rosas.</a:t>
            </a:r>
          </a:p>
          <a:p>
            <a:r>
              <a:rPr lang="es-ES" dirty="0"/>
              <a:t>Se encuentra en el departamento del Valle del Marne, en el municipio de L'Haÿ-les-Roses, Francia.</a:t>
            </a:r>
          </a:p>
          <a:p>
            <a:r>
              <a:rPr lang="es-ES" dirty="0"/>
              <a:t>La Rosaleda del Valle del Marne se creó en L'Haÿ-les-Roses, (aún llamada L'Haÿ ) por Jules Gravereaux (1844-1916). </a:t>
            </a:r>
          </a:p>
          <a:p>
            <a:r>
              <a:rPr lang="es-ES" dirty="0"/>
              <a:t>Este hombre de negocios reunió y recogió cientos de variedades diferentes de rosales a partir de 1894.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837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 Recurre finalmente al famoso paisajista Édouard André (1840-1911) para valorizar sus colecciones y crear un jardín consagrado enteramente a la reina de las flores.</a:t>
            </a:r>
          </a:p>
          <a:p>
            <a:r>
              <a:rPr lang="es-ES" dirty="0"/>
              <a:t> Por ello nació un nuevo estilo del arte de los jardines donde la rosa constituye el único elemento de decoración vegetal: la rosaleda.</a:t>
            </a:r>
          </a:p>
          <a:p>
            <a:r>
              <a:rPr lang="es-ES" dirty="0"/>
              <a:t>En 1894, Jules Gravereaux empezaba su colección de rosas y consigue reunir más de 8000 especies y variedades. En la actualidad, cerca de 3200 variedades forman 13 colecciones: rosas salvajes, cultivadas, rosas de ayer y hoy, rosas de aquí y de otras partes... Actualmente se presentan unos 13000 pies al público.</a:t>
            </a:r>
          </a:p>
          <a:p>
            <a:r>
              <a:rPr lang="es-ES" dirty="0"/>
              <a:t>La roseraie à la française está constituida por macizos de rosales dispuestos alrededor de un espejo de agua.</a:t>
            </a:r>
          </a:p>
          <a:p>
            <a:r>
              <a:rPr lang="es-ES" dirty="0"/>
              <a:t> El paseo de la historia de las rosas reúne una selección de rosales característicos de la evolución de la rosa.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252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 El paseo de los rosales botánicos presenta una colección de rosales salvajes, tal como surgen en la naturaleza.</a:t>
            </a:r>
          </a:p>
          <a:p>
            <a:r>
              <a:rPr lang="es-ES" dirty="0"/>
              <a:t> El paseo de los rosales rugosos, los rosales particularmente resistentes.</a:t>
            </a:r>
          </a:p>
          <a:p>
            <a:r>
              <a:rPr lang="es-ES" dirty="0"/>
              <a:t>El paseo des rosales pimpinela presenta rosales denominados pimpinela es decir, cuyo follaje se asemeja al de las pimpinelas.</a:t>
            </a:r>
          </a:p>
          <a:p>
            <a:r>
              <a:rPr lang="es-ES" dirty="0"/>
              <a:t> El jardín de las roses gállicas reúne todas las variedades de rosas conocidas hasta el siglo XVIII.</a:t>
            </a:r>
          </a:p>
          <a:p>
            <a:r>
              <a:rPr lang="es-ES" dirty="0"/>
              <a:t> El paseo de las roses de la Malmaison es una copia de la colección de rosas reunidas por Joséphine de Beauharnais a principios del siglo XIX.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19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El jardín de las roses d’Extrême-Orient nos muestra una colección de rosales originarios de China, Japón, India, y Persia.</a:t>
            </a:r>
          </a:p>
          <a:p>
            <a:r>
              <a:rPr lang="es-ES" dirty="0"/>
              <a:t>El jardín de las rosas hortícolas antiguas nos presenta variedades de rosales resultantes de cruces entre rosales gálicos y rosales de Extremo Oriente.</a:t>
            </a:r>
          </a:p>
          <a:p>
            <a:r>
              <a:rPr lang="es-ES" dirty="0"/>
              <a:t> El jardín de las roses extranjeras modernas revaloriza los más bonitos logros de los creadores de rosas extranjeros.</a:t>
            </a:r>
          </a:p>
          <a:p>
            <a:r>
              <a:rPr lang="es-ES" dirty="0"/>
              <a:t> El jardín de las roses francesas modernas reanuda las creaciones hortícolas francesas, en torno al Templo del Amor.</a:t>
            </a:r>
          </a:p>
          <a:p>
            <a:r>
              <a:rPr lang="es-ES" dirty="0"/>
              <a:t>El paseo de las roses </a:t>
            </a:r>
            <a:r>
              <a:rPr lang="es-ES" dirty="0" err="1"/>
              <a:t>Thé</a:t>
            </a:r>
            <a:r>
              <a:rPr lang="es-ES" dirty="0"/>
              <a:t> reagrupa las variedades de rosales de té obtenidos durante el siglo XIX, cuyas rosas son especialmente olorosas y florecen en las cuatro temporadas de floración.</a:t>
            </a:r>
          </a:p>
          <a:p>
            <a:r>
              <a:rPr lang="es-ES" dirty="0"/>
              <a:t> La roseraie de Mme. Gravereaux presenta rosales de flores que deben </a:t>
            </a:r>
            <a:r>
              <a:rPr lang="es-ES" dirty="0" err="1"/>
              <a:t>cortarse,rosales</a:t>
            </a:r>
            <a:r>
              <a:rPr lang="es-ES" dirty="0"/>
              <a:t> de flor cortada.</a:t>
            </a:r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836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47924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oseraie_fd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311684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59046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Roseraie Val-de-Marn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630304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02019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7412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7890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644007" cy="306896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4499992" cy="306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18528"/>
      </p:ext>
    </p:extLst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40764"/>
      </p:ext>
    </p:extLst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90420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65445"/>
      </p:ext>
    </p:extLst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15834"/>
      </p:ext>
    </p:extLst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31829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53053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Rosear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946041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Roseraie Val-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0611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974501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1149"/>
      </p:ext>
    </p:extLst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75299"/>
      </p:ext>
    </p:extLst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281944"/>
      </p:ext>
    </p:extLst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81387"/>
      </p:ext>
    </p:extLst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Roseraie Val- de-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589281"/>
      </p:ext>
    </p:extLst>
  </p:cSld>
  <p:clrMapOvr>
    <a:masterClrMapping/>
  </p:clrMapOvr>
  <p:transition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oseraie Val-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194877"/>
      </p:ext>
    </p:extLst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301279"/>
      </p:ext>
    </p:extLst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386158"/>
      </p:ext>
    </p:extLst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353774"/>
      </p:ext>
    </p:extLst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972283"/>
      </p:ext>
    </p:extLst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697396"/>
      </p:ext>
    </p:extLst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991780"/>
      </p:ext>
    </p:extLst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208357"/>
      </p:ext>
    </p:extLst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209949"/>
      </p:ext>
    </p:extLst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3" descr="Roseraie Val-de-Mar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211637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271965"/>
      </p:ext>
    </p:extLst>
  </p:cSld>
  <p:clrMapOvr>
    <a:masterClrMapping/>
  </p:clrMapOvr>
  <p:transition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616500"/>
      </p:ext>
    </p:extLst>
  </p:cSld>
  <p:clrMapOvr>
    <a:masterClrMapping/>
  </p:clrMapOvr>
  <p:transition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98608"/>
      </p:ext>
    </p:extLst>
  </p:cSld>
  <p:clrMapOvr>
    <a:masterClrMapping/>
  </p:clrMapOvr>
  <p:transition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374001"/>
      </p:ext>
    </p:extLst>
  </p:cSld>
  <p:clrMapOvr>
    <a:masterClrMapping/>
  </p:clrMapOvr>
  <p:transition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92686"/>
      </p:ext>
    </p:extLst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501394"/>
      </p:ext>
    </p:extLst>
  </p:cSld>
  <p:clrMapOvr>
    <a:masterClrMapping/>
  </p:clrMapOvr>
  <p:transition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763593"/>
      </p:ext>
    </p:extLst>
  </p:cSld>
  <p:clrMapOvr>
    <a:masterClrMapping/>
  </p:clrMapOvr>
  <p:transition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7259"/>
      </p:ext>
    </p:extLst>
  </p:cSld>
  <p:clrMapOvr>
    <a:masterClrMapping/>
  </p:clrMapOvr>
  <p:transition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807579"/>
      </p:ext>
    </p:extLst>
  </p:cSld>
  <p:clrMapOvr>
    <a:masterClrMapping/>
  </p:clrMapOvr>
  <p:transition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719666"/>
      </p:ext>
    </p:extLst>
  </p:cSld>
  <p:clrMapOvr>
    <a:masterClrMapping/>
  </p:clrMapOvr>
  <p:transition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976407"/>
      </p:ext>
    </p:extLst>
  </p:cSld>
  <p:clrMapOvr>
    <a:masterClrMapping/>
  </p:clrMapOvr>
  <p:transition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555700"/>
      </p:ext>
    </p:extLst>
  </p:cSld>
  <p:clrMapOvr>
    <a:masterClrMapping/>
  </p:clrMapOvr>
  <p:transition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429617"/>
      </p:ext>
    </p:extLst>
  </p:cSld>
  <p:clrMapOvr>
    <a:masterClrMapping/>
  </p:clrMapOvr>
  <p:transition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89434"/>
      </p:ext>
    </p:extLst>
  </p:cSld>
  <p:clrMapOvr>
    <a:masterClrMapping/>
  </p:clrMapOvr>
  <p:transition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roseraie_ambiance-0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22261"/>
      </p:ext>
    </p:extLst>
  </p:cSld>
  <p:clrMapOvr>
    <a:masterClrMapping/>
  </p:clrMapOvr>
  <p:transition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23876"/>
      </p:ext>
    </p:extLst>
  </p:cSld>
  <p:clrMapOvr>
    <a:masterClrMapping/>
  </p:clrMapOvr>
  <p:transition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1778"/>
      </p:ext>
    </p:extLst>
  </p:cSld>
  <p:clrMapOvr>
    <a:masterClrMapping/>
  </p:clrMapOvr>
  <p:transition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17635"/>
      </p:ext>
    </p:extLst>
  </p:cSld>
  <p:clrMapOvr>
    <a:masterClrMapping/>
  </p:clrMapOvr>
  <p:transition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Rosera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508605"/>
      </p:ext>
    </p:extLst>
  </p:cSld>
  <p:clrMapOvr>
    <a:masterClrMapping/>
  </p:clrMapOvr>
  <p:transition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roseraie_ambiance-0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375940"/>
      </p:ext>
    </p:extLst>
  </p:cSld>
  <p:clrMapOvr>
    <a:masterClrMapping/>
  </p:clrMapOvr>
  <p:transition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Roserie Val-de-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858690"/>
      </p:ext>
    </p:extLst>
  </p:cSld>
  <p:clrMapOvr>
    <a:masterClrMapping/>
  </p:clrMapOvr>
  <p:transition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38121"/>
      </p:ext>
    </p:extLst>
  </p:cSld>
  <p:clrMapOvr>
    <a:masterClrMapping/>
  </p:clrMapOvr>
  <p:transition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97936"/>
      </p:ext>
    </p:extLst>
  </p:cSld>
  <p:clrMapOvr>
    <a:masterClrMapping/>
  </p:clrMapOvr>
  <p:transition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55040"/>
      </p:ext>
    </p:extLst>
  </p:cSld>
  <p:clrMapOvr>
    <a:masterClrMapping/>
  </p:clrMapOvr>
  <p:transition>
    <p:dissolv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78988"/>
      </p:ext>
    </p:extLst>
  </p:cSld>
  <p:clrMapOvr>
    <a:masterClrMapping/>
  </p:clrMapOvr>
  <p:transition>
    <p:dissolv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84027"/>
      </p:ext>
    </p:extLst>
  </p:cSld>
  <p:clrMapOvr>
    <a:masterClrMapping/>
  </p:clrMapOvr>
  <p:transition>
    <p:dissolv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51710"/>
      </p:ext>
    </p:extLst>
  </p:cSld>
  <p:clrMapOvr>
    <a:masterClrMapping/>
  </p:clrMapOvr>
  <p:transition>
    <p:dissolv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96340"/>
      </p:ext>
    </p:extLst>
  </p:cSld>
  <p:clrMapOvr>
    <a:masterClrMapping/>
  </p:clrMapOvr>
  <p:transition>
    <p:dissolv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97480"/>
      </p:ext>
    </p:extLst>
  </p:cSld>
  <p:clrMapOvr>
    <a:masterClrMapping/>
  </p:clrMapOvr>
  <p:transition>
    <p:dissolv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4" b="1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2956"/>
      </p:ext>
    </p:extLst>
  </p:cSld>
  <p:clrMapOvr>
    <a:masterClrMapping/>
  </p:clrMapOvr>
  <p:transition>
    <p:dissolv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5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21250"/>
            <a:ext cx="4541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13974"/>
      </p:ext>
    </p:extLst>
  </p:cSld>
  <p:clrMapOvr>
    <a:masterClrMapping/>
  </p:clrMapOvr>
  <p:transition>
    <p:dissolv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12706"/>
      </p:ext>
    </p:extLst>
  </p:cSld>
  <p:clrMapOvr>
    <a:masterClrMapping/>
  </p:clrMapOvr>
  <p:transition>
    <p:dissolv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17154"/>
      </p:ext>
    </p:extLst>
  </p:cSld>
  <p:clrMapOvr>
    <a:masterClrMapping/>
  </p:clrMapOvr>
  <p:transition>
    <p:dissolv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39720"/>
      </p:ext>
    </p:extLst>
  </p:cSld>
  <p:clrMapOvr>
    <a:masterClrMapping/>
  </p:clrMapOvr>
  <p:transition>
    <p:dissolv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78191"/>
      </p:ext>
    </p:extLst>
  </p:cSld>
  <p:clrMapOvr>
    <a:masterClrMapping/>
  </p:clrMapOvr>
  <p:transition>
    <p:dissolv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964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9122"/>
      </p:ext>
    </p:extLst>
  </p:cSld>
  <p:clrMapOvr>
    <a:masterClrMapping/>
  </p:clrMapOvr>
  <p:transition>
    <p:dissolv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19961"/>
      </p:ext>
    </p:extLst>
  </p:cSld>
  <p:clrMapOvr>
    <a:masterClrMapping/>
  </p:clrMapOvr>
  <p:transition>
    <p:dissolv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52891"/>
      </p:ext>
    </p:extLst>
  </p:cSld>
  <p:clrMapOvr>
    <a:masterClrMapping/>
  </p:clrMapOvr>
  <p:transition>
    <p:dissolv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84710"/>
      </p:ext>
    </p:extLst>
  </p:cSld>
  <p:clrMapOvr>
    <a:masterClrMapping/>
  </p:clrMapOvr>
  <p:transition>
    <p:dissolv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21993"/>
      </p:ext>
    </p:extLst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etras en mader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55</TotalTime>
  <Words>943</Words>
  <Application>Microsoft Office PowerPoint</Application>
  <PresentationFormat>Presentación en pantalla (4:3)</PresentationFormat>
  <Paragraphs>166</Paragraphs>
  <Slides>75</Slides>
  <Notes>70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75</vt:i4>
      </vt:variant>
    </vt:vector>
  </HeadingPairs>
  <TitlesOfParts>
    <vt:vector size="86" baseType="lpstr">
      <vt:lpstr>Arial</vt:lpstr>
      <vt:lpstr>Calibri</vt:lpstr>
      <vt:lpstr>Century Schoolbook</vt:lpstr>
      <vt:lpstr>Georgia</vt:lpstr>
      <vt:lpstr>Tahoma</vt:lpstr>
      <vt:lpstr>Times New Roman</vt:lpstr>
      <vt:lpstr>Trebuchet MS</vt:lpstr>
      <vt:lpstr>Wingdings</vt:lpstr>
      <vt:lpstr>Wingdings 2</vt:lpstr>
      <vt:lpstr>Mirador</vt:lpstr>
      <vt:lpstr>Letras en madera</vt:lpstr>
      <vt:lpstr>JARDINES DE ROSAS EN EL MUNDO Rosaleda Val de Marne</vt:lpstr>
      <vt:lpstr>Roseraie Val de Marne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Rosaleda Val de Marne</dc:title>
  <dc:creator>Josep</dc:creator>
  <cp:lastModifiedBy>Usuario</cp:lastModifiedBy>
  <cp:revision>7</cp:revision>
  <dcterms:created xsi:type="dcterms:W3CDTF">2013-07-04T06:32:00Z</dcterms:created>
  <dcterms:modified xsi:type="dcterms:W3CDTF">2018-03-20T16:25:54Z</dcterms:modified>
</cp:coreProperties>
</file>