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3"/>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21" r:id="rId63"/>
    <p:sldId id="319" r:id="rId64"/>
    <p:sldId id="320"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6" r:id="rId89"/>
    <p:sldId id="345" r:id="rId90"/>
    <p:sldId id="347" r:id="rId91"/>
    <p:sldId id="348" r:id="rId92"/>
    <p:sldId id="349" r:id="rId93"/>
    <p:sldId id="350" r:id="rId94"/>
    <p:sldId id="351" r:id="rId95"/>
    <p:sldId id="352" r:id="rId96"/>
    <p:sldId id="353" r:id="rId97"/>
    <p:sldId id="354" r:id="rId98"/>
    <p:sldId id="355" r:id="rId99"/>
    <p:sldId id="356" r:id="rId100"/>
    <p:sldId id="358" r:id="rId101"/>
    <p:sldId id="359" r:id="rId102"/>
    <p:sldId id="360" r:id="rId103"/>
    <p:sldId id="361" r:id="rId104"/>
    <p:sldId id="362" r:id="rId105"/>
    <p:sldId id="363" r:id="rId106"/>
    <p:sldId id="364" r:id="rId107"/>
    <p:sldId id="365" r:id="rId108"/>
    <p:sldId id="366" r:id="rId109"/>
    <p:sldId id="367" r:id="rId110"/>
    <p:sldId id="368" r:id="rId111"/>
    <p:sldId id="369" r:id="rId112"/>
    <p:sldId id="370" r:id="rId113"/>
    <p:sldId id="371" r:id="rId114"/>
    <p:sldId id="372" r:id="rId115"/>
    <p:sldId id="373" r:id="rId116"/>
    <p:sldId id="374" r:id="rId117"/>
    <p:sldId id="375" r:id="rId118"/>
    <p:sldId id="376" r:id="rId119"/>
    <p:sldId id="377" r:id="rId120"/>
    <p:sldId id="378" r:id="rId121"/>
    <p:sldId id="380" r:id="rId122"/>
    <p:sldId id="381" r:id="rId123"/>
    <p:sldId id="382" r:id="rId124"/>
    <p:sldId id="383" r:id="rId125"/>
    <p:sldId id="384" r:id="rId126"/>
    <p:sldId id="385" r:id="rId127"/>
    <p:sldId id="386" r:id="rId128"/>
    <p:sldId id="387" r:id="rId129"/>
    <p:sldId id="388" r:id="rId130"/>
    <p:sldId id="389" r:id="rId131"/>
    <p:sldId id="390" r:id="rId132"/>
    <p:sldId id="391" r:id="rId133"/>
    <p:sldId id="392" r:id="rId134"/>
    <p:sldId id="393" r:id="rId135"/>
    <p:sldId id="394" r:id="rId136"/>
    <p:sldId id="395" r:id="rId137"/>
    <p:sldId id="396" r:id="rId138"/>
    <p:sldId id="399" r:id="rId139"/>
    <p:sldId id="397" r:id="rId140"/>
    <p:sldId id="398" r:id="rId141"/>
    <p:sldId id="400" r:id="rId142"/>
    <p:sldId id="401" r:id="rId143"/>
    <p:sldId id="402" r:id="rId144"/>
    <p:sldId id="403" r:id="rId145"/>
    <p:sldId id="404" r:id="rId146"/>
    <p:sldId id="405" r:id="rId147"/>
    <p:sldId id="406" r:id="rId148"/>
    <p:sldId id="407" r:id="rId149"/>
    <p:sldId id="408" r:id="rId150"/>
    <p:sldId id="409" r:id="rId151"/>
    <p:sldId id="410" r:id="rId152"/>
    <p:sldId id="411" r:id="rId153"/>
    <p:sldId id="412" r:id="rId154"/>
    <p:sldId id="413" r:id="rId155"/>
    <p:sldId id="414" r:id="rId156"/>
    <p:sldId id="415" r:id="rId157"/>
    <p:sldId id="416" r:id="rId158"/>
    <p:sldId id="417" r:id="rId159"/>
    <p:sldId id="418" r:id="rId160"/>
    <p:sldId id="419" r:id="rId161"/>
    <p:sldId id="420" r:id="rId16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22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F5A8DE-47AA-4B2D-A053-517159FC216A}" type="datetimeFigureOut">
              <a:rPr lang="es-ES" smtClean="0"/>
              <a:t>24/03/2018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B72C64-D40D-4216-9A32-FDABF4563675}" type="slidenum">
              <a:rPr lang="es-ES" smtClean="0"/>
              <a:t>‹Nº›</a:t>
            </a:fld>
            <a:endParaRPr lang="es-ES" dirty="0"/>
          </a:p>
        </p:txBody>
      </p:sp>
    </p:spTree>
    <p:extLst>
      <p:ext uri="{BB962C8B-B14F-4D97-AF65-F5344CB8AC3E}">
        <p14:creationId xmlns:p14="http://schemas.microsoft.com/office/powerpoint/2010/main" val="3849520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Claremont Landscape Garden</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6</a:t>
            </a:fld>
            <a:endParaRPr lang="es-ES" dirty="0"/>
          </a:p>
        </p:txBody>
      </p:sp>
    </p:spTree>
    <p:extLst>
      <p:ext uri="{BB962C8B-B14F-4D97-AF65-F5344CB8AC3E}">
        <p14:creationId xmlns:p14="http://schemas.microsoft.com/office/powerpoint/2010/main" val="743141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Claremont Landscape Garden</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7</a:t>
            </a:fld>
            <a:endParaRPr lang="es-ES" dirty="0"/>
          </a:p>
        </p:txBody>
      </p:sp>
    </p:spTree>
    <p:extLst>
      <p:ext uri="{BB962C8B-B14F-4D97-AF65-F5344CB8AC3E}">
        <p14:creationId xmlns:p14="http://schemas.microsoft.com/office/powerpoint/2010/main" val="2186914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Claremont Landscape Garden</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8</a:t>
            </a:fld>
            <a:endParaRPr lang="es-ES" dirty="0"/>
          </a:p>
        </p:txBody>
      </p:sp>
    </p:spTree>
    <p:extLst>
      <p:ext uri="{BB962C8B-B14F-4D97-AF65-F5344CB8AC3E}">
        <p14:creationId xmlns:p14="http://schemas.microsoft.com/office/powerpoint/2010/main" val="3577675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Claremont Landscape Garden</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9</a:t>
            </a:fld>
            <a:endParaRPr lang="es-ES" dirty="0"/>
          </a:p>
        </p:txBody>
      </p:sp>
    </p:spTree>
    <p:extLst>
      <p:ext uri="{BB962C8B-B14F-4D97-AF65-F5344CB8AC3E}">
        <p14:creationId xmlns:p14="http://schemas.microsoft.com/office/powerpoint/2010/main" val="787307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Claremont Landscape Garden</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10</a:t>
            </a:fld>
            <a:endParaRPr lang="es-ES" dirty="0"/>
          </a:p>
        </p:txBody>
      </p:sp>
    </p:spTree>
    <p:extLst>
      <p:ext uri="{BB962C8B-B14F-4D97-AF65-F5344CB8AC3E}">
        <p14:creationId xmlns:p14="http://schemas.microsoft.com/office/powerpoint/2010/main" val="2845429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Claremont Landscape Garden</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11</a:t>
            </a:fld>
            <a:endParaRPr lang="es-ES" dirty="0"/>
          </a:p>
        </p:txBody>
      </p:sp>
    </p:spTree>
    <p:extLst>
      <p:ext uri="{BB962C8B-B14F-4D97-AF65-F5344CB8AC3E}">
        <p14:creationId xmlns:p14="http://schemas.microsoft.com/office/powerpoint/2010/main" val="3713391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Claremont Landscape Garden</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12</a:t>
            </a:fld>
            <a:endParaRPr lang="es-ES" dirty="0"/>
          </a:p>
        </p:txBody>
      </p:sp>
    </p:spTree>
    <p:extLst>
      <p:ext uri="{BB962C8B-B14F-4D97-AF65-F5344CB8AC3E}">
        <p14:creationId xmlns:p14="http://schemas.microsoft.com/office/powerpoint/2010/main" val="966810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Claremont Landscape Garden</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13</a:t>
            </a:fld>
            <a:endParaRPr lang="es-ES" dirty="0"/>
          </a:p>
        </p:txBody>
      </p:sp>
    </p:spTree>
    <p:extLst>
      <p:ext uri="{BB962C8B-B14F-4D97-AF65-F5344CB8AC3E}">
        <p14:creationId xmlns:p14="http://schemas.microsoft.com/office/powerpoint/2010/main" val="3766868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Croome Park, Worcestershire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18</a:t>
            </a:fld>
            <a:endParaRPr lang="es-ES" dirty="0"/>
          </a:p>
        </p:txBody>
      </p:sp>
    </p:spTree>
    <p:extLst>
      <p:ext uri="{BB962C8B-B14F-4D97-AF65-F5344CB8AC3E}">
        <p14:creationId xmlns:p14="http://schemas.microsoft.com/office/powerpoint/2010/main" val="661422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Croome Park, Worcestershire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19</a:t>
            </a:fld>
            <a:endParaRPr lang="es-ES" dirty="0"/>
          </a:p>
        </p:txBody>
      </p:sp>
    </p:spTree>
    <p:extLst>
      <p:ext uri="{BB962C8B-B14F-4D97-AF65-F5344CB8AC3E}">
        <p14:creationId xmlns:p14="http://schemas.microsoft.com/office/powerpoint/2010/main" val="10666121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Croome park, Worcestershire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20</a:t>
            </a:fld>
            <a:endParaRPr lang="es-ES" dirty="0"/>
          </a:p>
        </p:txBody>
      </p:sp>
    </p:spTree>
    <p:extLst>
      <p:ext uri="{BB962C8B-B14F-4D97-AF65-F5344CB8AC3E}">
        <p14:creationId xmlns:p14="http://schemas.microsoft.com/office/powerpoint/2010/main" val="386039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Croome park, Worcestershire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21</a:t>
            </a:fld>
            <a:endParaRPr lang="es-ES" dirty="0"/>
          </a:p>
        </p:txBody>
      </p:sp>
    </p:spTree>
    <p:extLst>
      <p:ext uri="{BB962C8B-B14F-4D97-AF65-F5344CB8AC3E}">
        <p14:creationId xmlns:p14="http://schemas.microsoft.com/office/powerpoint/2010/main" val="3720325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Croome park, Worcestershire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22</a:t>
            </a:fld>
            <a:endParaRPr lang="es-ES" dirty="0"/>
          </a:p>
        </p:txBody>
      </p:sp>
    </p:spTree>
    <p:extLst>
      <p:ext uri="{BB962C8B-B14F-4D97-AF65-F5344CB8AC3E}">
        <p14:creationId xmlns:p14="http://schemas.microsoft.com/office/powerpoint/2010/main" val="344702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Croome park, Worcestershire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23</a:t>
            </a:fld>
            <a:endParaRPr lang="es-ES" dirty="0"/>
          </a:p>
        </p:txBody>
      </p:sp>
    </p:spTree>
    <p:extLst>
      <p:ext uri="{BB962C8B-B14F-4D97-AF65-F5344CB8AC3E}">
        <p14:creationId xmlns:p14="http://schemas.microsoft.com/office/powerpoint/2010/main" val="1021704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Croome park, Worcestershire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24</a:t>
            </a:fld>
            <a:endParaRPr lang="es-ES" dirty="0"/>
          </a:p>
        </p:txBody>
      </p:sp>
    </p:spTree>
    <p:extLst>
      <p:ext uri="{BB962C8B-B14F-4D97-AF65-F5344CB8AC3E}">
        <p14:creationId xmlns:p14="http://schemas.microsoft.com/office/powerpoint/2010/main" val="30848442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Croome park, Worcestershire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26</a:t>
            </a:fld>
            <a:endParaRPr lang="es-ES" dirty="0"/>
          </a:p>
        </p:txBody>
      </p:sp>
    </p:spTree>
    <p:extLst>
      <p:ext uri="{BB962C8B-B14F-4D97-AF65-F5344CB8AC3E}">
        <p14:creationId xmlns:p14="http://schemas.microsoft.com/office/powerpoint/2010/main" val="3742415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Croome park, Worcestershire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27</a:t>
            </a:fld>
            <a:endParaRPr lang="es-ES" dirty="0"/>
          </a:p>
        </p:txBody>
      </p:sp>
    </p:spTree>
    <p:extLst>
      <p:ext uri="{BB962C8B-B14F-4D97-AF65-F5344CB8AC3E}">
        <p14:creationId xmlns:p14="http://schemas.microsoft.com/office/powerpoint/2010/main" val="4078808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Farnborough Hall, Oxfordshire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29</a:t>
            </a:fld>
            <a:endParaRPr lang="es-ES" dirty="0"/>
          </a:p>
        </p:txBody>
      </p:sp>
    </p:spTree>
    <p:extLst>
      <p:ext uri="{BB962C8B-B14F-4D97-AF65-F5344CB8AC3E}">
        <p14:creationId xmlns:p14="http://schemas.microsoft.com/office/powerpoint/2010/main" val="4626307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Farnborough Hall, Oxfordshire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30</a:t>
            </a:fld>
            <a:endParaRPr lang="es-ES" dirty="0"/>
          </a:p>
        </p:txBody>
      </p:sp>
    </p:spTree>
    <p:extLst>
      <p:ext uri="{BB962C8B-B14F-4D97-AF65-F5344CB8AC3E}">
        <p14:creationId xmlns:p14="http://schemas.microsoft.com/office/powerpoint/2010/main" val="13434216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Farnborough Hall, Oxfordshire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31</a:t>
            </a:fld>
            <a:endParaRPr lang="es-ES" dirty="0"/>
          </a:p>
        </p:txBody>
      </p:sp>
    </p:spTree>
    <p:extLst>
      <p:ext uri="{BB962C8B-B14F-4D97-AF65-F5344CB8AC3E}">
        <p14:creationId xmlns:p14="http://schemas.microsoft.com/office/powerpoint/2010/main" val="27770384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Farnborough Hall, Oxfordshire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32</a:t>
            </a:fld>
            <a:endParaRPr lang="es-ES" dirty="0"/>
          </a:p>
        </p:txBody>
      </p:sp>
    </p:spTree>
    <p:extLst>
      <p:ext uri="{BB962C8B-B14F-4D97-AF65-F5344CB8AC3E}">
        <p14:creationId xmlns:p14="http://schemas.microsoft.com/office/powerpoint/2010/main" val="7050980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Farnborough Hall, Oxfordshire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33</a:t>
            </a:fld>
            <a:endParaRPr lang="es-ES" dirty="0"/>
          </a:p>
        </p:txBody>
      </p:sp>
    </p:spTree>
    <p:extLst>
      <p:ext uri="{BB962C8B-B14F-4D97-AF65-F5344CB8AC3E}">
        <p14:creationId xmlns:p14="http://schemas.microsoft.com/office/powerpoint/2010/main" val="19227556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Farnborough Hall, Oxfordshire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34</a:t>
            </a:fld>
            <a:endParaRPr lang="es-ES" dirty="0"/>
          </a:p>
        </p:txBody>
      </p:sp>
    </p:spTree>
    <p:extLst>
      <p:ext uri="{BB962C8B-B14F-4D97-AF65-F5344CB8AC3E}">
        <p14:creationId xmlns:p14="http://schemas.microsoft.com/office/powerpoint/2010/main" val="1531174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Farnborough Hall, Oxfordshire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35</a:t>
            </a:fld>
            <a:endParaRPr lang="es-ES" dirty="0"/>
          </a:p>
        </p:txBody>
      </p:sp>
    </p:spTree>
    <p:extLst>
      <p:ext uri="{BB962C8B-B14F-4D97-AF65-F5344CB8AC3E}">
        <p14:creationId xmlns:p14="http://schemas.microsoft.com/office/powerpoint/2010/main" val="21288405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Farnborough Hall, Oxfordshire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36</a:t>
            </a:fld>
            <a:endParaRPr lang="es-ES" dirty="0"/>
          </a:p>
        </p:txBody>
      </p:sp>
    </p:spTree>
    <p:extLst>
      <p:ext uri="{BB962C8B-B14F-4D97-AF65-F5344CB8AC3E}">
        <p14:creationId xmlns:p14="http://schemas.microsoft.com/office/powerpoint/2010/main" val="22485807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Farnborough Hall, Oxfordshire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37</a:t>
            </a:fld>
            <a:endParaRPr lang="es-ES" dirty="0"/>
          </a:p>
        </p:txBody>
      </p:sp>
    </p:spTree>
    <p:extLst>
      <p:ext uri="{BB962C8B-B14F-4D97-AF65-F5344CB8AC3E}">
        <p14:creationId xmlns:p14="http://schemas.microsoft.com/office/powerpoint/2010/main" val="16421831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Farnborough Hall, Oxfordshire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38</a:t>
            </a:fld>
            <a:endParaRPr lang="es-ES" dirty="0"/>
          </a:p>
        </p:txBody>
      </p:sp>
    </p:spTree>
    <p:extLst>
      <p:ext uri="{BB962C8B-B14F-4D97-AF65-F5344CB8AC3E}">
        <p14:creationId xmlns:p14="http://schemas.microsoft.com/office/powerpoint/2010/main" val="40119062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Farnborough Hall, Oxfordshire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39</a:t>
            </a:fld>
            <a:endParaRPr lang="es-ES" dirty="0"/>
          </a:p>
        </p:txBody>
      </p:sp>
    </p:spTree>
    <p:extLst>
      <p:ext uri="{BB962C8B-B14F-4D97-AF65-F5344CB8AC3E}">
        <p14:creationId xmlns:p14="http://schemas.microsoft.com/office/powerpoint/2010/main" val="26705671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Farnborough Hall, Oxfordshire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40</a:t>
            </a:fld>
            <a:endParaRPr lang="es-ES" dirty="0"/>
          </a:p>
        </p:txBody>
      </p:sp>
    </p:spTree>
    <p:extLst>
      <p:ext uri="{BB962C8B-B14F-4D97-AF65-F5344CB8AC3E}">
        <p14:creationId xmlns:p14="http://schemas.microsoft.com/office/powerpoint/2010/main" val="28919186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Florence Court, Condado de Clare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42</a:t>
            </a:fld>
            <a:endParaRPr lang="es-ES" dirty="0"/>
          </a:p>
        </p:txBody>
      </p:sp>
    </p:spTree>
    <p:extLst>
      <p:ext uri="{BB962C8B-B14F-4D97-AF65-F5344CB8AC3E}">
        <p14:creationId xmlns:p14="http://schemas.microsoft.com/office/powerpoint/2010/main" val="4121596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Florence Court, Condado de Clare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43</a:t>
            </a:fld>
            <a:endParaRPr lang="es-ES" dirty="0"/>
          </a:p>
        </p:txBody>
      </p:sp>
    </p:spTree>
    <p:extLst>
      <p:ext uri="{BB962C8B-B14F-4D97-AF65-F5344CB8AC3E}">
        <p14:creationId xmlns:p14="http://schemas.microsoft.com/office/powerpoint/2010/main" val="20099713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Florence Court, Condado de Clare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44</a:t>
            </a:fld>
            <a:endParaRPr lang="es-ES" dirty="0"/>
          </a:p>
        </p:txBody>
      </p:sp>
    </p:spTree>
    <p:extLst>
      <p:ext uri="{BB962C8B-B14F-4D97-AF65-F5344CB8AC3E}">
        <p14:creationId xmlns:p14="http://schemas.microsoft.com/office/powerpoint/2010/main" val="37327412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Florence Court, Condado de Clare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46</a:t>
            </a:fld>
            <a:endParaRPr lang="es-ES" dirty="0"/>
          </a:p>
        </p:txBody>
      </p:sp>
    </p:spTree>
    <p:extLst>
      <p:ext uri="{BB962C8B-B14F-4D97-AF65-F5344CB8AC3E}">
        <p14:creationId xmlns:p14="http://schemas.microsoft.com/office/powerpoint/2010/main" val="20958833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Florence Court, Condado de Clare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47</a:t>
            </a:fld>
            <a:endParaRPr lang="es-ES" dirty="0"/>
          </a:p>
        </p:txBody>
      </p:sp>
    </p:spTree>
    <p:extLst>
      <p:ext uri="{BB962C8B-B14F-4D97-AF65-F5344CB8AC3E}">
        <p14:creationId xmlns:p14="http://schemas.microsoft.com/office/powerpoint/2010/main" val="21531334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Florence Court, Condado de Clare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48</a:t>
            </a:fld>
            <a:endParaRPr lang="es-ES" dirty="0"/>
          </a:p>
        </p:txBody>
      </p:sp>
    </p:spTree>
    <p:extLst>
      <p:ext uri="{BB962C8B-B14F-4D97-AF65-F5344CB8AC3E}">
        <p14:creationId xmlns:p14="http://schemas.microsoft.com/office/powerpoint/2010/main" val="31827518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Kedleston Hall, Derbyshire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50</a:t>
            </a:fld>
            <a:endParaRPr lang="es-ES" dirty="0"/>
          </a:p>
        </p:txBody>
      </p:sp>
    </p:spTree>
    <p:extLst>
      <p:ext uri="{BB962C8B-B14F-4D97-AF65-F5344CB8AC3E}">
        <p14:creationId xmlns:p14="http://schemas.microsoft.com/office/powerpoint/2010/main" val="22540275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Kedleston Hall, Derbyshire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51</a:t>
            </a:fld>
            <a:endParaRPr lang="es-ES" dirty="0"/>
          </a:p>
        </p:txBody>
      </p:sp>
    </p:spTree>
    <p:extLst>
      <p:ext uri="{BB962C8B-B14F-4D97-AF65-F5344CB8AC3E}">
        <p14:creationId xmlns:p14="http://schemas.microsoft.com/office/powerpoint/2010/main" val="17927350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Kedleston Hall, Derbyshire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52</a:t>
            </a:fld>
            <a:endParaRPr lang="es-ES" dirty="0"/>
          </a:p>
        </p:txBody>
      </p:sp>
    </p:spTree>
    <p:extLst>
      <p:ext uri="{BB962C8B-B14F-4D97-AF65-F5344CB8AC3E}">
        <p14:creationId xmlns:p14="http://schemas.microsoft.com/office/powerpoint/2010/main" val="41797691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Kedleston Hall, Derbyshire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53</a:t>
            </a:fld>
            <a:endParaRPr lang="es-ES" dirty="0"/>
          </a:p>
        </p:txBody>
      </p:sp>
    </p:spTree>
    <p:extLst>
      <p:ext uri="{BB962C8B-B14F-4D97-AF65-F5344CB8AC3E}">
        <p14:creationId xmlns:p14="http://schemas.microsoft.com/office/powerpoint/2010/main" val="36545265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Kedleston Hall, Derbyshire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54</a:t>
            </a:fld>
            <a:endParaRPr lang="es-ES" dirty="0"/>
          </a:p>
        </p:txBody>
      </p:sp>
    </p:spTree>
    <p:extLst>
      <p:ext uri="{BB962C8B-B14F-4D97-AF65-F5344CB8AC3E}">
        <p14:creationId xmlns:p14="http://schemas.microsoft.com/office/powerpoint/2010/main" val="9951531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Kedleston Hall, Derbyshire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55</a:t>
            </a:fld>
            <a:endParaRPr lang="es-ES" dirty="0"/>
          </a:p>
        </p:txBody>
      </p:sp>
    </p:spTree>
    <p:extLst>
      <p:ext uri="{BB962C8B-B14F-4D97-AF65-F5344CB8AC3E}">
        <p14:creationId xmlns:p14="http://schemas.microsoft.com/office/powerpoint/2010/main" val="15952787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Kedleston Hall, Derbyshire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58</a:t>
            </a:fld>
            <a:endParaRPr lang="es-ES" dirty="0"/>
          </a:p>
        </p:txBody>
      </p:sp>
    </p:spTree>
    <p:extLst>
      <p:ext uri="{BB962C8B-B14F-4D97-AF65-F5344CB8AC3E}">
        <p14:creationId xmlns:p14="http://schemas.microsoft.com/office/powerpoint/2010/main" val="30531434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Kedleston Hall, Derbyshire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59</a:t>
            </a:fld>
            <a:endParaRPr lang="es-ES" dirty="0"/>
          </a:p>
        </p:txBody>
      </p:sp>
    </p:spTree>
    <p:extLst>
      <p:ext uri="{BB962C8B-B14F-4D97-AF65-F5344CB8AC3E}">
        <p14:creationId xmlns:p14="http://schemas.microsoft.com/office/powerpoint/2010/main" val="9760599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Osterley Park and House, Londres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62</a:t>
            </a:fld>
            <a:endParaRPr lang="es-ES" dirty="0"/>
          </a:p>
        </p:txBody>
      </p:sp>
    </p:spTree>
    <p:extLst>
      <p:ext uri="{BB962C8B-B14F-4D97-AF65-F5344CB8AC3E}">
        <p14:creationId xmlns:p14="http://schemas.microsoft.com/office/powerpoint/2010/main" val="36887832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Osterley Park and House, Londres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63</a:t>
            </a:fld>
            <a:endParaRPr lang="es-ES" dirty="0"/>
          </a:p>
        </p:txBody>
      </p:sp>
    </p:spTree>
    <p:extLst>
      <p:ext uri="{BB962C8B-B14F-4D97-AF65-F5344CB8AC3E}">
        <p14:creationId xmlns:p14="http://schemas.microsoft.com/office/powerpoint/2010/main" val="30092363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Osterley Park and House, Londres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64</a:t>
            </a:fld>
            <a:endParaRPr lang="es-ES" dirty="0"/>
          </a:p>
        </p:txBody>
      </p:sp>
    </p:spTree>
    <p:extLst>
      <p:ext uri="{BB962C8B-B14F-4D97-AF65-F5344CB8AC3E}">
        <p14:creationId xmlns:p14="http://schemas.microsoft.com/office/powerpoint/2010/main" val="10975556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Osterley Park and House, Londres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65</a:t>
            </a:fld>
            <a:endParaRPr lang="es-ES" dirty="0"/>
          </a:p>
        </p:txBody>
      </p:sp>
    </p:spTree>
    <p:extLst>
      <p:ext uri="{BB962C8B-B14F-4D97-AF65-F5344CB8AC3E}">
        <p14:creationId xmlns:p14="http://schemas.microsoft.com/office/powerpoint/2010/main" val="9417913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Osterley Park and House, Londres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66</a:t>
            </a:fld>
            <a:endParaRPr lang="es-ES" dirty="0"/>
          </a:p>
        </p:txBody>
      </p:sp>
    </p:spTree>
    <p:extLst>
      <p:ext uri="{BB962C8B-B14F-4D97-AF65-F5344CB8AC3E}">
        <p14:creationId xmlns:p14="http://schemas.microsoft.com/office/powerpoint/2010/main" val="40325072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Osterley Park and House, Londres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67</a:t>
            </a:fld>
            <a:endParaRPr lang="es-ES" dirty="0"/>
          </a:p>
        </p:txBody>
      </p:sp>
    </p:spTree>
    <p:extLst>
      <p:ext uri="{BB962C8B-B14F-4D97-AF65-F5344CB8AC3E}">
        <p14:creationId xmlns:p14="http://schemas.microsoft.com/office/powerpoint/2010/main" val="18801641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Osterley Park and House, Londres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68</a:t>
            </a:fld>
            <a:endParaRPr lang="es-ES" dirty="0"/>
          </a:p>
        </p:txBody>
      </p:sp>
    </p:spTree>
    <p:extLst>
      <p:ext uri="{BB962C8B-B14F-4D97-AF65-F5344CB8AC3E}">
        <p14:creationId xmlns:p14="http://schemas.microsoft.com/office/powerpoint/2010/main" val="33832979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Osterley Park and House, Londres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69</a:t>
            </a:fld>
            <a:endParaRPr lang="es-ES" dirty="0"/>
          </a:p>
        </p:txBody>
      </p:sp>
    </p:spTree>
    <p:extLst>
      <p:ext uri="{BB962C8B-B14F-4D97-AF65-F5344CB8AC3E}">
        <p14:creationId xmlns:p14="http://schemas.microsoft.com/office/powerpoint/2010/main" val="38136213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Osterley Park and House, Londres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71</a:t>
            </a:fld>
            <a:endParaRPr lang="es-ES" dirty="0"/>
          </a:p>
        </p:txBody>
      </p:sp>
    </p:spTree>
    <p:extLst>
      <p:ext uri="{BB962C8B-B14F-4D97-AF65-F5344CB8AC3E}">
        <p14:creationId xmlns:p14="http://schemas.microsoft.com/office/powerpoint/2010/main" val="36196148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Petworth House and Park, Sussex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73</a:t>
            </a:fld>
            <a:endParaRPr lang="es-ES" dirty="0"/>
          </a:p>
        </p:txBody>
      </p:sp>
    </p:spTree>
    <p:extLst>
      <p:ext uri="{BB962C8B-B14F-4D97-AF65-F5344CB8AC3E}">
        <p14:creationId xmlns:p14="http://schemas.microsoft.com/office/powerpoint/2010/main" val="23362529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Petworth House and Park, Sussex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74</a:t>
            </a:fld>
            <a:endParaRPr lang="es-ES" dirty="0"/>
          </a:p>
        </p:txBody>
      </p:sp>
    </p:spTree>
    <p:extLst>
      <p:ext uri="{BB962C8B-B14F-4D97-AF65-F5344CB8AC3E}">
        <p14:creationId xmlns:p14="http://schemas.microsoft.com/office/powerpoint/2010/main" val="9877549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Petworth House and Park, Sussex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75</a:t>
            </a:fld>
            <a:endParaRPr lang="es-ES" dirty="0"/>
          </a:p>
        </p:txBody>
      </p:sp>
    </p:spTree>
    <p:extLst>
      <p:ext uri="{BB962C8B-B14F-4D97-AF65-F5344CB8AC3E}">
        <p14:creationId xmlns:p14="http://schemas.microsoft.com/office/powerpoint/2010/main" val="4231137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83</a:t>
            </a:fld>
            <a:endParaRPr lang="es-ES" dirty="0"/>
          </a:p>
        </p:txBody>
      </p:sp>
    </p:spTree>
    <p:extLst>
      <p:ext uri="{BB962C8B-B14F-4D97-AF65-F5344CB8AC3E}">
        <p14:creationId xmlns:p14="http://schemas.microsoft.com/office/powerpoint/2010/main" val="29169706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84</a:t>
            </a:fld>
            <a:endParaRPr lang="es-ES" dirty="0"/>
          </a:p>
        </p:txBody>
      </p:sp>
    </p:spTree>
    <p:extLst>
      <p:ext uri="{BB962C8B-B14F-4D97-AF65-F5344CB8AC3E}">
        <p14:creationId xmlns:p14="http://schemas.microsoft.com/office/powerpoint/2010/main" val="163338292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Prior Park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85</a:t>
            </a:fld>
            <a:endParaRPr lang="es-ES" dirty="0"/>
          </a:p>
        </p:txBody>
      </p:sp>
    </p:spTree>
    <p:extLst>
      <p:ext uri="{BB962C8B-B14F-4D97-AF65-F5344CB8AC3E}">
        <p14:creationId xmlns:p14="http://schemas.microsoft.com/office/powerpoint/2010/main" val="70894158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86</a:t>
            </a:fld>
            <a:endParaRPr lang="es-ES" dirty="0"/>
          </a:p>
        </p:txBody>
      </p:sp>
    </p:spTree>
    <p:extLst>
      <p:ext uri="{BB962C8B-B14F-4D97-AF65-F5344CB8AC3E}">
        <p14:creationId xmlns:p14="http://schemas.microsoft.com/office/powerpoint/2010/main" val="27433835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87</a:t>
            </a:fld>
            <a:endParaRPr lang="es-ES" dirty="0"/>
          </a:p>
        </p:txBody>
      </p:sp>
    </p:spTree>
    <p:extLst>
      <p:ext uri="{BB962C8B-B14F-4D97-AF65-F5344CB8AC3E}">
        <p14:creationId xmlns:p14="http://schemas.microsoft.com/office/powerpoint/2010/main" val="25318464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88</a:t>
            </a:fld>
            <a:endParaRPr lang="es-ES" dirty="0"/>
          </a:p>
        </p:txBody>
      </p:sp>
    </p:spTree>
    <p:extLst>
      <p:ext uri="{BB962C8B-B14F-4D97-AF65-F5344CB8AC3E}">
        <p14:creationId xmlns:p14="http://schemas.microsoft.com/office/powerpoint/2010/main" val="8326948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89</a:t>
            </a:fld>
            <a:endParaRPr lang="es-ES" dirty="0"/>
          </a:p>
        </p:txBody>
      </p:sp>
    </p:spTree>
    <p:extLst>
      <p:ext uri="{BB962C8B-B14F-4D97-AF65-F5344CB8AC3E}">
        <p14:creationId xmlns:p14="http://schemas.microsoft.com/office/powerpoint/2010/main" val="3707005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90</a:t>
            </a:fld>
            <a:endParaRPr lang="es-ES" dirty="0"/>
          </a:p>
        </p:txBody>
      </p:sp>
    </p:spTree>
    <p:extLst>
      <p:ext uri="{BB962C8B-B14F-4D97-AF65-F5344CB8AC3E}">
        <p14:creationId xmlns:p14="http://schemas.microsoft.com/office/powerpoint/2010/main" val="370729421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91</a:t>
            </a:fld>
            <a:endParaRPr lang="es-ES" dirty="0"/>
          </a:p>
        </p:txBody>
      </p:sp>
    </p:spTree>
    <p:extLst>
      <p:ext uri="{BB962C8B-B14F-4D97-AF65-F5344CB8AC3E}">
        <p14:creationId xmlns:p14="http://schemas.microsoft.com/office/powerpoint/2010/main" val="408557943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92</a:t>
            </a:fld>
            <a:endParaRPr lang="es-ES" dirty="0"/>
          </a:p>
        </p:txBody>
      </p:sp>
    </p:spTree>
    <p:extLst>
      <p:ext uri="{BB962C8B-B14F-4D97-AF65-F5344CB8AC3E}">
        <p14:creationId xmlns:p14="http://schemas.microsoft.com/office/powerpoint/2010/main" val="15430628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Sheringham Park, Norfolk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94</a:t>
            </a:fld>
            <a:endParaRPr lang="es-ES" dirty="0"/>
          </a:p>
        </p:txBody>
      </p:sp>
    </p:spTree>
    <p:extLst>
      <p:ext uri="{BB962C8B-B14F-4D97-AF65-F5344CB8AC3E}">
        <p14:creationId xmlns:p14="http://schemas.microsoft.com/office/powerpoint/2010/main" val="29738673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Sheringham Park, Norfolk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95</a:t>
            </a:fld>
            <a:endParaRPr lang="es-ES" dirty="0"/>
          </a:p>
        </p:txBody>
      </p:sp>
    </p:spTree>
    <p:extLst>
      <p:ext uri="{BB962C8B-B14F-4D97-AF65-F5344CB8AC3E}">
        <p14:creationId xmlns:p14="http://schemas.microsoft.com/office/powerpoint/2010/main" val="15324442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Sheringham Park, Norfolk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96</a:t>
            </a:fld>
            <a:endParaRPr lang="es-ES" dirty="0"/>
          </a:p>
        </p:txBody>
      </p:sp>
    </p:spTree>
    <p:extLst>
      <p:ext uri="{BB962C8B-B14F-4D97-AF65-F5344CB8AC3E}">
        <p14:creationId xmlns:p14="http://schemas.microsoft.com/office/powerpoint/2010/main" val="402895185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Sheringham Park, Norfolk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97</a:t>
            </a:fld>
            <a:endParaRPr lang="es-ES" dirty="0"/>
          </a:p>
        </p:txBody>
      </p:sp>
    </p:spTree>
    <p:extLst>
      <p:ext uri="{BB962C8B-B14F-4D97-AF65-F5344CB8AC3E}">
        <p14:creationId xmlns:p14="http://schemas.microsoft.com/office/powerpoint/2010/main" val="4739784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Sheringham Park, Norfolk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98</a:t>
            </a:fld>
            <a:endParaRPr lang="es-ES" dirty="0"/>
          </a:p>
        </p:txBody>
      </p:sp>
    </p:spTree>
    <p:extLst>
      <p:ext uri="{BB962C8B-B14F-4D97-AF65-F5344CB8AC3E}">
        <p14:creationId xmlns:p14="http://schemas.microsoft.com/office/powerpoint/2010/main" val="27339588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Sheringham Park, Norfolk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99</a:t>
            </a:fld>
            <a:endParaRPr lang="es-ES" dirty="0"/>
          </a:p>
        </p:txBody>
      </p:sp>
    </p:spTree>
    <p:extLst>
      <p:ext uri="{BB962C8B-B14F-4D97-AF65-F5344CB8AC3E}">
        <p14:creationId xmlns:p14="http://schemas.microsoft.com/office/powerpoint/2010/main" val="49965719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Sheringham Park, Norfolk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100</a:t>
            </a:fld>
            <a:endParaRPr lang="es-ES" dirty="0"/>
          </a:p>
        </p:txBody>
      </p:sp>
    </p:spTree>
    <p:extLst>
      <p:ext uri="{BB962C8B-B14F-4D97-AF65-F5344CB8AC3E}">
        <p14:creationId xmlns:p14="http://schemas.microsoft.com/office/powerpoint/2010/main" val="240325931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Sheringham Park, Norfolk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101</a:t>
            </a:fld>
            <a:endParaRPr lang="es-ES" dirty="0"/>
          </a:p>
        </p:txBody>
      </p:sp>
    </p:spTree>
    <p:extLst>
      <p:ext uri="{BB962C8B-B14F-4D97-AF65-F5344CB8AC3E}">
        <p14:creationId xmlns:p14="http://schemas.microsoft.com/office/powerpoint/2010/main" val="214094806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Sheringham Park, Norfolk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102</a:t>
            </a:fld>
            <a:endParaRPr lang="es-ES" dirty="0"/>
          </a:p>
        </p:txBody>
      </p:sp>
    </p:spTree>
    <p:extLst>
      <p:ext uri="{BB962C8B-B14F-4D97-AF65-F5344CB8AC3E}">
        <p14:creationId xmlns:p14="http://schemas.microsoft.com/office/powerpoint/2010/main" val="55321153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Sheringham Park, Norfolk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103</a:t>
            </a:fld>
            <a:endParaRPr lang="es-ES" dirty="0"/>
          </a:p>
        </p:txBody>
      </p:sp>
    </p:spTree>
    <p:extLst>
      <p:ext uri="{BB962C8B-B14F-4D97-AF65-F5344CB8AC3E}">
        <p14:creationId xmlns:p14="http://schemas.microsoft.com/office/powerpoint/2010/main" val="70375174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Sheringham Park, Norfolk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104</a:t>
            </a:fld>
            <a:endParaRPr lang="es-ES" dirty="0"/>
          </a:p>
        </p:txBody>
      </p:sp>
    </p:spTree>
    <p:extLst>
      <p:ext uri="{BB962C8B-B14F-4D97-AF65-F5344CB8AC3E}">
        <p14:creationId xmlns:p14="http://schemas.microsoft.com/office/powerpoint/2010/main" val="250839834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Sheringham Park, Norfolk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105</a:t>
            </a:fld>
            <a:endParaRPr lang="es-ES" dirty="0"/>
          </a:p>
        </p:txBody>
      </p:sp>
    </p:spTree>
    <p:extLst>
      <p:ext uri="{BB962C8B-B14F-4D97-AF65-F5344CB8AC3E}">
        <p14:creationId xmlns:p14="http://schemas.microsoft.com/office/powerpoint/2010/main" val="32219281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Sheringham Park, Norfolk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106</a:t>
            </a:fld>
            <a:endParaRPr lang="es-ES" dirty="0"/>
          </a:p>
        </p:txBody>
      </p:sp>
    </p:spTree>
    <p:extLst>
      <p:ext uri="{BB962C8B-B14F-4D97-AF65-F5344CB8AC3E}">
        <p14:creationId xmlns:p14="http://schemas.microsoft.com/office/powerpoint/2010/main" val="236458166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109</a:t>
            </a:fld>
            <a:endParaRPr lang="es-ES" dirty="0"/>
          </a:p>
        </p:txBody>
      </p:sp>
    </p:spTree>
    <p:extLst>
      <p:ext uri="{BB962C8B-B14F-4D97-AF65-F5344CB8AC3E}">
        <p14:creationId xmlns:p14="http://schemas.microsoft.com/office/powerpoint/2010/main" val="207700909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110</a:t>
            </a:fld>
            <a:endParaRPr lang="es-ES" dirty="0"/>
          </a:p>
        </p:txBody>
      </p:sp>
    </p:spTree>
    <p:extLst>
      <p:ext uri="{BB962C8B-B14F-4D97-AF65-F5344CB8AC3E}">
        <p14:creationId xmlns:p14="http://schemas.microsoft.com/office/powerpoint/2010/main" val="246070406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111</a:t>
            </a:fld>
            <a:endParaRPr lang="es-ES" dirty="0"/>
          </a:p>
        </p:txBody>
      </p:sp>
    </p:spTree>
    <p:extLst>
      <p:ext uri="{BB962C8B-B14F-4D97-AF65-F5344CB8AC3E}">
        <p14:creationId xmlns:p14="http://schemas.microsoft.com/office/powerpoint/2010/main" val="188794183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112</a:t>
            </a:fld>
            <a:endParaRPr lang="es-ES" dirty="0"/>
          </a:p>
        </p:txBody>
      </p:sp>
    </p:spTree>
    <p:extLst>
      <p:ext uri="{BB962C8B-B14F-4D97-AF65-F5344CB8AC3E}">
        <p14:creationId xmlns:p14="http://schemas.microsoft.com/office/powerpoint/2010/main" val="208426374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113</a:t>
            </a:fld>
            <a:endParaRPr lang="es-ES" dirty="0"/>
          </a:p>
        </p:txBody>
      </p:sp>
    </p:spTree>
    <p:extLst>
      <p:ext uri="{BB962C8B-B14F-4D97-AF65-F5344CB8AC3E}">
        <p14:creationId xmlns:p14="http://schemas.microsoft.com/office/powerpoint/2010/main" val="247506595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114</a:t>
            </a:fld>
            <a:endParaRPr lang="es-ES" dirty="0"/>
          </a:p>
        </p:txBody>
      </p:sp>
    </p:spTree>
    <p:extLst>
      <p:ext uri="{BB962C8B-B14F-4D97-AF65-F5344CB8AC3E}">
        <p14:creationId xmlns:p14="http://schemas.microsoft.com/office/powerpoint/2010/main" val="264643739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115</a:t>
            </a:fld>
            <a:endParaRPr lang="es-ES" dirty="0"/>
          </a:p>
        </p:txBody>
      </p:sp>
    </p:spTree>
    <p:extLst>
      <p:ext uri="{BB962C8B-B14F-4D97-AF65-F5344CB8AC3E}">
        <p14:creationId xmlns:p14="http://schemas.microsoft.com/office/powerpoint/2010/main" val="371815115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116</a:t>
            </a:fld>
            <a:endParaRPr lang="es-ES" dirty="0"/>
          </a:p>
        </p:txBody>
      </p:sp>
    </p:spTree>
    <p:extLst>
      <p:ext uri="{BB962C8B-B14F-4D97-AF65-F5344CB8AC3E}">
        <p14:creationId xmlns:p14="http://schemas.microsoft.com/office/powerpoint/2010/main" val="405803530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117</a:t>
            </a:fld>
            <a:endParaRPr lang="es-ES" dirty="0"/>
          </a:p>
        </p:txBody>
      </p:sp>
    </p:spTree>
    <p:extLst>
      <p:ext uri="{BB962C8B-B14F-4D97-AF65-F5344CB8AC3E}">
        <p14:creationId xmlns:p14="http://schemas.microsoft.com/office/powerpoint/2010/main" val="96195170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118</a:t>
            </a:fld>
            <a:endParaRPr lang="es-ES" dirty="0"/>
          </a:p>
        </p:txBody>
      </p:sp>
    </p:spTree>
    <p:extLst>
      <p:ext uri="{BB962C8B-B14F-4D97-AF65-F5344CB8AC3E}">
        <p14:creationId xmlns:p14="http://schemas.microsoft.com/office/powerpoint/2010/main" val="206930780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119</a:t>
            </a:fld>
            <a:endParaRPr lang="es-ES" dirty="0"/>
          </a:p>
        </p:txBody>
      </p:sp>
    </p:spTree>
    <p:extLst>
      <p:ext uri="{BB962C8B-B14F-4D97-AF65-F5344CB8AC3E}">
        <p14:creationId xmlns:p14="http://schemas.microsoft.com/office/powerpoint/2010/main" val="127089321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121</a:t>
            </a:fld>
            <a:endParaRPr lang="es-ES" dirty="0"/>
          </a:p>
        </p:txBody>
      </p:sp>
    </p:spTree>
    <p:extLst>
      <p:ext uri="{BB962C8B-B14F-4D97-AF65-F5344CB8AC3E}">
        <p14:creationId xmlns:p14="http://schemas.microsoft.com/office/powerpoint/2010/main" val="148882048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Buckinghamshire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124</a:t>
            </a:fld>
            <a:endParaRPr lang="es-ES" dirty="0"/>
          </a:p>
        </p:txBody>
      </p:sp>
    </p:spTree>
    <p:extLst>
      <p:ext uri="{BB962C8B-B14F-4D97-AF65-F5344CB8AC3E}">
        <p14:creationId xmlns:p14="http://schemas.microsoft.com/office/powerpoint/2010/main" val="20649734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Buckinghamshire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125</a:t>
            </a:fld>
            <a:endParaRPr lang="es-ES" dirty="0"/>
          </a:p>
        </p:txBody>
      </p:sp>
    </p:spTree>
    <p:extLst>
      <p:ext uri="{BB962C8B-B14F-4D97-AF65-F5344CB8AC3E}">
        <p14:creationId xmlns:p14="http://schemas.microsoft.com/office/powerpoint/2010/main" val="308824441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Buckinghamshire .-Chinese House</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126</a:t>
            </a:fld>
            <a:endParaRPr lang="es-ES" dirty="0"/>
          </a:p>
        </p:txBody>
      </p:sp>
    </p:spTree>
    <p:extLst>
      <p:ext uri="{BB962C8B-B14F-4D97-AF65-F5344CB8AC3E}">
        <p14:creationId xmlns:p14="http://schemas.microsoft.com/office/powerpoint/2010/main" val="188528419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Buckinghamshire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127</a:t>
            </a:fld>
            <a:endParaRPr lang="es-ES" dirty="0"/>
          </a:p>
        </p:txBody>
      </p:sp>
    </p:spTree>
    <p:extLst>
      <p:ext uri="{BB962C8B-B14F-4D97-AF65-F5344CB8AC3E}">
        <p14:creationId xmlns:p14="http://schemas.microsoft.com/office/powerpoint/2010/main" val="293751211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Buckinghamshire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128</a:t>
            </a:fld>
            <a:endParaRPr lang="es-ES" dirty="0"/>
          </a:p>
        </p:txBody>
      </p:sp>
    </p:spTree>
    <p:extLst>
      <p:ext uri="{BB962C8B-B14F-4D97-AF65-F5344CB8AC3E}">
        <p14:creationId xmlns:p14="http://schemas.microsoft.com/office/powerpoint/2010/main" val="295726663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Buckinghamshire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129</a:t>
            </a:fld>
            <a:endParaRPr lang="es-ES" dirty="0"/>
          </a:p>
        </p:txBody>
      </p:sp>
    </p:spTree>
    <p:extLst>
      <p:ext uri="{BB962C8B-B14F-4D97-AF65-F5344CB8AC3E}">
        <p14:creationId xmlns:p14="http://schemas.microsoft.com/office/powerpoint/2010/main" val="89184942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Buckinghamshire . Lord Cobham`s Pillar-</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131</a:t>
            </a:fld>
            <a:endParaRPr lang="es-ES" dirty="0"/>
          </a:p>
        </p:txBody>
      </p:sp>
    </p:spTree>
    <p:extLst>
      <p:ext uri="{BB962C8B-B14F-4D97-AF65-F5344CB8AC3E}">
        <p14:creationId xmlns:p14="http://schemas.microsoft.com/office/powerpoint/2010/main" val="391356898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a:t>
            </a:r>
            <a:r>
              <a:rPr lang="es-ES" baseline="0" dirty="0"/>
              <a:t> Landscape Garden.-Buckinghamshire</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132</a:t>
            </a:fld>
            <a:endParaRPr lang="es-ES" dirty="0"/>
          </a:p>
        </p:txBody>
      </p:sp>
    </p:spTree>
    <p:extLst>
      <p:ext uri="{BB962C8B-B14F-4D97-AF65-F5344CB8AC3E}">
        <p14:creationId xmlns:p14="http://schemas.microsoft.com/office/powerpoint/2010/main" val="30061434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Landscape Garden.-Buckinghamshire.-Gazebo</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133</a:t>
            </a:fld>
            <a:endParaRPr lang="es-ES" dirty="0"/>
          </a:p>
        </p:txBody>
      </p:sp>
    </p:spTree>
    <p:extLst>
      <p:ext uri="{BB962C8B-B14F-4D97-AF65-F5344CB8AC3E}">
        <p14:creationId xmlns:p14="http://schemas.microsoft.com/office/powerpoint/2010/main" val="73534448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Landscape Garden.-Buckinghamshire</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134</a:t>
            </a:fld>
            <a:endParaRPr lang="es-ES" dirty="0"/>
          </a:p>
        </p:txBody>
      </p:sp>
    </p:spTree>
    <p:extLst>
      <p:ext uri="{BB962C8B-B14F-4D97-AF65-F5344CB8AC3E}">
        <p14:creationId xmlns:p14="http://schemas.microsoft.com/office/powerpoint/2010/main" val="122927036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Landscape Garden.-Buckinghamshire</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135</a:t>
            </a:fld>
            <a:endParaRPr lang="es-ES" dirty="0"/>
          </a:p>
        </p:txBody>
      </p:sp>
    </p:spTree>
    <p:extLst>
      <p:ext uri="{BB962C8B-B14F-4D97-AF65-F5344CB8AC3E}">
        <p14:creationId xmlns:p14="http://schemas.microsoft.com/office/powerpoint/2010/main" val="307373146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Landscape Garden.-Buckinghamshire</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136</a:t>
            </a:fld>
            <a:endParaRPr lang="es-ES" dirty="0"/>
          </a:p>
        </p:txBody>
      </p:sp>
    </p:spTree>
    <p:extLst>
      <p:ext uri="{BB962C8B-B14F-4D97-AF65-F5344CB8AC3E}">
        <p14:creationId xmlns:p14="http://schemas.microsoft.com/office/powerpoint/2010/main" val="54748767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Landscape Garden.-Buckinghamshire</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138</a:t>
            </a:fld>
            <a:endParaRPr lang="es-ES" dirty="0"/>
          </a:p>
        </p:txBody>
      </p:sp>
    </p:spTree>
    <p:extLst>
      <p:ext uri="{BB962C8B-B14F-4D97-AF65-F5344CB8AC3E}">
        <p14:creationId xmlns:p14="http://schemas.microsoft.com/office/powerpoint/2010/main" val="420992008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Landscape Garden.-Buckinghamshire</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139</a:t>
            </a:fld>
            <a:endParaRPr lang="es-ES" dirty="0"/>
          </a:p>
        </p:txBody>
      </p:sp>
    </p:spTree>
    <p:extLst>
      <p:ext uri="{BB962C8B-B14F-4D97-AF65-F5344CB8AC3E}">
        <p14:creationId xmlns:p14="http://schemas.microsoft.com/office/powerpoint/2010/main" val="299143140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Landscape Garden.-Buckinghamshire</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140</a:t>
            </a:fld>
            <a:endParaRPr lang="es-ES" dirty="0"/>
          </a:p>
        </p:txBody>
      </p:sp>
    </p:spTree>
    <p:extLst>
      <p:ext uri="{BB962C8B-B14F-4D97-AF65-F5344CB8AC3E}">
        <p14:creationId xmlns:p14="http://schemas.microsoft.com/office/powerpoint/2010/main" val="1949457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Studley Royal Water Garden, Yorkshire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142</a:t>
            </a:fld>
            <a:endParaRPr lang="es-ES" dirty="0"/>
          </a:p>
        </p:txBody>
      </p:sp>
    </p:spTree>
    <p:extLst>
      <p:ext uri="{BB962C8B-B14F-4D97-AF65-F5344CB8AC3E}">
        <p14:creationId xmlns:p14="http://schemas.microsoft.com/office/powerpoint/2010/main" val="279443296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Studley Royal Water Garden, Yorkshire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143</a:t>
            </a:fld>
            <a:endParaRPr lang="es-ES" dirty="0"/>
          </a:p>
        </p:txBody>
      </p:sp>
    </p:spTree>
    <p:extLst>
      <p:ext uri="{BB962C8B-B14F-4D97-AF65-F5344CB8AC3E}">
        <p14:creationId xmlns:p14="http://schemas.microsoft.com/office/powerpoint/2010/main" val="180394480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Studley Royal Water Garden, Yorkshire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144</a:t>
            </a:fld>
            <a:endParaRPr lang="es-ES" dirty="0"/>
          </a:p>
        </p:txBody>
      </p:sp>
    </p:spTree>
    <p:extLst>
      <p:ext uri="{BB962C8B-B14F-4D97-AF65-F5344CB8AC3E}">
        <p14:creationId xmlns:p14="http://schemas.microsoft.com/office/powerpoint/2010/main" val="138609391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Studley Royal Water Garden, Yorkshire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145</a:t>
            </a:fld>
            <a:endParaRPr lang="es-ES" dirty="0"/>
          </a:p>
        </p:txBody>
      </p:sp>
    </p:spTree>
    <p:extLst>
      <p:ext uri="{BB962C8B-B14F-4D97-AF65-F5344CB8AC3E}">
        <p14:creationId xmlns:p14="http://schemas.microsoft.com/office/powerpoint/2010/main" val="355181051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Studley Royal Water Garden, Yorkshire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146</a:t>
            </a:fld>
            <a:endParaRPr lang="es-ES" dirty="0"/>
          </a:p>
        </p:txBody>
      </p:sp>
    </p:spTree>
    <p:extLst>
      <p:ext uri="{BB962C8B-B14F-4D97-AF65-F5344CB8AC3E}">
        <p14:creationId xmlns:p14="http://schemas.microsoft.com/office/powerpoint/2010/main" val="7819594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Studley Royal Water Garden, Yorkshire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147</a:t>
            </a:fld>
            <a:endParaRPr lang="es-ES" dirty="0"/>
          </a:p>
        </p:txBody>
      </p:sp>
    </p:spTree>
    <p:extLst>
      <p:ext uri="{BB962C8B-B14F-4D97-AF65-F5344CB8AC3E}">
        <p14:creationId xmlns:p14="http://schemas.microsoft.com/office/powerpoint/2010/main" val="126568146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 Wycombe Park.-Buckinghamshire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152</a:t>
            </a:fld>
            <a:endParaRPr lang="es-ES" dirty="0"/>
          </a:p>
        </p:txBody>
      </p:sp>
    </p:spTree>
    <p:extLst>
      <p:ext uri="{BB962C8B-B14F-4D97-AF65-F5344CB8AC3E}">
        <p14:creationId xmlns:p14="http://schemas.microsoft.com/office/powerpoint/2010/main" val="221178972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 Wycombe Park.-Buckinghamshire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153</a:t>
            </a:fld>
            <a:endParaRPr lang="es-ES" dirty="0"/>
          </a:p>
        </p:txBody>
      </p:sp>
    </p:spTree>
    <p:extLst>
      <p:ext uri="{BB962C8B-B14F-4D97-AF65-F5344CB8AC3E}">
        <p14:creationId xmlns:p14="http://schemas.microsoft.com/office/powerpoint/2010/main" val="293409861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 Wycombe Park.-Buckinghamshire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154</a:t>
            </a:fld>
            <a:endParaRPr lang="es-ES" dirty="0"/>
          </a:p>
        </p:txBody>
      </p:sp>
    </p:spTree>
    <p:extLst>
      <p:ext uri="{BB962C8B-B14F-4D97-AF65-F5344CB8AC3E}">
        <p14:creationId xmlns:p14="http://schemas.microsoft.com/office/powerpoint/2010/main" val="416427245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 Wycombe Park.-Buckinghamshire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155</a:t>
            </a:fld>
            <a:endParaRPr lang="es-ES" dirty="0"/>
          </a:p>
        </p:txBody>
      </p:sp>
    </p:spTree>
    <p:extLst>
      <p:ext uri="{BB962C8B-B14F-4D97-AF65-F5344CB8AC3E}">
        <p14:creationId xmlns:p14="http://schemas.microsoft.com/office/powerpoint/2010/main" val="24723780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 Wycombe Park.-Buckinghamshire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156</a:t>
            </a:fld>
            <a:endParaRPr lang="es-ES" dirty="0"/>
          </a:p>
        </p:txBody>
      </p:sp>
    </p:spTree>
    <p:extLst>
      <p:ext uri="{BB962C8B-B14F-4D97-AF65-F5344CB8AC3E}">
        <p14:creationId xmlns:p14="http://schemas.microsoft.com/office/powerpoint/2010/main" val="201929119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 Wycombe Park.-Buckinghamshire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157</a:t>
            </a:fld>
            <a:endParaRPr lang="es-ES" dirty="0"/>
          </a:p>
        </p:txBody>
      </p:sp>
    </p:spTree>
    <p:extLst>
      <p:ext uri="{BB962C8B-B14F-4D97-AF65-F5344CB8AC3E}">
        <p14:creationId xmlns:p14="http://schemas.microsoft.com/office/powerpoint/2010/main" val="299941385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 Wycombe Park.-Buckinghamshire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158</a:t>
            </a:fld>
            <a:endParaRPr lang="es-ES" dirty="0"/>
          </a:p>
        </p:txBody>
      </p:sp>
    </p:spTree>
    <p:extLst>
      <p:ext uri="{BB962C8B-B14F-4D97-AF65-F5344CB8AC3E}">
        <p14:creationId xmlns:p14="http://schemas.microsoft.com/office/powerpoint/2010/main" val="5828811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 Wycombe Park.-Buckinghamshire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159</a:t>
            </a:fld>
            <a:endParaRPr lang="es-ES" dirty="0"/>
          </a:p>
        </p:txBody>
      </p:sp>
    </p:spTree>
    <p:extLst>
      <p:ext uri="{BB962C8B-B14F-4D97-AF65-F5344CB8AC3E}">
        <p14:creationId xmlns:p14="http://schemas.microsoft.com/office/powerpoint/2010/main" val="190772917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 Wycombe Park.-Buckinghamshire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t>160</a:t>
            </a:fld>
            <a:endParaRPr lang="es-ES" dirty="0"/>
          </a:p>
        </p:txBody>
      </p:sp>
    </p:spTree>
    <p:extLst>
      <p:ext uri="{BB962C8B-B14F-4D97-AF65-F5344CB8AC3E}">
        <p14:creationId xmlns:p14="http://schemas.microsoft.com/office/powerpoint/2010/main" val="13448660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s-ES"/>
              <a:t>Haga clic para modificar el estilo de subtítulo del patrón</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fld id="{7601F4DE-9E82-4FD8-BC24-79450D02B309}" type="datetimeFigureOut">
              <a:rPr lang="es-ES" smtClean="0"/>
              <a:t>24/03/2018</a:t>
            </a:fld>
            <a:endParaRPr lang="es-ES" dirty="0"/>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endParaRPr lang="es-ES" dirty="0"/>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fld id="{64E1A543-275A-4AD5-8F9D-85183DC7A451}" type="slidenum">
              <a:rPr lang="es-ES" smtClean="0"/>
              <a:t>‹Nº›</a:t>
            </a:fld>
            <a:endParaRPr lang="es-ES" dirty="0"/>
          </a:p>
        </p:txBody>
      </p:sp>
    </p:spTree>
    <p:extLst>
      <p:ext uri="{BB962C8B-B14F-4D97-AF65-F5344CB8AC3E}">
        <p14:creationId xmlns:p14="http://schemas.microsoft.com/office/powerpoint/2010/main" val="296651495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7601F4DE-9E82-4FD8-BC24-79450D02B309}" type="datetimeFigureOut">
              <a:rPr lang="es-ES" smtClean="0"/>
              <a:t>24/03/2018</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64E1A543-275A-4AD5-8F9D-85183DC7A451}" type="slidenum">
              <a:rPr lang="es-ES" smtClean="0"/>
              <a:t>‹Nº›</a:t>
            </a:fld>
            <a:endParaRPr lang="es-ES" dirty="0"/>
          </a:p>
        </p:txBody>
      </p:sp>
    </p:spTree>
    <p:extLst>
      <p:ext uri="{BB962C8B-B14F-4D97-AF65-F5344CB8AC3E}">
        <p14:creationId xmlns:p14="http://schemas.microsoft.com/office/powerpoint/2010/main" val="2238759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fld id="{7601F4DE-9E82-4FD8-BC24-79450D02B309}" type="datetimeFigureOut">
              <a:rPr lang="es-ES" smtClean="0"/>
              <a:t>24/03/2018</a:t>
            </a:fld>
            <a:endParaRPr lang="es-ES" dirty="0"/>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endParaRPr lang="es-ES" dirty="0"/>
          </a:p>
        </p:txBody>
      </p:sp>
      <p:sp>
        <p:nvSpPr>
          <p:cNvPr id="6" name="Slide Number Placeholder 5"/>
          <p:cNvSpPr>
            <a:spLocks noGrp="1"/>
          </p:cNvSpPr>
          <p:nvPr>
            <p:ph type="sldNum" sz="quarter" idx="12"/>
          </p:nvPr>
        </p:nvSpPr>
        <p:spPr>
          <a:xfrm>
            <a:off x="6453378" y="5211060"/>
            <a:ext cx="1584198" cy="228600"/>
          </a:xfrm>
        </p:spPr>
        <p:txBody>
          <a:bodyPr/>
          <a:lstStyle/>
          <a:p>
            <a:fld id="{64E1A543-275A-4AD5-8F9D-85183DC7A451}" type="slidenum">
              <a:rPr lang="es-ES" smtClean="0"/>
              <a:t>‹Nº›</a:t>
            </a:fld>
            <a:endParaRPr lang="es-ES" dirty="0"/>
          </a:p>
        </p:txBody>
      </p:sp>
    </p:spTree>
    <p:extLst>
      <p:ext uri="{BB962C8B-B14F-4D97-AF65-F5344CB8AC3E}">
        <p14:creationId xmlns:p14="http://schemas.microsoft.com/office/powerpoint/2010/main" val="365935577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601F4DE-9E82-4FD8-BC24-79450D02B309}" type="datetimeFigureOut">
              <a:rPr lang="es-ES" smtClean="0"/>
              <a:t>24/03/2018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64E1A543-275A-4AD5-8F9D-85183DC7A451}" type="slidenum">
              <a:rPr lang="es-ES" smtClean="0"/>
              <a:t>‹Nº›</a:t>
            </a:fld>
            <a:endParaRPr lang="es-ES" dirty="0"/>
          </a:p>
        </p:txBody>
      </p:sp>
    </p:spTree>
    <p:extLst>
      <p:ext uri="{BB962C8B-B14F-4D97-AF65-F5344CB8AC3E}">
        <p14:creationId xmlns:p14="http://schemas.microsoft.com/office/powerpoint/2010/main" val="2989242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7601F4DE-9E82-4FD8-BC24-79450D02B309}" type="datetimeFigureOut">
              <a:rPr lang="es-ES" smtClean="0"/>
              <a:t>24/03/2018</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64E1A543-275A-4AD5-8F9D-85183DC7A451}" type="slidenum">
              <a:rPr lang="es-ES" smtClean="0"/>
              <a:t>‹Nº›</a:t>
            </a:fld>
            <a:endParaRPr lang="es-ES" dirty="0"/>
          </a:p>
        </p:txBody>
      </p:sp>
    </p:spTree>
    <p:extLst>
      <p:ext uri="{BB962C8B-B14F-4D97-AF65-F5344CB8AC3E}">
        <p14:creationId xmlns:p14="http://schemas.microsoft.com/office/powerpoint/2010/main" val="3843813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7601F4DE-9E82-4FD8-BC24-79450D02B309}" type="datetimeFigureOut">
              <a:rPr lang="es-ES" smtClean="0"/>
              <a:t>24/03/2018</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64E1A543-275A-4AD5-8F9D-85183DC7A451}" type="slidenum">
              <a:rPr lang="es-ES" smtClean="0"/>
              <a:t>‹Nº›</a:t>
            </a:fld>
            <a:endParaRPr lang="es-ES" dirty="0"/>
          </a:p>
        </p:txBody>
      </p:sp>
    </p:spTree>
    <p:extLst>
      <p:ext uri="{BB962C8B-B14F-4D97-AF65-F5344CB8AC3E}">
        <p14:creationId xmlns:p14="http://schemas.microsoft.com/office/powerpoint/2010/main" val="235849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01F4DE-9E82-4FD8-BC24-79450D02B309}" type="datetimeFigureOut">
              <a:rPr lang="es-ES" smtClean="0"/>
              <a:t>24/03/2018</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64E1A543-275A-4AD5-8F9D-85183DC7A451}" type="slidenum">
              <a:rPr lang="es-ES" smtClean="0"/>
              <a:t>‹Nº›</a:t>
            </a:fld>
            <a:endParaRPr lang="es-ES" dirty="0"/>
          </a:p>
        </p:txBody>
      </p:sp>
    </p:spTree>
    <p:extLst>
      <p:ext uri="{BB962C8B-B14F-4D97-AF65-F5344CB8AC3E}">
        <p14:creationId xmlns:p14="http://schemas.microsoft.com/office/powerpoint/2010/main" val="2450551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8" name="Date Placeholder 7"/>
          <p:cNvSpPr>
            <a:spLocks noGrp="1"/>
          </p:cNvSpPr>
          <p:nvPr>
            <p:ph type="dt" sz="half" idx="10"/>
          </p:nvPr>
        </p:nvSpPr>
        <p:spPr/>
        <p:txBody>
          <a:bodyPr/>
          <a:lstStyle/>
          <a:p>
            <a:fld id="{7601F4DE-9E82-4FD8-BC24-79450D02B309}" type="datetimeFigureOut">
              <a:rPr lang="es-ES" smtClean="0"/>
              <a:t>24/03/2018</a:t>
            </a:fld>
            <a:endParaRPr lang="es-ES" dirty="0"/>
          </a:p>
        </p:txBody>
      </p:sp>
      <p:sp>
        <p:nvSpPr>
          <p:cNvPr id="9" name="Footer Placeholder 8"/>
          <p:cNvSpPr>
            <a:spLocks noGrp="1"/>
          </p:cNvSpPr>
          <p:nvPr>
            <p:ph type="ftr" sz="quarter" idx="11"/>
          </p:nvPr>
        </p:nvSpPr>
        <p:spPr/>
        <p:txBody>
          <a:bodyPr/>
          <a:lstStyle>
            <a:lvl1pPr algn="r">
              <a:defRPr/>
            </a:lvl1pPr>
          </a:lstStyle>
          <a:p>
            <a:endParaRPr lang="es-ES" dirty="0"/>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fld id="{64E1A543-275A-4AD5-8F9D-85183DC7A451}" type="slidenum">
              <a:rPr lang="es-ES" smtClean="0"/>
              <a:t>‹Nº›</a:t>
            </a:fld>
            <a:endParaRPr lang="es-ES" dirty="0"/>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3633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7601F4DE-9E82-4FD8-BC24-79450D02B309}" type="datetimeFigureOut">
              <a:rPr lang="es-ES" smtClean="0"/>
              <a:t>24/03/2018</a:t>
            </a:fld>
            <a:endParaRPr lang="es-E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s-ES" dirty="0"/>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fld id="{64E1A543-275A-4AD5-8F9D-85183DC7A451}" type="slidenum">
              <a:rPr lang="es-ES" smtClean="0"/>
              <a:t>‹Nº›</a:t>
            </a:fld>
            <a:endParaRPr lang="es-ES" dirty="0"/>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52796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601F4DE-9E82-4FD8-BC24-79450D02B309}" type="datetimeFigureOut">
              <a:rPr lang="es-ES" smtClean="0"/>
              <a:t>24/03/2018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64E1A543-275A-4AD5-8F9D-85183DC7A451}" type="slidenum">
              <a:rPr lang="es-ES" smtClean="0"/>
              <a:t>‹Nº›</a:t>
            </a:fld>
            <a:endParaRPr lang="es-ES" dirty="0"/>
          </a:p>
        </p:txBody>
      </p:sp>
    </p:spTree>
    <p:extLst>
      <p:ext uri="{BB962C8B-B14F-4D97-AF65-F5344CB8AC3E}">
        <p14:creationId xmlns:p14="http://schemas.microsoft.com/office/powerpoint/2010/main" val="4180810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601F4DE-9E82-4FD8-BC24-79450D02B309}" type="datetimeFigureOut">
              <a:rPr lang="es-ES" smtClean="0"/>
              <a:t>24/03/2018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64E1A543-275A-4AD5-8F9D-85183DC7A451}" type="slidenum">
              <a:rPr lang="es-ES" smtClean="0"/>
              <a:t>‹Nº›</a:t>
            </a:fld>
            <a:endParaRPr lang="es-ES" dirty="0"/>
          </a:p>
        </p:txBody>
      </p:sp>
    </p:spTree>
    <p:extLst>
      <p:ext uri="{BB962C8B-B14F-4D97-AF65-F5344CB8AC3E}">
        <p14:creationId xmlns:p14="http://schemas.microsoft.com/office/powerpoint/2010/main" val="1288316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fld id="{7601F4DE-9E82-4FD8-BC24-79450D02B309}" type="datetimeFigureOut">
              <a:rPr lang="es-ES" smtClean="0"/>
              <a:t>24/03/2018</a:t>
            </a:fld>
            <a:endParaRPr lang="es-ES" dirty="0"/>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endParaRPr lang="es-ES" dirty="0"/>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64E1A543-275A-4AD5-8F9D-85183DC7A451}" type="slidenum">
              <a:rPr lang="es-ES" smtClean="0"/>
              <a:t>‹Nº›</a:t>
            </a:fld>
            <a:endParaRPr lang="es-ES" dirty="0"/>
          </a:p>
        </p:txBody>
      </p:sp>
    </p:spTree>
    <p:extLst>
      <p:ext uri="{BB962C8B-B14F-4D97-AF65-F5344CB8AC3E}">
        <p14:creationId xmlns:p14="http://schemas.microsoft.com/office/powerpoint/2010/main" val="25639381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49.jpg"/><Relationship Id="rId4" Type="http://schemas.openxmlformats.org/officeDocument/2006/relationships/image" Target="../media/image48.jpg"/></Relationships>
</file>

<file path=ppt/slides/_rels/slide5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48.jpg"/><Relationship Id="rId4" Type="http://schemas.openxmlformats.org/officeDocument/2006/relationships/image" Target="../media/image54.jpg"/></Relationships>
</file>

<file path=ppt/slides/_rels/slide57.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66.jpg"/><Relationship Id="rId5" Type="http://schemas.openxmlformats.org/officeDocument/2006/relationships/image" Target="../media/image65.jpg"/><Relationship Id="rId4" Type="http://schemas.openxmlformats.org/officeDocument/2006/relationships/image" Target="../media/image64.jpg"/></Relationships>
</file>

<file path=ppt/slides/_rels/slide6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g"/><Relationship Id="rId1" Type="http://schemas.openxmlformats.org/officeDocument/2006/relationships/slideLayout" Target="../slideLayouts/slideLayout7.xml"/><Relationship Id="rId5" Type="http://schemas.openxmlformats.org/officeDocument/2006/relationships/image" Target="../media/image78.jpeg"/><Relationship Id="rId4" Type="http://schemas.openxmlformats.org/officeDocument/2006/relationships/image" Target="../media/image77.jpg"/></Relationships>
</file>

<file path=ppt/slides/_rels/slide7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jpg"/><Relationship Id="rId1" Type="http://schemas.openxmlformats.org/officeDocument/2006/relationships/slideLayout" Target="../slideLayouts/slideLayout7.xml"/><Relationship Id="rId5" Type="http://schemas.openxmlformats.org/officeDocument/2006/relationships/image" Target="../media/image82.jpg"/><Relationship Id="rId4" Type="http://schemas.openxmlformats.org/officeDocument/2006/relationships/image" Target="../media/image81.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jpg"/><Relationship Id="rId1" Type="http://schemas.openxmlformats.org/officeDocument/2006/relationships/slideLayout" Target="../slideLayouts/slideLayout7.xml"/><Relationship Id="rId5" Type="http://schemas.openxmlformats.org/officeDocument/2006/relationships/image" Target="../media/image74.jpg"/><Relationship Id="rId4" Type="http://schemas.openxmlformats.org/officeDocument/2006/relationships/image" Target="../media/image85.jpg"/></Relationships>
</file>

<file path=ppt/slides/_rels/slide79.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135.jpg"/></Relationships>
</file>

<file path=ppt/slides/_rels/slide132.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51.jp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52.jp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53.jp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59.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60.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61.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62.JPG"/><Relationship Id="rId2" Type="http://schemas.openxmlformats.org/officeDocument/2006/relationships/notesSlide" Target="../notesSlides/notesSlide120.xml"/><Relationship Id="rId1" Type="http://schemas.openxmlformats.org/officeDocument/2006/relationships/slideLayout" Target="../slideLayouts/slideLayout7.xml"/><Relationship Id="rId4" Type="http://schemas.openxmlformats.org/officeDocument/2006/relationships/image" Target="../media/image163.JPG"/></Relationships>
</file>

<file path=ppt/slides/_rels/slide161.xml.rels><?xml version="1.0" encoding="UTF-8" standalone="yes"?>
<Relationships xmlns="http://schemas.openxmlformats.org/package/2006/relationships"><Relationship Id="rId2" Type="http://schemas.openxmlformats.org/officeDocument/2006/relationships/image" Target="../media/image164.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sz="4400" dirty="0"/>
              <a:t>Jardines de Georgia: 1714-1830 </a:t>
            </a:r>
          </a:p>
        </p:txBody>
      </p:sp>
      <p:sp>
        <p:nvSpPr>
          <p:cNvPr id="3" name="2 Subtítulo"/>
          <p:cNvSpPr>
            <a:spLocks noGrp="1"/>
          </p:cNvSpPr>
          <p:nvPr>
            <p:ph type="subTitle" idx="1"/>
          </p:nvPr>
        </p:nvSpPr>
        <p:spPr>
          <a:xfrm>
            <a:off x="2286000" y="5003322"/>
            <a:ext cx="5814392" cy="1371600"/>
          </a:xfrm>
        </p:spPr>
        <p:txBody>
          <a:bodyPr/>
          <a:lstStyle/>
          <a:p>
            <a:r>
              <a:rPr lang="es-ES" dirty="0"/>
              <a:t>Selección de textos y fotografías por</a:t>
            </a:r>
          </a:p>
          <a:p>
            <a:r>
              <a:rPr lang="es-ES" dirty="0"/>
              <a:t>JOSE ELIAS BONELLS</a:t>
            </a:r>
          </a:p>
        </p:txBody>
      </p:sp>
    </p:spTree>
    <p:extLst>
      <p:ext uri="{BB962C8B-B14F-4D97-AF65-F5344CB8AC3E}">
        <p14:creationId xmlns:p14="http://schemas.microsoft.com/office/powerpoint/2010/main" val="3465102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 Georgia: 1714-1830 </a:t>
            </a:r>
          </a:p>
        </p:txBody>
      </p:sp>
      <p:sp>
        <p:nvSpPr>
          <p:cNvPr id="3" name="2 Marcador de contenido"/>
          <p:cNvSpPr>
            <a:spLocks noGrp="1"/>
          </p:cNvSpPr>
          <p:nvPr>
            <p:ph idx="1"/>
          </p:nvPr>
        </p:nvSpPr>
        <p:spPr/>
        <p:txBody>
          <a:bodyPr>
            <a:normAutofit/>
          </a:bodyPr>
          <a:lstStyle/>
          <a:p>
            <a:r>
              <a:rPr lang="es-ES" dirty="0"/>
              <a:t>La formalidad dio paso a un estilo naturalista inspirado en parte por las pinturas de puntos de vista clásicos recogidos en el Grand European Tour. </a:t>
            </a:r>
          </a:p>
          <a:p>
            <a:r>
              <a:rPr lang="es-ES" dirty="0"/>
              <a:t>El parque y el jardín se fusionaron en una solo, esto se logró con éxito mediante la innovación de la ha-ha, un límite del stock a prueba invisible desde la casa. Circuito camina por el parque paisaje fueron diseñados para evocar una variedad de emociones con oscuros túneles cerrados de árboles de hoja perenne en la apertura de claros brillante soleado. Espacios protegidos cocina estaban situados fuera de la vista o seleccionadas por la última moda, los arbustos. </a:t>
            </a:r>
          </a:p>
          <a:p>
            <a:endParaRPr lang="es-ES" dirty="0"/>
          </a:p>
        </p:txBody>
      </p:sp>
    </p:spTree>
    <p:extLst>
      <p:ext uri="{BB962C8B-B14F-4D97-AF65-F5344CB8AC3E}">
        <p14:creationId xmlns:p14="http://schemas.microsoft.com/office/powerpoint/2010/main" val="3444342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normAutofit/>
          </a:bodyPr>
          <a:lstStyle/>
          <a:p>
            <a:r>
              <a:rPr lang="es-ES" dirty="0"/>
              <a:t> El concepto de paisaje parque fue en definitiva un estilo británico, que influiría en los jardines de toda Europa</a:t>
            </a:r>
          </a:p>
          <a:p>
            <a:r>
              <a:rPr lang="es-ES" dirty="0"/>
              <a:t>Espacios protegidos cocina estaban situados fuera de la vista o seleccionadas por la última moda, los arbustos.</a:t>
            </a:r>
          </a:p>
          <a:p>
            <a:r>
              <a:rPr lang="es-ES" dirty="0"/>
              <a:t> El concepto de paisaje parque fue en definitiva un estilo británico, que influiría en los jardines de toda Europa. </a:t>
            </a:r>
          </a:p>
          <a:p>
            <a:r>
              <a:rPr lang="es-ES" dirty="0"/>
              <a:t>Estilo de un vistazo </a:t>
            </a:r>
          </a:p>
          <a:p>
            <a:r>
              <a:rPr lang="es-ES" dirty="0"/>
              <a:t>1. Diseño Informal diseñado como un clásico Arcadia </a:t>
            </a:r>
          </a:p>
          <a:p>
            <a:r>
              <a:rPr lang="es-ES" dirty="0"/>
              <a:t>2. Lagos creados para reflejar el paisaje, así como para la recreación </a:t>
            </a:r>
          </a:p>
          <a:p>
            <a:r>
              <a:rPr lang="es-ES" dirty="0"/>
              <a:t>3. Cascadas agregan drama y animación a la escena </a:t>
            </a:r>
          </a:p>
          <a:p>
            <a:endParaRPr lang="es-ES" dirty="0"/>
          </a:p>
          <a:p>
            <a:endParaRPr lang="es-ES" dirty="0"/>
          </a:p>
        </p:txBody>
      </p:sp>
    </p:spTree>
    <p:extLst>
      <p:ext uri="{BB962C8B-B14F-4D97-AF65-F5344CB8AC3E}">
        <p14:creationId xmlns:p14="http://schemas.microsoft.com/office/powerpoint/2010/main" val="963725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4. Templos, grutas y locuras, como salones de té y torres de visualización </a:t>
            </a:r>
          </a:p>
          <a:p>
            <a:r>
              <a:rPr lang="es-ES" dirty="0"/>
              <a:t>5. Los montones y cinturones de protección para proporcionar refugio y privacidad al parque </a:t>
            </a:r>
          </a:p>
          <a:p>
            <a:r>
              <a:rPr lang="es-ES" dirty="0"/>
              <a:t>6. Arbustos plantados con las especies exóticas introducidas recientemente  del extranjero </a:t>
            </a:r>
          </a:p>
          <a:p>
            <a:r>
              <a:rPr lang="es-ES" dirty="0"/>
              <a:t>7. La Ha-ha, una frontera invisible para mantener el ganado fuera de casa </a:t>
            </a:r>
          </a:p>
          <a:p>
            <a:r>
              <a:rPr lang="es-ES" dirty="0"/>
              <a:t>8. Circuito y paseos que le llevarán en un recorrido por el parque </a:t>
            </a:r>
          </a:p>
          <a:p>
            <a:endParaRPr lang="es-ES" dirty="0"/>
          </a:p>
        </p:txBody>
      </p:sp>
    </p:spTree>
    <p:extLst>
      <p:ext uri="{BB962C8B-B14F-4D97-AF65-F5344CB8AC3E}">
        <p14:creationId xmlns:p14="http://schemas.microsoft.com/office/powerpoint/2010/main" val="1766078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Paisajista Claremont, Surrey </a:t>
            </a:r>
          </a:p>
        </p:txBody>
      </p:sp>
      <p:sp>
        <p:nvSpPr>
          <p:cNvPr id="3" name="2 Marcador de contenido"/>
          <p:cNvSpPr>
            <a:spLocks noGrp="1"/>
          </p:cNvSpPr>
          <p:nvPr>
            <p:ph idx="1"/>
          </p:nvPr>
        </p:nvSpPr>
        <p:spPr/>
        <p:txBody>
          <a:bodyPr/>
          <a:lstStyle/>
          <a:p>
            <a:r>
              <a:rPr lang="es-ES" dirty="0"/>
              <a:t>En Claremont, un jardín de gran importancia nacional, es posible ver varias características de los grandes nombres de la historia de los jardines del siglo XVIII. </a:t>
            </a:r>
          </a:p>
          <a:p>
            <a:r>
              <a:rPr lang="es-ES" dirty="0"/>
              <a:t>Estilo Belvedere del militar Sir John Vanbrugh, Charles Bridgeman raro sobreviviente del anfiteatro verde y la Gruta de William Kent todos forman uno de los mejores jardines del estilo paisajista temprano Inglés, que en 1726 se describió como “el más noble de todos los de Europa". </a:t>
            </a:r>
          </a:p>
        </p:txBody>
      </p:sp>
    </p:spTree>
    <p:extLst>
      <p:ext uri="{BB962C8B-B14F-4D97-AF65-F5344CB8AC3E}">
        <p14:creationId xmlns:p14="http://schemas.microsoft.com/office/powerpoint/2010/main" val="30877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2078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7801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3833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9052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99222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1115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2513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0116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3061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3147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551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Croome, Worcestershire </a:t>
            </a:r>
          </a:p>
        </p:txBody>
      </p:sp>
      <p:sp>
        <p:nvSpPr>
          <p:cNvPr id="3" name="2 Marcador de contenido"/>
          <p:cNvSpPr>
            <a:spLocks noGrp="1"/>
          </p:cNvSpPr>
          <p:nvPr>
            <p:ph idx="1"/>
          </p:nvPr>
        </p:nvSpPr>
        <p:spPr/>
        <p:txBody>
          <a:bodyPr/>
          <a:lstStyle/>
          <a:p>
            <a:r>
              <a:rPr lang="es-ES" dirty="0"/>
              <a:t>Al caminar por el circuito del siglo XVIII del parque se puede disfrutar de las estatuas, las locuras y los templos de algunos de los más grandes arquitectos de la época, como Robert Adam, James Wyatt y Capability Brown, quien también diseñó el parque con su milla de largo lago serpentina y unas vistas inmejorables.</a:t>
            </a:r>
          </a:p>
          <a:p>
            <a:r>
              <a:rPr lang="es-ES" dirty="0"/>
              <a:t> Este fue el primer encargo privado de Brown completo y ahora está siendo restaurado para reflejar no sólo las características arquitectónicas del jardín, sino también por la variedad de estilos, desde la plantación de la era georgiana. </a:t>
            </a:r>
          </a:p>
        </p:txBody>
      </p:sp>
    </p:spTree>
    <p:extLst>
      <p:ext uri="{BB962C8B-B14F-4D97-AF65-F5344CB8AC3E}">
        <p14:creationId xmlns:p14="http://schemas.microsoft.com/office/powerpoint/2010/main" val="6734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9255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9654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1603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0686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7298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34492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9274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2387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02629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6518834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Farnborough Hall, Oxfordshire </a:t>
            </a:r>
          </a:p>
        </p:txBody>
      </p:sp>
      <p:sp>
        <p:nvSpPr>
          <p:cNvPr id="3" name="2 Marcador de contenido"/>
          <p:cNvSpPr>
            <a:spLocks noGrp="1"/>
          </p:cNvSpPr>
          <p:nvPr>
            <p:ph idx="1"/>
          </p:nvPr>
        </p:nvSpPr>
        <p:spPr/>
        <p:txBody>
          <a:bodyPr/>
          <a:lstStyle/>
          <a:p>
            <a:r>
              <a:rPr lang="es-ES" dirty="0"/>
              <a:t>Los jardines del siglo XVIII en Farnborough han sobrevivido intactos y ahora son una representación excepcional de la obra del arquitecto señor Miller Sanderson.</a:t>
            </a:r>
          </a:p>
          <a:p>
            <a:r>
              <a:rPr lang="es-ES" dirty="0"/>
              <a:t> Además de aprovechar al máximo los puntos de vista a lo largo de una caminata ascendente serpentina, salpicada de templos y pabellones, Miller también diseñó la despensa juego hexagonal con vistas a los estanques de peces remodelados en estilo medieval. </a:t>
            </a:r>
          </a:p>
        </p:txBody>
      </p:sp>
    </p:spTree>
    <p:extLst>
      <p:ext uri="{BB962C8B-B14F-4D97-AF65-F5344CB8AC3E}">
        <p14:creationId xmlns:p14="http://schemas.microsoft.com/office/powerpoint/2010/main" val="714819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07623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6117"/>
            <a:ext cx="9144000" cy="6125766"/>
          </a:xfrm>
          <a:prstGeom prst="rect">
            <a:avLst/>
          </a:prstGeom>
        </p:spPr>
      </p:pic>
    </p:spTree>
    <p:extLst>
      <p:ext uri="{BB962C8B-B14F-4D97-AF65-F5344CB8AC3E}">
        <p14:creationId xmlns:p14="http://schemas.microsoft.com/office/powerpoint/2010/main" val="22720358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3999282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916810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40097341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3227808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7002475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95729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79390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22828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81013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9067909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pt-BR" dirty="0"/>
              <a:t>Florence Court, Condado de Clare </a:t>
            </a:r>
            <a:endParaRPr lang="es-ES" dirty="0"/>
          </a:p>
        </p:txBody>
      </p:sp>
      <p:sp>
        <p:nvSpPr>
          <p:cNvPr id="3" name="2 Marcador de contenido"/>
          <p:cNvSpPr>
            <a:spLocks noGrp="1"/>
          </p:cNvSpPr>
          <p:nvPr>
            <p:ph idx="1"/>
          </p:nvPr>
        </p:nvSpPr>
        <p:spPr/>
        <p:txBody>
          <a:bodyPr/>
          <a:lstStyle/>
          <a:p>
            <a:r>
              <a:rPr lang="es-ES" dirty="0"/>
              <a:t>Creado en 1789 por William King para el 1r conde de Enniskillen, el suave paisaje espléndido ofrece hermosas vistas y contiene muchos elementos originales, como una casa de verano, una casa de hielo, una rara anguila casa y un puente.</a:t>
            </a:r>
          </a:p>
          <a:p>
            <a:r>
              <a:rPr lang="es-ES" dirty="0"/>
              <a:t> El original irlandés, o el tejo Florence Court  ( Taxus baccata var.fastigiata), sigue creciendo en la finca. </a:t>
            </a:r>
          </a:p>
        </p:txBody>
      </p:sp>
    </p:spTree>
    <p:extLst>
      <p:ext uri="{BB962C8B-B14F-4D97-AF65-F5344CB8AC3E}">
        <p14:creationId xmlns:p14="http://schemas.microsoft.com/office/powerpoint/2010/main" val="4165751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03285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30883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0024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788024" y="6375921"/>
            <a:ext cx="4248472" cy="369332"/>
          </a:xfrm>
          <a:prstGeom prst="rect">
            <a:avLst/>
          </a:prstGeom>
          <a:solidFill>
            <a:schemeClr val="bg1"/>
          </a:solidFill>
        </p:spPr>
        <p:txBody>
          <a:bodyPr wrap="square" rtlCol="0">
            <a:spAutoFit/>
          </a:bodyPr>
          <a:lstStyle/>
          <a:p>
            <a:r>
              <a:rPr lang="pt-BR" dirty="0"/>
              <a:t>Florence Court, Condado de Clare </a:t>
            </a:r>
            <a:endParaRPr lang="es-ES" dirty="0"/>
          </a:p>
        </p:txBody>
      </p:sp>
    </p:spTree>
    <p:extLst>
      <p:ext uri="{BB962C8B-B14F-4D97-AF65-F5344CB8AC3E}">
        <p14:creationId xmlns:p14="http://schemas.microsoft.com/office/powerpoint/2010/main" val="23731326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19404754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969806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18907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Kedleston Hall, Derbyshire </a:t>
            </a:r>
          </a:p>
        </p:txBody>
      </p:sp>
      <p:sp>
        <p:nvSpPr>
          <p:cNvPr id="3" name="2 Marcador de contenido"/>
          <p:cNvSpPr>
            <a:spLocks noGrp="1"/>
          </p:cNvSpPr>
          <p:nvPr>
            <p:ph idx="1"/>
          </p:nvPr>
        </p:nvSpPr>
        <p:spPr/>
        <p:txBody>
          <a:bodyPr/>
          <a:lstStyle/>
          <a:p>
            <a:r>
              <a:rPr lang="es-ES" dirty="0"/>
              <a:t>Una bella durmiente, los terrenos del parque y el placer en Kedleston están siendo restaurados para reflejar sus orígenes del siglo XVIII con el uso de plantas que estaban disponibles en ese período. </a:t>
            </a:r>
          </a:p>
          <a:p>
            <a:r>
              <a:rPr lang="es-ES" dirty="0"/>
              <a:t>La secuencia de la plantación de oscuros túneles de hoja perenne junto a bosques de hoja caduca para crear diferentes estados de ánimo aún se puede hacer a lo largo del paseo.</a:t>
            </a:r>
          </a:p>
          <a:p>
            <a:r>
              <a:rPr lang="es-ES" dirty="0"/>
              <a:t> La joya del parque es el encantador pabellón de pesca Robert Adam, que era también un salón de té, casa del barco y baño frío. </a:t>
            </a:r>
          </a:p>
        </p:txBody>
      </p:sp>
    </p:spTree>
    <p:extLst>
      <p:ext uri="{BB962C8B-B14F-4D97-AF65-F5344CB8AC3E}">
        <p14:creationId xmlns:p14="http://schemas.microsoft.com/office/powerpoint/2010/main" val="12479364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32100082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25023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6675281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27770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32861" cy="397959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2860" y="0"/>
            <a:ext cx="4311139" cy="3963947"/>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979590"/>
            <a:ext cx="6286500" cy="2878410"/>
          </a:xfrm>
          <a:prstGeom prst="rect">
            <a:avLst/>
          </a:prstGeom>
        </p:spPr>
      </p:pic>
      <p:pic>
        <p:nvPicPr>
          <p:cNvPr id="8" name="7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86501" y="3979590"/>
            <a:ext cx="2857498" cy="2878410"/>
          </a:xfrm>
          <a:prstGeom prst="rect">
            <a:avLst/>
          </a:prstGeom>
        </p:spPr>
      </p:pic>
    </p:spTree>
    <p:extLst>
      <p:ext uri="{BB962C8B-B14F-4D97-AF65-F5344CB8AC3E}">
        <p14:creationId xmlns:p14="http://schemas.microsoft.com/office/powerpoint/2010/main" val="19612096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06053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116632"/>
            <a:ext cx="3024336" cy="2012205"/>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7675"/>
            <a:ext cx="4603552" cy="25527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7465" y="0"/>
            <a:ext cx="5829300" cy="4257675"/>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5" y="4257675"/>
            <a:ext cx="4360749" cy="2552700"/>
          </a:xfrm>
          <a:prstGeom prst="rect">
            <a:avLst/>
          </a:prstGeom>
        </p:spPr>
      </p:pic>
      <p:pic>
        <p:nvPicPr>
          <p:cNvPr id="7" name="6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504" y="2204863"/>
            <a:ext cx="3024336" cy="2052811"/>
          </a:xfrm>
          <a:prstGeom prst="rect">
            <a:avLst/>
          </a:prstGeom>
        </p:spPr>
      </p:pic>
    </p:spTree>
    <p:extLst>
      <p:ext uri="{BB962C8B-B14F-4D97-AF65-F5344CB8AC3E}">
        <p14:creationId xmlns:p14="http://schemas.microsoft.com/office/powerpoint/2010/main" val="33642396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55239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80753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40638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98785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Osterley Park and House, Londres </a:t>
            </a:r>
            <a:endParaRPr lang="es-ES" dirty="0"/>
          </a:p>
        </p:txBody>
      </p:sp>
      <p:sp>
        <p:nvSpPr>
          <p:cNvPr id="3" name="2 Marcador de contenido"/>
          <p:cNvSpPr>
            <a:spLocks noGrp="1"/>
          </p:cNvSpPr>
          <p:nvPr>
            <p:ph idx="1"/>
          </p:nvPr>
        </p:nvSpPr>
        <p:spPr/>
        <p:txBody>
          <a:bodyPr/>
          <a:lstStyle/>
          <a:p>
            <a:r>
              <a:rPr lang="es-ES" dirty="0"/>
              <a:t>Una vez que la retirada del país de la familia del niño con una casa diseñada por el famoso arquitecto Robert Adam, Osterley desde entonces habia sido absorbido por la expansión de Londres. Ahora es un oasis de tranquilidad para los vecinos y visitantes de lugares más lejanos que vienen a disfrutar de los lagos ornamentales y árboles  de finas especímenes de roble y nogal, junto con el templo de Adán y la semi-circular casa de verano. </a:t>
            </a:r>
          </a:p>
        </p:txBody>
      </p:sp>
    </p:spTree>
    <p:extLst>
      <p:ext uri="{BB962C8B-B14F-4D97-AF65-F5344CB8AC3E}">
        <p14:creationId xmlns:p14="http://schemas.microsoft.com/office/powerpoint/2010/main" val="13296093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21527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76947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59233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7" y="0"/>
            <a:ext cx="9136386" cy="6858000"/>
          </a:xfrm>
          <a:prstGeom prst="rect">
            <a:avLst/>
          </a:prstGeom>
        </p:spPr>
      </p:pic>
    </p:spTree>
    <p:extLst>
      <p:ext uri="{BB962C8B-B14F-4D97-AF65-F5344CB8AC3E}">
        <p14:creationId xmlns:p14="http://schemas.microsoft.com/office/powerpoint/2010/main" val="6627409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283968" cy="349918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3320049"/>
            <a:ext cx="4860032" cy="360045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83968" y="-1"/>
            <a:ext cx="4860032" cy="3320049"/>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499180"/>
            <a:ext cx="4283968" cy="3358820"/>
          </a:xfrm>
          <a:prstGeom prst="rect">
            <a:avLst/>
          </a:prstGeom>
        </p:spPr>
      </p:pic>
    </p:spTree>
    <p:extLst>
      <p:ext uri="{BB962C8B-B14F-4D97-AF65-F5344CB8AC3E}">
        <p14:creationId xmlns:p14="http://schemas.microsoft.com/office/powerpoint/2010/main" val="28858130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69383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78206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018"/>
          </a:xfrm>
          <a:prstGeom prst="rect">
            <a:avLst/>
          </a:prstGeom>
        </p:spPr>
      </p:pic>
    </p:spTree>
    <p:extLst>
      <p:ext uri="{BB962C8B-B14F-4D97-AF65-F5344CB8AC3E}">
        <p14:creationId xmlns:p14="http://schemas.microsoft.com/office/powerpoint/2010/main" val="1948041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28744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1.bp.blogspot.com/-qMts8fl9lYk/ULIwHGcHEaI/AAAAAAAAALU/L_GsomNWJPg/s1600/verja+osterle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61144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Petworth House and Park, Sussex </a:t>
            </a:r>
            <a:endParaRPr lang="es-ES" dirty="0"/>
          </a:p>
        </p:txBody>
      </p:sp>
      <p:sp>
        <p:nvSpPr>
          <p:cNvPr id="3" name="2 Marcador de contenido"/>
          <p:cNvSpPr>
            <a:spLocks noGrp="1"/>
          </p:cNvSpPr>
          <p:nvPr>
            <p:ph idx="1"/>
          </p:nvPr>
        </p:nvSpPr>
        <p:spPr/>
        <p:txBody>
          <a:bodyPr/>
          <a:lstStyle/>
          <a:p>
            <a:r>
              <a:rPr lang="es-ES" dirty="0"/>
              <a:t>Al parque de los ciervos ajardinado de Capability Brown, el JMW Turner inmortalizado en pinturas, todavía se pueden ver los dos lagos, colinas coronadas de árboles, templos y rotundamente todo cerrado por el-ha-ha. </a:t>
            </a:r>
          </a:p>
          <a:p>
            <a:r>
              <a:rPr lang="es-ES" dirty="0"/>
              <a:t>Brown también se enriquece con la plantación de los árboles y arbustos de reciente introducción procedentes de América.. </a:t>
            </a:r>
          </a:p>
        </p:txBody>
      </p:sp>
    </p:spTree>
    <p:extLst>
      <p:ext uri="{BB962C8B-B14F-4D97-AF65-F5344CB8AC3E}">
        <p14:creationId xmlns:p14="http://schemas.microsoft.com/office/powerpoint/2010/main" val="34800633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11492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926425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5060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076056" cy="3573016"/>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0"/>
            <a:ext cx="4067944" cy="3212976"/>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0152" y="3212977"/>
            <a:ext cx="3203848" cy="3710308"/>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73016"/>
            <a:ext cx="5940152" cy="3284984"/>
          </a:xfrm>
          <a:prstGeom prst="rect">
            <a:avLst/>
          </a:prstGeom>
        </p:spPr>
      </p:pic>
    </p:spTree>
    <p:extLst>
      <p:ext uri="{BB962C8B-B14F-4D97-AF65-F5344CB8AC3E}">
        <p14:creationId xmlns:p14="http://schemas.microsoft.com/office/powerpoint/2010/main" val="278306419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716016" cy="3460416"/>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5354" y="0"/>
            <a:ext cx="4355976" cy="3356992"/>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573016"/>
            <a:ext cx="4716016" cy="3284984"/>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15354" y="3460416"/>
            <a:ext cx="4328646" cy="3501008"/>
          </a:xfrm>
          <a:prstGeom prst="rect">
            <a:avLst/>
          </a:prstGeom>
        </p:spPr>
      </p:pic>
    </p:spTree>
    <p:extLst>
      <p:ext uri="{BB962C8B-B14F-4D97-AF65-F5344CB8AC3E}">
        <p14:creationId xmlns:p14="http://schemas.microsoft.com/office/powerpoint/2010/main" val="12743282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644008" cy="3429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0"/>
            <a:ext cx="4427984" cy="3429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73015"/>
            <a:ext cx="4644008" cy="3261157"/>
          </a:xfrm>
          <a:prstGeom prst="rect">
            <a:avLst/>
          </a:prstGeom>
        </p:spPr>
      </p:pic>
      <p:pic>
        <p:nvPicPr>
          <p:cNvPr id="8" name="7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3573016"/>
            <a:ext cx="4427984" cy="3284984"/>
          </a:xfrm>
          <a:prstGeom prst="rect">
            <a:avLst/>
          </a:prstGeom>
        </p:spPr>
      </p:pic>
    </p:spTree>
    <p:extLst>
      <p:ext uri="{BB962C8B-B14F-4D97-AF65-F5344CB8AC3E}">
        <p14:creationId xmlns:p14="http://schemas.microsoft.com/office/powerpoint/2010/main" val="17939074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79807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97596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30465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nb-NO" dirty="0"/>
              <a:t>Prior Park Landscape Garden, Somerset </a:t>
            </a:r>
            <a:endParaRPr lang="es-ES" dirty="0"/>
          </a:p>
        </p:txBody>
      </p:sp>
      <p:sp>
        <p:nvSpPr>
          <p:cNvPr id="3" name="2 Marcador de contenido"/>
          <p:cNvSpPr>
            <a:spLocks noGrp="1"/>
          </p:cNvSpPr>
          <p:nvPr>
            <p:ph idx="1"/>
          </p:nvPr>
        </p:nvSpPr>
        <p:spPr/>
        <p:txBody>
          <a:bodyPr/>
          <a:lstStyle/>
          <a:p>
            <a:r>
              <a:rPr lang="es-ES" dirty="0"/>
              <a:t>Un íntimo paisaje del siglo XVIII del jardín creado en un valle a las afueras de Bath, con amplias vistas panorámicas de la ciudad.</a:t>
            </a:r>
          </a:p>
          <a:p>
            <a:r>
              <a:rPr lang="es-ES" dirty="0"/>
              <a:t> El parque es famoso por tener uno de los únicos tres sobrevivientes puentes de Palladio en el país (y uno de los cuatro en el mundo), completo con la pintada del siglo XVIII y XIX. </a:t>
            </a:r>
          </a:p>
          <a:p>
            <a:r>
              <a:rPr lang="es-ES" dirty="0"/>
              <a:t>Sin embargo, hay más, incluyendo un desierto, una gruta y  una cascada que esta en el proceso de restauración. </a:t>
            </a:r>
          </a:p>
        </p:txBody>
      </p:sp>
    </p:spTree>
    <p:extLst>
      <p:ext uri="{BB962C8B-B14F-4D97-AF65-F5344CB8AC3E}">
        <p14:creationId xmlns:p14="http://schemas.microsoft.com/office/powerpoint/2010/main" val="233007366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10426647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444208" y="5997043"/>
            <a:ext cx="2160240" cy="369332"/>
          </a:xfrm>
          <a:prstGeom prst="rect">
            <a:avLst/>
          </a:prstGeom>
          <a:solidFill>
            <a:schemeClr val="bg1"/>
          </a:solidFill>
        </p:spPr>
        <p:txBody>
          <a:bodyPr wrap="square" rtlCol="0">
            <a:spAutoFit/>
          </a:bodyPr>
          <a:lstStyle/>
          <a:p>
            <a:r>
              <a:rPr lang="es-ES" dirty="0"/>
              <a:t>Prior Park </a:t>
            </a:r>
          </a:p>
        </p:txBody>
      </p:sp>
    </p:spTree>
    <p:extLst>
      <p:ext uri="{BB962C8B-B14F-4D97-AF65-F5344CB8AC3E}">
        <p14:creationId xmlns:p14="http://schemas.microsoft.com/office/powerpoint/2010/main" val="261431625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4360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01542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52751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091728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31994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148087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160075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18105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Sheringham Park, Norfolk </a:t>
            </a:r>
          </a:p>
        </p:txBody>
      </p:sp>
      <p:sp>
        <p:nvSpPr>
          <p:cNvPr id="3" name="2 Marcador de contenido"/>
          <p:cNvSpPr>
            <a:spLocks noGrp="1"/>
          </p:cNvSpPr>
          <p:nvPr>
            <p:ph idx="1"/>
          </p:nvPr>
        </p:nvSpPr>
        <p:spPr/>
        <p:txBody>
          <a:bodyPr/>
          <a:lstStyle/>
          <a:p>
            <a:r>
              <a:rPr lang="es-ES" dirty="0"/>
              <a:t>Sheringham Park fue diseñado por el famoso paisajista Humphrey Repton en el siglo XVIII.</a:t>
            </a:r>
          </a:p>
          <a:p>
            <a:r>
              <a:rPr lang="es-ES" dirty="0"/>
              <a:t> El parque cuenta con un jardín arbolado y hay kilómetros de impresionantes vistas de la costa. Tiene la distinción de ser el favorito de  Repton y todavía se pueden ver sus diseños para el parque en su famoso "Libro Rojo". </a:t>
            </a:r>
          </a:p>
        </p:txBody>
      </p:sp>
    </p:spTree>
    <p:extLst>
      <p:ext uri="{BB962C8B-B14F-4D97-AF65-F5344CB8AC3E}">
        <p14:creationId xmlns:p14="http://schemas.microsoft.com/office/powerpoint/2010/main" val="6483017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535531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50134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999952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83265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930772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79918672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70403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224516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23598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33349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90860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415960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171973781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8927263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Stourhead, Wiltshire </a:t>
            </a:r>
          </a:p>
        </p:txBody>
      </p:sp>
      <p:sp>
        <p:nvSpPr>
          <p:cNvPr id="3" name="2 Marcador de contenido"/>
          <p:cNvSpPr>
            <a:spLocks noGrp="1"/>
          </p:cNvSpPr>
          <p:nvPr>
            <p:ph idx="1"/>
          </p:nvPr>
        </p:nvSpPr>
        <p:spPr/>
        <p:txBody>
          <a:bodyPr/>
          <a:lstStyle/>
          <a:p>
            <a:r>
              <a:rPr lang="es-ES" dirty="0"/>
              <a:t>Los jardines de fama mundial en Stourhead fueron creados por el banquero Sir Henry Hoare II como una reacción en contra de los jardines formales del siglo XVII. </a:t>
            </a:r>
          </a:p>
          <a:p>
            <a:r>
              <a:rPr lang="es-ES" dirty="0"/>
              <a:t>Aquí, el estilo natural del paisaje inspirado en las pinturas del paisaje clásico recogidos en el Grand Tour de Europa. </a:t>
            </a:r>
          </a:p>
          <a:p>
            <a:r>
              <a:rPr lang="es-ES" dirty="0"/>
              <a:t>Centrado alrededor de un gran lago, el parque está salpicado de templos clásicos y una gruta subterránea habitada por una ninfa y un dios del río. </a:t>
            </a:r>
          </a:p>
        </p:txBody>
      </p:sp>
    </p:spTree>
    <p:extLst>
      <p:ext uri="{BB962C8B-B14F-4D97-AF65-F5344CB8AC3E}">
        <p14:creationId xmlns:p14="http://schemas.microsoft.com/office/powerpoint/2010/main" val="21675215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207185226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749590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300192" y="6165304"/>
            <a:ext cx="2592288" cy="369332"/>
          </a:xfrm>
          <a:prstGeom prst="rect">
            <a:avLst/>
          </a:prstGeom>
          <a:solidFill>
            <a:schemeClr val="bg1"/>
          </a:solidFill>
        </p:spPr>
        <p:txBody>
          <a:bodyPr wrap="square" rtlCol="0">
            <a:spAutoFit/>
          </a:bodyPr>
          <a:lstStyle/>
          <a:p>
            <a:r>
              <a:rPr lang="es-ES" dirty="0"/>
              <a:t>Stourhead, Wiltshire </a:t>
            </a:r>
          </a:p>
        </p:txBody>
      </p:sp>
    </p:spTree>
    <p:extLst>
      <p:ext uri="{BB962C8B-B14F-4D97-AF65-F5344CB8AC3E}">
        <p14:creationId xmlns:p14="http://schemas.microsoft.com/office/powerpoint/2010/main" val="36341134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141150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510836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190825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115037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677607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068148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3528992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916375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772295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47873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7625242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Stowe, Buckinghamshire </a:t>
            </a:r>
          </a:p>
        </p:txBody>
      </p:sp>
      <p:sp>
        <p:nvSpPr>
          <p:cNvPr id="3" name="2 Marcador de contenido"/>
          <p:cNvSpPr>
            <a:spLocks noGrp="1"/>
          </p:cNvSpPr>
          <p:nvPr>
            <p:ph idx="1"/>
          </p:nvPr>
        </p:nvSpPr>
        <p:spPr/>
        <p:txBody>
          <a:bodyPr/>
          <a:lstStyle/>
          <a:p>
            <a:r>
              <a:rPr lang="es-ES" dirty="0"/>
              <a:t>El lugar de nacimiento del jardín paisajista en el siglo XVIII en Gran Bretaña, Stowe fue el resultado de los principales arquitectos y jardineros de la época, incluyendo Vanbrugh, Bridgeman, Kent y Brown. </a:t>
            </a:r>
          </a:p>
          <a:p>
            <a:r>
              <a:rPr lang="es-ES" dirty="0"/>
              <a:t>Su contribución ha dado lugar a uno de los mejores ejemplos de un paisaje clásico idealizado.</a:t>
            </a:r>
          </a:p>
          <a:p>
            <a:r>
              <a:rPr lang="es-ES" dirty="0"/>
              <a:t> Estatuas y monumentos, templos y grutas a proporcionar las varias partes del jardín, que se les dio nombres para evocar un clásico Arcadia, tales como los Campos Elíseos y el Valle griego. </a:t>
            </a:r>
          </a:p>
          <a:p>
            <a:endParaRPr lang="es-ES" dirty="0"/>
          </a:p>
        </p:txBody>
      </p:sp>
    </p:spTree>
    <p:extLst>
      <p:ext uri="{BB962C8B-B14F-4D97-AF65-F5344CB8AC3E}">
        <p14:creationId xmlns:p14="http://schemas.microsoft.com/office/powerpoint/2010/main" val="43677490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197017439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759854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307395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419626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235420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06600986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06631556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25" y="12159"/>
            <a:ext cx="483489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44471815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265044349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0138064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28451310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73134947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43926256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85916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17757633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562389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916506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Studley Royal Water Garden, Yorkshire </a:t>
            </a:r>
            <a:endParaRPr lang="es-ES" dirty="0"/>
          </a:p>
        </p:txBody>
      </p:sp>
      <p:sp>
        <p:nvSpPr>
          <p:cNvPr id="3" name="2 Marcador de contenido"/>
          <p:cNvSpPr>
            <a:spLocks noGrp="1"/>
          </p:cNvSpPr>
          <p:nvPr>
            <p:ph idx="1"/>
          </p:nvPr>
        </p:nvSpPr>
        <p:spPr/>
        <p:txBody>
          <a:bodyPr/>
          <a:lstStyle/>
          <a:p>
            <a:r>
              <a:rPr lang="es-ES" dirty="0"/>
              <a:t>En Studley Royal usted puede experimentar uno de los jardines georgianos menos alterados en Inglaterra.</a:t>
            </a:r>
          </a:p>
          <a:p>
            <a:r>
              <a:rPr lang="es-ES" dirty="0"/>
              <a:t> Iniciado en el siglo XVIII, estos jardines acuáticos muestran la transición entre el sector formal y el parque naturalista mediante la retención de un elemento de la geometría en la forma de la charca de la media luna, el canal y las vías.</a:t>
            </a:r>
          </a:p>
          <a:p>
            <a:r>
              <a:rPr lang="es-ES" dirty="0"/>
              <a:t> Tal es su importancia que se le ha concedido estatus de Patrimonio Mundial por la UNESCO. </a:t>
            </a:r>
          </a:p>
        </p:txBody>
      </p:sp>
    </p:spTree>
    <p:extLst>
      <p:ext uri="{BB962C8B-B14F-4D97-AF65-F5344CB8AC3E}">
        <p14:creationId xmlns:p14="http://schemas.microsoft.com/office/powerpoint/2010/main" val="417168632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060247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57001008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400127335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3823262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50148951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1368734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1218655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4253566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13040220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West Wycombe Park, Buckinghamshire </a:t>
            </a:r>
          </a:p>
        </p:txBody>
      </p:sp>
      <p:sp>
        <p:nvSpPr>
          <p:cNvPr id="3" name="2 Marcador de contenido"/>
          <p:cNvSpPr>
            <a:spLocks noGrp="1"/>
          </p:cNvSpPr>
          <p:nvPr>
            <p:ph idx="1"/>
          </p:nvPr>
        </p:nvSpPr>
        <p:spPr/>
        <p:txBody>
          <a:bodyPr/>
          <a:lstStyle/>
          <a:p>
            <a:r>
              <a:rPr lang="es-ES" dirty="0"/>
              <a:t>Un parque del paisaje de fantasía creado por el famoso Sir Francis Dashwood e inspirado por su Grand Tour de Europa.</a:t>
            </a:r>
          </a:p>
          <a:p>
            <a:r>
              <a:rPr lang="es-ES" dirty="0"/>
              <a:t> El jardín está compuesto por lagos y cascadas junto con una serie de templos y locuras, incluyendo una casa de campo diseñada como una iglesia, que sirvió de telón de fondo para las fiestas salvajes de notorio Dashwood 'Hell-Fire Club'. </a:t>
            </a:r>
          </a:p>
        </p:txBody>
      </p:sp>
    </p:spTree>
    <p:extLst>
      <p:ext uri="{BB962C8B-B14F-4D97-AF65-F5344CB8AC3E}">
        <p14:creationId xmlns:p14="http://schemas.microsoft.com/office/powerpoint/2010/main" val="246475923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18074283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28558241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421198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658353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74643628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103416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87755391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064631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772"/>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4772"/>
            <a:ext cx="4481772" cy="6858000"/>
          </a:xfrm>
          <a:prstGeom prst="rect">
            <a:avLst/>
          </a:prstGeom>
        </p:spPr>
      </p:pic>
    </p:spTree>
    <p:extLst>
      <p:ext uri="{BB962C8B-B14F-4D97-AF65-F5344CB8AC3E}">
        <p14:creationId xmlns:p14="http://schemas.microsoft.com/office/powerpoint/2010/main" val="44310892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97496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Savon</Template>
  <TotalTime>238</TotalTime>
  <Words>2061</Words>
  <Application>Microsoft Office PowerPoint</Application>
  <PresentationFormat>Presentación en pantalla (4:3)</PresentationFormat>
  <Paragraphs>304</Paragraphs>
  <Slides>161</Slides>
  <Notes>120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161</vt:i4>
      </vt:variant>
    </vt:vector>
  </HeadingPairs>
  <TitlesOfParts>
    <vt:vector size="165" baseType="lpstr">
      <vt:lpstr>Calibri</vt:lpstr>
      <vt:lpstr>Century Gothic</vt:lpstr>
      <vt:lpstr>Garamond</vt:lpstr>
      <vt:lpstr>Savon</vt:lpstr>
      <vt:lpstr>Jardines de Georgia: 1714-1830 </vt:lpstr>
      <vt:lpstr>Jardines de Georgia: 1714-1830 </vt:lpstr>
      <vt:lpstr>Presentación de PowerPoint</vt:lpstr>
      <vt:lpstr>Presentación de PowerPoint</vt:lpstr>
      <vt:lpstr>Jardín Paisajista Claremont, Surrey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Croome, Worcestershire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Farnborough Hall, Oxfordshire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Florence Court, Condado de Clare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Kedleston Hall, Derbyshire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Osterley Park and House, Londres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Petworth House and Park, Sussex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Prior Park Landscape Garden, Somerset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Sheringham Park, Norfolk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Stourhead, Wiltshire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Stowe, Buckinghamshire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Studley Royal Water Garden, Yorkshire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West Wycombe Park, Buckinghamshire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de Georgia: 1714-1830</dc:title>
  <dc:creator>Josep</dc:creator>
  <cp:lastModifiedBy>Usuario</cp:lastModifiedBy>
  <cp:revision>22</cp:revision>
  <dcterms:created xsi:type="dcterms:W3CDTF">2013-01-11T06:15:43Z</dcterms:created>
  <dcterms:modified xsi:type="dcterms:W3CDTF">2018-03-24T18:45:57Z</dcterms:modified>
</cp:coreProperties>
</file>