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28"/>
  </p:notesMasterIdLst>
  <p:sldIdLst>
    <p:sldId id="256" r:id="rId2"/>
    <p:sldId id="257" r:id="rId3"/>
    <p:sldId id="385" r:id="rId4"/>
    <p:sldId id="386" r:id="rId5"/>
    <p:sldId id="302" r:id="rId6"/>
    <p:sldId id="258" r:id="rId7"/>
    <p:sldId id="259" r:id="rId8"/>
    <p:sldId id="260" r:id="rId9"/>
    <p:sldId id="261" r:id="rId10"/>
    <p:sldId id="262" r:id="rId11"/>
    <p:sldId id="297" r:id="rId12"/>
    <p:sldId id="298" r:id="rId13"/>
    <p:sldId id="299" r:id="rId14"/>
    <p:sldId id="263" r:id="rId15"/>
    <p:sldId id="264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318" r:id="rId24"/>
    <p:sldId id="319" r:id="rId25"/>
    <p:sldId id="320" r:id="rId26"/>
    <p:sldId id="321" r:id="rId27"/>
    <p:sldId id="323" r:id="rId28"/>
    <p:sldId id="273" r:id="rId29"/>
    <p:sldId id="274" r:id="rId30"/>
    <p:sldId id="275" r:id="rId31"/>
    <p:sldId id="276" r:id="rId32"/>
    <p:sldId id="277" r:id="rId33"/>
    <p:sldId id="278" r:id="rId34"/>
    <p:sldId id="279" r:id="rId35"/>
    <p:sldId id="280" r:id="rId36"/>
    <p:sldId id="367" r:id="rId37"/>
    <p:sldId id="281" r:id="rId38"/>
    <p:sldId id="282" r:id="rId39"/>
    <p:sldId id="284" r:id="rId40"/>
    <p:sldId id="285" r:id="rId41"/>
    <p:sldId id="286" r:id="rId42"/>
    <p:sldId id="287" r:id="rId43"/>
    <p:sldId id="348" r:id="rId44"/>
    <p:sldId id="288" r:id="rId45"/>
    <p:sldId id="289" r:id="rId46"/>
    <p:sldId id="290" r:id="rId47"/>
    <p:sldId id="303" r:id="rId48"/>
    <p:sldId id="291" r:id="rId49"/>
    <p:sldId id="292" r:id="rId50"/>
    <p:sldId id="293" r:id="rId51"/>
    <p:sldId id="294" r:id="rId52"/>
    <p:sldId id="295" r:id="rId53"/>
    <p:sldId id="296" r:id="rId54"/>
    <p:sldId id="300" r:id="rId55"/>
    <p:sldId id="301" r:id="rId56"/>
    <p:sldId id="304" r:id="rId57"/>
    <p:sldId id="305" r:id="rId58"/>
    <p:sldId id="306" r:id="rId59"/>
    <p:sldId id="307" r:id="rId60"/>
    <p:sldId id="308" r:id="rId61"/>
    <p:sldId id="309" r:id="rId62"/>
    <p:sldId id="310" r:id="rId63"/>
    <p:sldId id="311" r:id="rId64"/>
    <p:sldId id="312" r:id="rId65"/>
    <p:sldId id="313" r:id="rId66"/>
    <p:sldId id="314" r:id="rId67"/>
    <p:sldId id="315" r:id="rId68"/>
    <p:sldId id="316" r:id="rId69"/>
    <p:sldId id="317" r:id="rId70"/>
    <p:sldId id="324" r:id="rId71"/>
    <p:sldId id="325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8" r:id="rId112"/>
    <p:sldId id="369" r:id="rId113"/>
    <p:sldId id="370" r:id="rId114"/>
    <p:sldId id="371" r:id="rId115"/>
    <p:sldId id="372" r:id="rId116"/>
    <p:sldId id="373" r:id="rId117"/>
    <p:sldId id="374" r:id="rId118"/>
    <p:sldId id="375" r:id="rId119"/>
    <p:sldId id="376" r:id="rId120"/>
    <p:sldId id="377" r:id="rId121"/>
    <p:sldId id="378" r:id="rId122"/>
    <p:sldId id="379" r:id="rId123"/>
    <p:sldId id="381" r:id="rId124"/>
    <p:sldId id="382" r:id="rId125"/>
    <p:sldId id="383" r:id="rId126"/>
    <p:sldId id="384" r:id="rId1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153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presProps" Target="pres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tableStyles" Target="tableStyle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A0055D-DCD5-4627-8B4A-AC6E53DCD30D}" type="datetimeFigureOut">
              <a:rPr lang="es-ES" smtClean="0"/>
              <a:t>28/03/2018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E0B608-D325-4838-B5CF-940443551E8F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3355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Acacia</a:t>
            </a:r>
            <a:r>
              <a:rPr lang="es-ES" baseline="0" dirty="0"/>
              <a:t> </a:t>
            </a:r>
            <a:r>
              <a:rPr lang="es-ES" dirty="0"/>
              <a:t>alata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365686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Acacia</a:t>
            </a:r>
            <a:r>
              <a:rPr lang="es-ES" baseline="0" dirty="0"/>
              <a:t> </a:t>
            </a:r>
            <a:r>
              <a:rPr lang="es-ES" dirty="0"/>
              <a:t>brunioides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053518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Acacia</a:t>
            </a:r>
            <a:r>
              <a:rPr lang="es-ES" baseline="0" dirty="0"/>
              <a:t> </a:t>
            </a:r>
            <a:r>
              <a:rPr lang="es-ES" dirty="0"/>
              <a:t>cultriformis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666177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Acacia</a:t>
            </a:r>
            <a:r>
              <a:rPr lang="es-ES" baseline="0" dirty="0"/>
              <a:t> </a:t>
            </a:r>
            <a:r>
              <a:rPr lang="es-ES" dirty="0"/>
              <a:t>podalyriifolia.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896749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Acacia podalyriifolia.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95765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Acacia</a:t>
            </a:r>
            <a:r>
              <a:rPr lang="es-ES" baseline="0" dirty="0"/>
              <a:t> </a:t>
            </a:r>
            <a:r>
              <a:rPr lang="es-ES" dirty="0"/>
              <a:t>pulchella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93670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Acacia dealbata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316971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Acacia_dealbata.-Kambah_Karpet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092556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Acacia</a:t>
            </a:r>
            <a:r>
              <a:rPr lang="es-ES" baseline="0" dirty="0"/>
              <a:t> </a:t>
            </a:r>
            <a:r>
              <a:rPr lang="es-ES" dirty="0"/>
              <a:t>pycnantha</a:t>
            </a:r>
            <a:r>
              <a:rPr lang="es-ES" baseline="0" dirty="0"/>
              <a:t> </a:t>
            </a:r>
            <a:r>
              <a:rPr lang="es-ES" dirty="0"/>
              <a:t>Golden</a:t>
            </a:r>
            <a:r>
              <a:rPr lang="es-ES" baseline="0" dirty="0"/>
              <a:t> </a:t>
            </a:r>
            <a:r>
              <a:rPr lang="es-ES" dirty="0"/>
              <a:t>Wattle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051184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Alloxylon flammeum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756223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Alloxylon flammeum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214901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Asplenium</a:t>
            </a:r>
            <a:r>
              <a:rPr lang="es-ES" baseline="0" dirty="0"/>
              <a:t> nidus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397849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Banksia serrata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79360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Banksias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611826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Banksias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593893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Banksia</a:t>
            </a:r>
            <a:r>
              <a:rPr lang="es-ES" baseline="0" dirty="0"/>
              <a:t> </a:t>
            </a:r>
            <a:r>
              <a:rPr lang="es-ES" dirty="0"/>
              <a:t>coccinea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628216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Banksia</a:t>
            </a:r>
            <a:r>
              <a:rPr lang="es-ES" baseline="0" dirty="0"/>
              <a:t> </a:t>
            </a:r>
            <a:r>
              <a:rPr lang="es-ES" dirty="0"/>
              <a:t>Birthday</a:t>
            </a:r>
            <a:r>
              <a:rPr lang="es-ES" baseline="0" dirty="0"/>
              <a:t> </a:t>
            </a:r>
            <a:r>
              <a:rPr lang="es-ES" dirty="0"/>
              <a:t>Candles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531512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Banksia integrifolia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442299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Backhousia vars.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413378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.</a:t>
            </a: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Banksia vars.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075848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Banksias vars.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738290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Banksia</a:t>
            </a:r>
            <a:r>
              <a:rPr lang="es-ES" baseline="0" dirty="0"/>
              <a:t> </a:t>
            </a:r>
            <a:r>
              <a:rPr lang="es-ES" dirty="0"/>
              <a:t>prionotes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189710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Banksia</a:t>
            </a:r>
            <a:r>
              <a:rPr lang="es-ES" baseline="0" dirty="0"/>
              <a:t> </a:t>
            </a:r>
            <a:r>
              <a:rPr lang="es-ES" dirty="0"/>
              <a:t>Torndirrup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357923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Banksia</a:t>
            </a:r>
            <a:r>
              <a:rPr lang="es-ES" baseline="0" dirty="0"/>
              <a:t> </a:t>
            </a:r>
            <a:r>
              <a:rPr lang="es-ES" dirty="0"/>
              <a:t>verticillata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285975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Brachichciton rupestris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53982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Brachichiton acerifolius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5690991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Brachichiton populneus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4060823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Crinum pendunculatum.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6720480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Delonix regia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67951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Eucalipto rosa y rojo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8191864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Corymba ficifolia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0054631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Eucalyptus</a:t>
            </a:r>
            <a:r>
              <a:rPr lang="es-ES" baseline="0" dirty="0"/>
              <a:t> </a:t>
            </a:r>
            <a:r>
              <a:rPr lang="es-ES" dirty="0"/>
              <a:t>ficifolia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1852087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Grevillea</a:t>
            </a:r>
            <a:r>
              <a:rPr lang="es-ES" baseline="0" dirty="0"/>
              <a:t> </a:t>
            </a:r>
            <a:r>
              <a:rPr lang="es-ES" dirty="0"/>
              <a:t>arenaria</a:t>
            </a:r>
            <a:r>
              <a:rPr lang="es-ES" baseline="0" dirty="0"/>
              <a:t> </a:t>
            </a:r>
            <a:r>
              <a:rPr lang="es-ES" dirty="0"/>
              <a:t>subsp.canescens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1855832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Grevillea juniperina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0712567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Grevillea lanigera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8536275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Grevillea banksii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044337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Grevillea robusta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1881738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Grevillea</a:t>
            </a:r>
            <a:r>
              <a:rPr lang="es-ES" baseline="0" dirty="0"/>
              <a:t> </a:t>
            </a:r>
            <a:r>
              <a:rPr lang="es-ES" dirty="0"/>
              <a:t>robusta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4431759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Hakea</a:t>
            </a:r>
            <a:r>
              <a:rPr lang="es-ES" baseline="0" dirty="0"/>
              <a:t> </a:t>
            </a:r>
            <a:r>
              <a:rPr lang="es-ES" dirty="0"/>
              <a:t>amplexicaulis_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9452007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Hakea</a:t>
            </a:r>
            <a:r>
              <a:rPr lang="es-ES" baseline="0" dirty="0"/>
              <a:t> h</a:t>
            </a:r>
            <a:r>
              <a:rPr lang="es-ES" dirty="0"/>
              <a:t>orthorrhyncha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904828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Hakea</a:t>
            </a:r>
            <a:r>
              <a:rPr lang="es-ES" baseline="0" dirty="0"/>
              <a:t> </a:t>
            </a:r>
            <a:r>
              <a:rPr lang="es-ES" dirty="0"/>
              <a:t>scoparia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8928490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Hibiscus tiliiaceus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2910177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Hibiscus tiliaceus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1252793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Hoya</a:t>
            </a:r>
            <a:r>
              <a:rPr lang="es-ES" baseline="0" dirty="0"/>
              <a:t> c</a:t>
            </a:r>
            <a:r>
              <a:rPr lang="es-ES" dirty="0"/>
              <a:t>arnosa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2250740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50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9772000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Xanthorhoea.-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51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1580410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Xanthorhoea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2399962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Xanthorrhoea_australis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53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6079616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Agathis robusta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54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8460128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Agonis flexuosa.-Arbol menta.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55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193820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Agonis flexuosa.-Arbol menta.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56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936575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Allocasuarina_decaisneana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57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4667526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Allocasuarina</a:t>
            </a:r>
            <a:r>
              <a:rPr lang="es-ES" baseline="0" dirty="0"/>
              <a:t> </a:t>
            </a:r>
            <a:r>
              <a:rPr lang="es-ES" dirty="0"/>
              <a:t>decaisneana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58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4930585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Alloxylon_flammeum_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4502965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4739891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Angophora</a:t>
            </a:r>
            <a:r>
              <a:rPr lang="es-ES" baseline="0" dirty="0"/>
              <a:t> </a:t>
            </a:r>
            <a:r>
              <a:rPr lang="es-ES" dirty="0"/>
              <a:t>costata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61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4178761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Araucaria bidwili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63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7330325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Archontophoenix alexandrae. 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64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1381499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Archontophoenix cunniinghamiana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65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4319932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Argyrodendron</a:t>
            </a:r>
            <a:r>
              <a:rPr lang="es-ES" baseline="0" dirty="0"/>
              <a:t> </a:t>
            </a:r>
            <a:r>
              <a:rPr lang="es-ES" dirty="0"/>
              <a:t>actinophyllum.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66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393124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Athrotaxis</a:t>
            </a:r>
            <a:r>
              <a:rPr lang="es-ES" baseline="0" dirty="0"/>
              <a:t> </a:t>
            </a:r>
            <a:r>
              <a:rPr lang="es-ES" dirty="0"/>
              <a:t>cupressoides.-Cedro e Tasmania y Athrotaxis_selaginoides_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67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179353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Athrotaxis</a:t>
            </a:r>
            <a:r>
              <a:rPr lang="es-ES" baseline="0" dirty="0"/>
              <a:t> </a:t>
            </a:r>
            <a:r>
              <a:rPr lang="es-ES" dirty="0"/>
              <a:t>laxifolia.-Cedro de Tasmania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68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4298846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Auranticarpa_rhombifolia_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69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1152355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Brachichciton</a:t>
            </a:r>
            <a:r>
              <a:rPr lang="es-ES" baseline="0" dirty="0"/>
              <a:t> rupestris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70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6972018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Brachichciton acerifolium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71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08589133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Ehretia</a:t>
            </a:r>
            <a:r>
              <a:rPr lang="es-ES" baseline="0" dirty="0"/>
              <a:t> </a:t>
            </a:r>
            <a:r>
              <a:rPr lang="es-ES" dirty="0"/>
              <a:t>acuminata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72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30334913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Eremolemon = Eremocitrus glauca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73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00570779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Eucaliptus caesia.-Silver_Princess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74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3039472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Eucaliptus diversicolor.-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75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75362132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Eucaliptus grandis y Eucaliptus jacksonii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76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71681500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Eucaliptus nitens.y  Eucaliptus regnan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77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66913756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Eucalyptu melliodora.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78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48245395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Eucalyptus</a:t>
            </a:r>
            <a:r>
              <a:rPr lang="es-ES" baseline="0" dirty="0"/>
              <a:t> filicifolia y E.</a:t>
            </a:r>
            <a:r>
              <a:rPr lang="es-ES" dirty="0"/>
              <a:t>lansdowneana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79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86155979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Eucalyptus_pauciflora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80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05059130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Eucalyptus</a:t>
            </a:r>
            <a:r>
              <a:rPr lang="es-ES" baseline="0" dirty="0"/>
              <a:t> </a:t>
            </a:r>
            <a:r>
              <a:rPr lang="es-ES" dirty="0"/>
              <a:t>rubida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81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2951723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Eucalyptus</a:t>
            </a:r>
            <a:r>
              <a:rPr lang="es-ES" baseline="0" dirty="0"/>
              <a:t> </a:t>
            </a:r>
            <a:r>
              <a:rPr lang="es-ES" dirty="0"/>
              <a:t>todtiana_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82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6172539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Eucryphia moorei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83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33222329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Ficus macrophylla.--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84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66677609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Ficus macrophylla.--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85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66227782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Ficus</a:t>
            </a:r>
            <a:r>
              <a:rPr lang="es-ES" baseline="0" dirty="0"/>
              <a:t> </a:t>
            </a:r>
            <a:r>
              <a:rPr lang="es-ES" dirty="0"/>
              <a:t>platypoda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86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06794310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Ficus</a:t>
            </a:r>
            <a:r>
              <a:rPr lang="es-ES" baseline="0" dirty="0"/>
              <a:t> </a:t>
            </a:r>
            <a:r>
              <a:rPr lang="es-ES" dirty="0"/>
              <a:t>platypoda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87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75781903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Ficus obliqua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88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3271390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Ficus obliqua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89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81419478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Ficus coronata y Ficus_watkinsiana</a:t>
            </a:r>
            <a:r>
              <a:rPr lang="es-ES" baseline="0" dirty="0"/>
              <a:t> sobre tronco de Syzigium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90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3646746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Gmelina leichhardtii.-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91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34309980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Grevillea</a:t>
            </a:r>
            <a:r>
              <a:rPr lang="es-ES" baseline="0" dirty="0"/>
              <a:t> l</a:t>
            </a:r>
            <a:r>
              <a:rPr lang="es-ES" dirty="0"/>
              <a:t>avandulacea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92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12759196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Hakea laurina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93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0878149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Howea</a:t>
            </a:r>
            <a:r>
              <a:rPr lang="es-ES" baseline="0" dirty="0"/>
              <a:t> </a:t>
            </a:r>
            <a:r>
              <a:rPr lang="es-ES" dirty="0"/>
              <a:t>forsteriana</a:t>
            </a:r>
            <a:r>
              <a:rPr lang="es-ES" baseline="0" dirty="0"/>
              <a:t> .-</a:t>
            </a:r>
            <a:r>
              <a:rPr lang="es-ES" dirty="0"/>
              <a:t>LordHowe</a:t>
            </a:r>
            <a:r>
              <a:rPr lang="es-ES" baseline="0" dirty="0"/>
              <a:t> </a:t>
            </a:r>
            <a:r>
              <a:rPr lang="es-ES" dirty="0"/>
              <a:t>Island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94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0216164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Howea forsteriana .-LordHowe Island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95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75921145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Macadamia</a:t>
            </a:r>
            <a:r>
              <a:rPr lang="es-ES" baseline="0" dirty="0"/>
              <a:t> </a:t>
            </a:r>
            <a:r>
              <a:rPr lang="es-ES" dirty="0"/>
              <a:t>integrifolia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96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58192723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Macadamia</a:t>
            </a:r>
            <a:r>
              <a:rPr lang="es-ES" baseline="0" dirty="0"/>
              <a:t> </a:t>
            </a:r>
            <a:r>
              <a:rPr lang="es-ES" dirty="0"/>
              <a:t>tetraphylla_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97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37393831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Melaleuca</a:t>
            </a:r>
            <a:r>
              <a:rPr lang="es-ES" baseline="0" dirty="0"/>
              <a:t> </a:t>
            </a:r>
            <a:r>
              <a:rPr lang="es-ES" dirty="0"/>
              <a:t>linariifolia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98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59714492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Myrsine</a:t>
            </a:r>
            <a:r>
              <a:rPr lang="es-ES" baseline="0" dirty="0"/>
              <a:t> </a:t>
            </a:r>
            <a:r>
              <a:rPr lang="es-ES" dirty="0"/>
              <a:t>howittiana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99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25807767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Pandorea jasminoides.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100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8687728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Podocarpus</a:t>
            </a:r>
            <a:r>
              <a:rPr lang="es-ES" baseline="0" dirty="0"/>
              <a:t> elatus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101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17107811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Polyscias vars.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102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67110100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Pouteria costata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103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22329162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Brassaia actynophylla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104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54921327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Brassaia actynophylla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105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45942433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Sloanea woollsii.-Yellow_Carabeen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106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89038599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Syzygium</a:t>
            </a:r>
            <a:r>
              <a:rPr lang="es-ES" baseline="0" dirty="0"/>
              <a:t> </a:t>
            </a:r>
            <a:r>
              <a:rPr lang="es-ES" dirty="0"/>
              <a:t>moorei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107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04453338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Xerochrysum bracteatum.-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108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80613711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Xerochrysum bracteatum.-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109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87028387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Corymba citriodora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110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00483497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Callistemon viminalis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111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64565767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Castanospermum</a:t>
            </a:r>
            <a:r>
              <a:rPr lang="es-ES" baseline="0" dirty="0"/>
              <a:t> </a:t>
            </a:r>
            <a:r>
              <a:rPr lang="es-ES" dirty="0"/>
              <a:t>australe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112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38939179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Ceratopetalum apetalum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113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97212296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Ceratopetalum apetalum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114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4955803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Cinnamomum oliveri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115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49563380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Cryptocarya glaucescens y  C.obobata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116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46228186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Cyathea australis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117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06285446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Cyathea</a:t>
            </a:r>
            <a:r>
              <a:rPr lang="es-ES" baseline="0" dirty="0"/>
              <a:t> </a:t>
            </a:r>
            <a:r>
              <a:rPr lang="es-ES" dirty="0"/>
              <a:t>cooperi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118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87659132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Evonimus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120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80048816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Griselinia littoralis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121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71897077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Olearia</a:t>
            </a:r>
            <a:r>
              <a:rPr lang="es-ES" baseline="0" dirty="0"/>
              <a:t> </a:t>
            </a:r>
            <a:r>
              <a:rPr lang="es-ES" dirty="0"/>
              <a:t>cheesmani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122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79511103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Osmanthus heterophyllus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123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7407017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Pittosporum heterophyllum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124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29518697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Sedum spectabile 'Autumn joy'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125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25527023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Sedum spectabile 'Autumn joy'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0B608-D325-4838-B5CF-940443551E8F}" type="slidenum">
              <a:rPr lang="es-ES" smtClean="0"/>
              <a:t>126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734167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778470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983970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4163117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4025651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911038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3/28/2018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337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003918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026006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692811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3/28/2018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607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3/28/2018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372363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3/28/2018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8491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3/28/2018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227446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3/28/2018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0370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4372164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553120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3/28/2018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075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18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G"/><Relationship Id="rId4" Type="http://schemas.openxmlformats.org/officeDocument/2006/relationships/image" Target="../media/image17.jpeg"/><Relationship Id="rId9" Type="http://schemas.openxmlformats.org/officeDocument/2006/relationships/image" Target="../media/image2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jp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jpeg"/><Relationship Id="rId4" Type="http://schemas.openxmlformats.org/officeDocument/2006/relationships/image" Target="../media/image38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1.png"/><Relationship Id="rId4" Type="http://schemas.openxmlformats.org/officeDocument/2006/relationships/image" Target="../media/image7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5.jpg"/><Relationship Id="rId4" Type="http://schemas.openxmlformats.org/officeDocument/2006/relationships/image" Target="../media/image84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7" Type="http://schemas.openxmlformats.org/officeDocument/2006/relationships/image" Target="../media/image9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2.jpg"/><Relationship Id="rId4" Type="http://schemas.openxmlformats.org/officeDocument/2006/relationships/image" Target="../media/image101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4.jp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1.jp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4.jp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8.png"/><Relationship Id="rId4" Type="http://schemas.openxmlformats.org/officeDocument/2006/relationships/image" Target="../media/image117.jp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0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2.jp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4.jp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6.jp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0.jp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3.png"/><Relationship Id="rId4" Type="http://schemas.openxmlformats.org/officeDocument/2006/relationships/image" Target="../media/image13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5.jp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8.jp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0.jp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2.jp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4.jp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7.jp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1.jp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g"/><Relationship Id="rId7" Type="http://schemas.openxmlformats.org/officeDocument/2006/relationships/image" Target="../media/image156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5.png"/><Relationship Id="rId5" Type="http://schemas.openxmlformats.org/officeDocument/2006/relationships/image" Target="../media/image154.jpg"/><Relationship Id="rId4" Type="http://schemas.openxmlformats.org/officeDocument/2006/relationships/image" Target="../media/image153.jp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9.jp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4.png"/><Relationship Id="rId4" Type="http://schemas.openxmlformats.org/officeDocument/2006/relationships/image" Target="../media/image163.jp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7.jpg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3.png"/><Relationship Id="rId3" Type="http://schemas.openxmlformats.org/officeDocument/2006/relationships/image" Target="../media/image168.jpg"/><Relationship Id="rId7" Type="http://schemas.openxmlformats.org/officeDocument/2006/relationships/image" Target="../media/image172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1.png"/><Relationship Id="rId5" Type="http://schemas.openxmlformats.org/officeDocument/2006/relationships/image" Target="../media/image170.jpg"/><Relationship Id="rId4" Type="http://schemas.openxmlformats.org/officeDocument/2006/relationships/image" Target="../media/image169.jp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8.png"/><Relationship Id="rId5" Type="http://schemas.openxmlformats.org/officeDocument/2006/relationships/image" Target="../media/image177.png"/><Relationship Id="rId4" Type="http://schemas.openxmlformats.org/officeDocument/2006/relationships/image" Target="../media/image176.jp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2.jp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jpg"/><Relationship Id="rId7" Type="http://schemas.openxmlformats.org/officeDocument/2006/relationships/image" Target="../media/image190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9.png"/><Relationship Id="rId5" Type="http://schemas.openxmlformats.org/officeDocument/2006/relationships/image" Target="../media/image188.png"/><Relationship Id="rId4" Type="http://schemas.openxmlformats.org/officeDocument/2006/relationships/image" Target="../media/image187.jp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3.jpg"/><Relationship Id="rId4" Type="http://schemas.openxmlformats.org/officeDocument/2006/relationships/image" Target="../media/image192.jp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7.png"/><Relationship Id="rId5" Type="http://schemas.openxmlformats.org/officeDocument/2006/relationships/image" Target="../media/image196.jpg"/><Relationship Id="rId4" Type="http://schemas.openxmlformats.org/officeDocument/2006/relationships/image" Target="../media/image195.jp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9.jp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4.png"/><Relationship Id="rId4" Type="http://schemas.openxmlformats.org/officeDocument/2006/relationships/image" Target="../media/image203.jp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7.jpg"/><Relationship Id="rId4" Type="http://schemas.openxmlformats.org/officeDocument/2006/relationships/image" Target="../media/image206.jp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1.jp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4.jpg"/><Relationship Id="rId4" Type="http://schemas.openxmlformats.org/officeDocument/2006/relationships/image" Target="../media/image213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7.jpeg"/><Relationship Id="rId4" Type="http://schemas.openxmlformats.org/officeDocument/2006/relationships/image" Target="../media/image216.jp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8.jp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1.png"/><Relationship Id="rId4" Type="http://schemas.openxmlformats.org/officeDocument/2006/relationships/image" Target="../media/image220.jp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5.png"/><Relationship Id="rId5" Type="http://schemas.openxmlformats.org/officeDocument/2006/relationships/image" Target="../media/image224.jpg"/><Relationship Id="rId4" Type="http://schemas.openxmlformats.org/officeDocument/2006/relationships/image" Target="../media/image223.jp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8.jpg"/><Relationship Id="rId4" Type="http://schemas.openxmlformats.org/officeDocument/2006/relationships/image" Target="../media/image227.jp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jp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jp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1.jpg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2.jp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3.jp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9.png"/><Relationship Id="rId3" Type="http://schemas.openxmlformats.org/officeDocument/2006/relationships/image" Target="../media/image234.jpg"/><Relationship Id="rId7" Type="http://schemas.openxmlformats.org/officeDocument/2006/relationships/image" Target="../media/image238.pn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7.png"/><Relationship Id="rId5" Type="http://schemas.openxmlformats.org/officeDocument/2006/relationships/image" Target="../media/image236.jpg"/><Relationship Id="rId4" Type="http://schemas.openxmlformats.org/officeDocument/2006/relationships/image" Target="../media/image235.jp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jp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jp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3.jpg"/><Relationship Id="rId4" Type="http://schemas.openxmlformats.org/officeDocument/2006/relationships/image" Target="../media/image242.jp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4.jp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5.jp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6.jp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844824"/>
            <a:ext cx="6172200" cy="1656184"/>
          </a:xfrm>
        </p:spPr>
        <p:txBody>
          <a:bodyPr>
            <a:noAutofit/>
          </a:bodyPr>
          <a:lstStyle/>
          <a:p>
            <a:r>
              <a:rPr lang="es-ES" sz="4400" dirty="0"/>
              <a:t>PLANTAS DE LA FLORA DE AUSTRALIA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AE70F4E2-378B-4D6A-83CC-FE4C135397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55776" y="4777380"/>
            <a:ext cx="5987091" cy="1126283"/>
          </a:xfrm>
        </p:spPr>
        <p:txBody>
          <a:bodyPr/>
          <a:lstStyle/>
          <a:p>
            <a:r>
              <a:rPr lang="es-ES" dirty="0"/>
              <a:t>Selección de textos y fotografias por</a:t>
            </a:r>
          </a:p>
          <a:p>
            <a:r>
              <a:rPr lang="es-ES" dirty="0"/>
              <a:t>JOSE ELIAS BONELLS</a:t>
            </a:r>
          </a:p>
        </p:txBody>
      </p:sp>
    </p:spTree>
    <p:extLst>
      <p:ext uri="{BB962C8B-B14F-4D97-AF65-F5344CB8AC3E}">
        <p14:creationId xmlns:p14="http://schemas.microsoft.com/office/powerpoint/2010/main" val="1507917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La flora australiana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La flora australiana es la vegetación autóctona del continente homónimo, Tasmania y otras islas menores de alrededor. </a:t>
            </a:r>
          </a:p>
          <a:p>
            <a:r>
              <a:rPr lang="es-ES" dirty="0"/>
              <a:t>Estos forman el denominado reino floral de Australia.</a:t>
            </a:r>
          </a:p>
          <a:p>
            <a:r>
              <a:rPr lang="es-ES" dirty="0"/>
              <a:t>A pesar de la cercanía de Nueva Zelanda, la isla de Guinea y otras islas de Indonesia, estas no tienen la misma flora, por lo tanto no se consideran del mismo reino floral que Australia.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02320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051720" y="1700808"/>
            <a:ext cx="5873080" cy="4773144"/>
          </a:xfrm>
        </p:spPr>
        <p:txBody>
          <a:bodyPr>
            <a:normAutofit/>
          </a:bodyPr>
          <a:lstStyle/>
          <a:p>
            <a:r>
              <a:rPr lang="es-ES" dirty="0"/>
              <a:t>La flora australiana se caracteriza por un alto grado de especies endémicas, es decir, únicas en el mundo. Gracias a ello, Australia está considerada como país megadiverso.</a:t>
            </a:r>
          </a:p>
          <a:p>
            <a:r>
              <a:rPr lang="es-ES" dirty="0"/>
              <a:t>La población australiana es una de las más concienciadas a nivel medioambiental.</a:t>
            </a:r>
          </a:p>
          <a:p>
            <a:r>
              <a:rPr lang="es-ES" dirty="0"/>
              <a:t> Diferentes movimientos ecologistas importantes del país promueven la conservación y protección de la flora australiana. </a:t>
            </a:r>
          </a:p>
          <a:p>
            <a:r>
              <a:rPr lang="es-ES" dirty="0"/>
              <a:t>Tanto es así, que en 1912 se decidió cambiar el escudo nacional por uno en el que aparece un zarzo dorado, actualmente símbolo nacional.</a:t>
            </a:r>
          </a:p>
          <a:p>
            <a:pPr marL="0" indent="0">
              <a:buNone/>
            </a:pP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46071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547664" y="1772816"/>
            <a:ext cx="6377136" cy="4701136"/>
          </a:xfrm>
        </p:spPr>
        <p:txBody>
          <a:bodyPr>
            <a:normAutofit lnSpcReduction="10000"/>
          </a:bodyPr>
          <a:lstStyle/>
          <a:p>
            <a:r>
              <a:rPr lang="es-ES" dirty="0"/>
              <a:t>Diversos bosques australianos han llegado a ser declarados como Patrimonio de la Humanidad como el Bosque húmedo Gondwana de Australia. En total, suman 12 hectáreas forestales declaradas Patrimonio de la Humanidad.</a:t>
            </a:r>
          </a:p>
          <a:p>
            <a:r>
              <a:rPr lang="es-ES" dirty="0"/>
              <a:t>Condiciones ambientales extremas preponderantes en Australia, como pueden ser el fuego, los suelos pobres en nutrientes, el vulcanismo o la llamada actividad glaciar.</a:t>
            </a:r>
          </a:p>
          <a:p>
            <a:r>
              <a:rPr lang="es-ES" dirty="0"/>
              <a:t> Así, es frecuente que la flora responda mediante estrategias como la simbiosis, esclerófila, presencia de estomas hundidos, largas raíces. Posee una riqueza estimada de más de 20.000 plantas vasculares y 14.000 no vasculares, 250.000 especies de hongos y 3.000 de líquenes. El grado de endemicidad es muy alto.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32344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539552" y="6349970"/>
            <a:ext cx="180020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Acacia alata</a:t>
            </a:r>
          </a:p>
        </p:txBody>
      </p:sp>
    </p:spTree>
    <p:extLst>
      <p:ext uri="{BB962C8B-B14F-4D97-AF65-F5344CB8AC3E}">
        <p14:creationId xmlns:p14="http://schemas.microsoft.com/office/powerpoint/2010/main" val="117871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467544" y="6381328"/>
            <a:ext cx="252028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Acacia_brunioides</a:t>
            </a:r>
          </a:p>
        </p:txBody>
      </p:sp>
    </p:spTree>
    <p:extLst>
      <p:ext uri="{BB962C8B-B14F-4D97-AF65-F5344CB8AC3E}">
        <p14:creationId xmlns:p14="http://schemas.microsoft.com/office/powerpoint/2010/main" val="3890571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156176" y="6190674"/>
            <a:ext cx="252028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Acacia cultriformis</a:t>
            </a:r>
          </a:p>
        </p:txBody>
      </p:sp>
    </p:spTree>
    <p:extLst>
      <p:ext uri="{BB962C8B-B14F-4D97-AF65-F5344CB8AC3E}">
        <p14:creationId xmlns:p14="http://schemas.microsoft.com/office/powerpoint/2010/main" val="29794863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395536" y="6165304"/>
            <a:ext cx="2808312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Acacia podalyriifolia.</a:t>
            </a:r>
          </a:p>
        </p:txBody>
      </p:sp>
    </p:spTree>
    <p:extLst>
      <p:ext uri="{BB962C8B-B14F-4D97-AF65-F5344CB8AC3E}">
        <p14:creationId xmlns:p14="http://schemas.microsoft.com/office/powerpoint/2010/main" val="41065522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467544" y="6093296"/>
            <a:ext cx="2808312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Acacia podalyriifolia.</a:t>
            </a:r>
          </a:p>
        </p:txBody>
      </p:sp>
    </p:spTree>
    <p:extLst>
      <p:ext uri="{BB962C8B-B14F-4D97-AF65-F5344CB8AC3E}">
        <p14:creationId xmlns:p14="http://schemas.microsoft.com/office/powerpoint/2010/main" val="14615326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467544" y="6237312"/>
            <a:ext cx="216024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Acacia pulchella</a:t>
            </a:r>
          </a:p>
        </p:txBody>
      </p:sp>
    </p:spTree>
    <p:extLst>
      <p:ext uri="{BB962C8B-B14F-4D97-AF65-F5344CB8AC3E}">
        <p14:creationId xmlns:p14="http://schemas.microsoft.com/office/powerpoint/2010/main" val="3135526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732240" y="6237312"/>
            <a:ext cx="216024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Acacia dealbata</a:t>
            </a:r>
          </a:p>
        </p:txBody>
      </p:sp>
    </p:spTree>
    <p:extLst>
      <p:ext uri="{BB962C8B-B14F-4D97-AF65-F5344CB8AC3E}">
        <p14:creationId xmlns:p14="http://schemas.microsoft.com/office/powerpoint/2010/main" val="12628900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"/>
            <a:ext cx="9144000" cy="684657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323528" y="6309320"/>
            <a:ext cx="396044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Acacia_dealbata.-Kambah_Karpet</a:t>
            </a:r>
          </a:p>
        </p:txBody>
      </p:sp>
    </p:spTree>
    <p:extLst>
      <p:ext uri="{BB962C8B-B14F-4D97-AF65-F5344CB8AC3E}">
        <p14:creationId xmlns:p14="http://schemas.microsoft.com/office/powerpoint/2010/main" val="38403558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362056"/>
          </a:xfrm>
          <a:prstGeom prst="rect">
            <a:avLst/>
          </a:prstGeom>
        </p:spPr>
      </p:pic>
      <p:pic>
        <p:nvPicPr>
          <p:cNvPr id="1027" name="Picture 3" descr="C:\Users\Josep\Desktop\Australia\Acacia_podalyriifoli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2656"/>
            <a:ext cx="1979712" cy="2636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91037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156176" y="6093296"/>
            <a:ext cx="252028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Alloxylon flammeum</a:t>
            </a:r>
          </a:p>
        </p:txBody>
      </p:sp>
    </p:spTree>
    <p:extLst>
      <p:ext uri="{BB962C8B-B14F-4D97-AF65-F5344CB8AC3E}">
        <p14:creationId xmlns:p14="http://schemas.microsoft.com/office/powerpoint/2010/main" val="22272308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83568" y="6093296"/>
            <a:ext cx="252028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Alloxylon flammeum</a:t>
            </a:r>
          </a:p>
        </p:txBody>
      </p:sp>
    </p:spTree>
    <p:extLst>
      <p:ext uri="{BB962C8B-B14F-4D97-AF65-F5344CB8AC3E}">
        <p14:creationId xmlns:p14="http://schemas.microsoft.com/office/powerpoint/2010/main" val="10804425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300192" y="6165304"/>
            <a:ext cx="252028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Asplenium nidus</a:t>
            </a:r>
          </a:p>
        </p:txBody>
      </p:sp>
    </p:spTree>
    <p:extLst>
      <p:ext uri="{BB962C8B-B14F-4D97-AF65-F5344CB8AC3E}">
        <p14:creationId xmlns:p14="http://schemas.microsoft.com/office/powerpoint/2010/main" val="3233422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516216" y="6205954"/>
            <a:ext cx="2088232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Banksia serrata </a:t>
            </a:r>
          </a:p>
        </p:txBody>
      </p:sp>
    </p:spTree>
    <p:extLst>
      <p:ext uri="{BB962C8B-B14F-4D97-AF65-F5344CB8AC3E}">
        <p14:creationId xmlns:p14="http://schemas.microsoft.com/office/powerpoint/2010/main" val="34413373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00500" cy="3429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0" y="0"/>
            <a:ext cx="5143500" cy="685800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34318"/>
            <a:ext cx="4000500" cy="342900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395536" y="6493986"/>
            <a:ext cx="1872208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Bankiias vars.</a:t>
            </a:r>
          </a:p>
        </p:txBody>
      </p:sp>
    </p:spTree>
    <p:extLst>
      <p:ext uri="{BB962C8B-B14F-4D97-AF65-F5344CB8AC3E}">
        <p14:creationId xmlns:p14="http://schemas.microsoft.com/office/powerpoint/2010/main" val="11666346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528" y="476672"/>
            <a:ext cx="1746504" cy="13716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840" y="2047584"/>
            <a:ext cx="1536192" cy="1688592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6488" y="0"/>
            <a:ext cx="3810000" cy="685800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720" y="315128"/>
            <a:ext cx="1286256" cy="1694688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896" y="2304296"/>
            <a:ext cx="1975104" cy="182880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96" y="3815080"/>
            <a:ext cx="2275840" cy="3042920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976" y="4653136"/>
            <a:ext cx="2133600" cy="1828800"/>
          </a:xfrm>
          <a:prstGeom prst="rect">
            <a:avLst/>
          </a:prstGeom>
        </p:spPr>
      </p:pic>
      <p:sp>
        <p:nvSpPr>
          <p:cNvPr id="11" name="10 CuadroTexto"/>
          <p:cNvSpPr txBox="1"/>
          <p:nvPr/>
        </p:nvSpPr>
        <p:spPr>
          <a:xfrm>
            <a:off x="7596336" y="6165304"/>
            <a:ext cx="1368152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Banksias</a:t>
            </a:r>
          </a:p>
        </p:txBody>
      </p:sp>
    </p:spTree>
    <p:extLst>
      <p:ext uri="{BB962C8B-B14F-4D97-AF65-F5344CB8AC3E}">
        <p14:creationId xmlns:p14="http://schemas.microsoft.com/office/powerpoint/2010/main" val="5048001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0" y="0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672" y="-3056"/>
            <a:ext cx="4822696" cy="685800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611560" y="6237312"/>
            <a:ext cx="230425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Banksia_coccinea</a:t>
            </a:r>
          </a:p>
        </p:txBody>
      </p:sp>
    </p:spTree>
    <p:extLst>
      <p:ext uri="{BB962C8B-B14F-4D97-AF65-F5344CB8AC3E}">
        <p14:creationId xmlns:p14="http://schemas.microsoft.com/office/powerpoint/2010/main" val="37304595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8942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5796136" y="6021288"/>
            <a:ext cx="302433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Banksia Birthday Candles</a:t>
            </a:r>
          </a:p>
        </p:txBody>
      </p:sp>
    </p:spTree>
    <p:extLst>
      <p:ext uri="{BB962C8B-B14F-4D97-AF65-F5344CB8AC3E}">
        <p14:creationId xmlns:p14="http://schemas.microsoft.com/office/powerpoint/2010/main" val="5884807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800" y="487720"/>
            <a:ext cx="3048000" cy="218313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187624" y="2741692"/>
            <a:ext cx="304800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Banksia_marginata</a:t>
            </a: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393860"/>
            <a:ext cx="2952328" cy="2183129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5230336" y="2735719"/>
            <a:ext cx="2952328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Banksia_media3_keilor_</a:t>
            </a: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3356992"/>
            <a:ext cx="3048000" cy="2232248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1187624" y="5589240"/>
            <a:ext cx="304800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Banksia_spinulosa</a:t>
            </a:r>
          </a:p>
        </p:txBody>
      </p:sp>
      <p:pic>
        <p:nvPicPr>
          <p:cNvPr id="9" name="8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240" y="3439264"/>
            <a:ext cx="3096344" cy="2146528"/>
          </a:xfrm>
          <a:prstGeom prst="rect">
            <a:avLst/>
          </a:prstGeom>
        </p:spPr>
      </p:pic>
      <p:sp>
        <p:nvSpPr>
          <p:cNvPr id="11" name="10 CuadroTexto"/>
          <p:cNvSpPr txBox="1"/>
          <p:nvPr/>
        </p:nvSpPr>
        <p:spPr>
          <a:xfrm>
            <a:off x="5148064" y="5773906"/>
            <a:ext cx="2952328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Banksia_spinulosa_lemon_glow</a:t>
            </a:r>
          </a:p>
        </p:txBody>
      </p:sp>
    </p:spTree>
    <p:extLst>
      <p:ext uri="{BB962C8B-B14F-4D97-AF65-F5344CB8AC3E}">
        <p14:creationId xmlns:p14="http://schemas.microsoft.com/office/powerpoint/2010/main" val="24591445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080" y="-163504"/>
            <a:ext cx="1946200" cy="2950496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271" y="0"/>
            <a:ext cx="1946200" cy="2782760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28575"/>
            <a:ext cx="1819275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576"/>
            <a:ext cx="3146975" cy="3218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072" y="2543175"/>
            <a:ext cx="6477000" cy="431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8" y="3206080"/>
            <a:ext cx="2629584" cy="3651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119180" y="6309320"/>
            <a:ext cx="255727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Banksia integrifolia</a:t>
            </a:r>
          </a:p>
        </p:txBody>
      </p:sp>
    </p:spTree>
    <p:extLst>
      <p:ext uri="{BB962C8B-B14F-4D97-AF65-F5344CB8AC3E}">
        <p14:creationId xmlns:p14="http://schemas.microsoft.com/office/powerpoint/2010/main" val="14207540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4" y="32008"/>
            <a:ext cx="4267200" cy="2708906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024" y="0"/>
            <a:ext cx="4856976" cy="2740914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4" y="2740914"/>
            <a:ext cx="4696192" cy="4288486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740914"/>
            <a:ext cx="4536503" cy="4117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179512" y="6093296"/>
            <a:ext cx="2188408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Backhousia vars.</a:t>
            </a:r>
          </a:p>
        </p:txBody>
      </p:sp>
    </p:spTree>
    <p:extLst>
      <p:ext uri="{BB962C8B-B14F-4D97-AF65-F5344CB8AC3E}">
        <p14:creationId xmlns:p14="http://schemas.microsoft.com/office/powerpoint/2010/main" val="27060153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-243408"/>
            <a:ext cx="3779912" cy="2953544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10136"/>
            <a:ext cx="4572000" cy="491490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3411" y="0"/>
            <a:ext cx="5737499" cy="685800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107504" y="6237312"/>
            <a:ext cx="1728192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Banksia vars.</a:t>
            </a:r>
          </a:p>
        </p:txBody>
      </p:sp>
    </p:spTree>
    <p:extLst>
      <p:ext uri="{BB962C8B-B14F-4D97-AF65-F5344CB8AC3E}">
        <p14:creationId xmlns:p14="http://schemas.microsoft.com/office/powerpoint/2010/main" val="22777115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0"/>
            <a:ext cx="1389888" cy="2420888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5" y="1504"/>
            <a:ext cx="3048000" cy="2419384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1504"/>
            <a:ext cx="5143500" cy="6858000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20888"/>
            <a:ext cx="4305704" cy="443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1358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06255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11560" y="6165304"/>
            <a:ext cx="230425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Banksia Torndirrup</a:t>
            </a:r>
          </a:p>
        </p:txBody>
      </p:sp>
    </p:spTree>
    <p:extLst>
      <p:ext uri="{BB962C8B-B14F-4D97-AF65-F5344CB8AC3E}">
        <p14:creationId xmlns:p14="http://schemas.microsoft.com/office/powerpoint/2010/main" val="33738341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467544" y="6246564"/>
            <a:ext cx="2592288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Banksia verticillata</a:t>
            </a:r>
          </a:p>
        </p:txBody>
      </p:sp>
    </p:spTree>
    <p:extLst>
      <p:ext uri="{BB962C8B-B14F-4D97-AF65-F5344CB8AC3E}">
        <p14:creationId xmlns:p14="http://schemas.microsoft.com/office/powerpoint/2010/main" val="7032484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59432"/>
            <a:ext cx="5076056" cy="7317432"/>
          </a:xfrm>
          <a:prstGeom prst="rect">
            <a:avLst/>
          </a:prstGeom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-1014413"/>
            <a:ext cx="4328552" cy="8886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183000" y="6412676"/>
            <a:ext cx="302433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Brachichciton rupestris</a:t>
            </a:r>
          </a:p>
        </p:txBody>
      </p:sp>
    </p:spTree>
    <p:extLst>
      <p:ext uri="{BB962C8B-B14F-4D97-AF65-F5344CB8AC3E}">
        <p14:creationId xmlns:p14="http://schemas.microsoft.com/office/powerpoint/2010/main" val="40001193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4655173" cy="685800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539552" y="6309320"/>
            <a:ext cx="302433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Brachichiton acerifolius</a:t>
            </a:r>
          </a:p>
        </p:txBody>
      </p:sp>
    </p:spTree>
    <p:extLst>
      <p:ext uri="{BB962C8B-B14F-4D97-AF65-F5344CB8AC3E}">
        <p14:creationId xmlns:p14="http://schemas.microsoft.com/office/powerpoint/2010/main" val="31200875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779912" cy="3908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08326"/>
            <a:ext cx="3779911" cy="2969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509121"/>
            <a:ext cx="2483768" cy="234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653136"/>
            <a:ext cx="2880320" cy="2159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127" y="0"/>
            <a:ext cx="5364873" cy="4653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467544" y="6309320"/>
            <a:ext cx="288032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Brachichiton populneus</a:t>
            </a:r>
          </a:p>
        </p:txBody>
      </p:sp>
    </p:spTree>
    <p:extLst>
      <p:ext uri="{BB962C8B-B14F-4D97-AF65-F5344CB8AC3E}">
        <p14:creationId xmlns:p14="http://schemas.microsoft.com/office/powerpoint/2010/main" val="28476353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323528" y="6237312"/>
            <a:ext cx="2808312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Crinum pendunculatum.</a:t>
            </a:r>
          </a:p>
        </p:txBody>
      </p:sp>
    </p:spTree>
    <p:extLst>
      <p:ext uri="{BB962C8B-B14F-4D97-AF65-F5344CB8AC3E}">
        <p14:creationId xmlns:p14="http://schemas.microsoft.com/office/powerpoint/2010/main" val="11981546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467544" y="6309320"/>
            <a:ext cx="1872208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Delonix regia</a:t>
            </a:r>
          </a:p>
        </p:txBody>
      </p:sp>
    </p:spTree>
    <p:extLst>
      <p:ext uri="{BB962C8B-B14F-4D97-AF65-F5344CB8AC3E}">
        <p14:creationId xmlns:p14="http://schemas.microsoft.com/office/powerpoint/2010/main" val="31221954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1" y="0"/>
            <a:ext cx="5053176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-14104"/>
            <a:ext cx="4427984" cy="685800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5796136" y="6309320"/>
            <a:ext cx="2952328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Eucalipto rosa y rojo</a:t>
            </a:r>
          </a:p>
        </p:txBody>
      </p:sp>
    </p:spTree>
    <p:extLst>
      <p:ext uri="{BB962C8B-B14F-4D97-AF65-F5344CB8AC3E}">
        <p14:creationId xmlns:p14="http://schemas.microsoft.com/office/powerpoint/2010/main" val="31307789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7424"/>
            <a:ext cx="4427984" cy="3712448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0"/>
            <a:ext cx="4716016" cy="6858000"/>
          </a:xfrm>
          <a:prstGeom prst="rect">
            <a:avLst/>
          </a:prstGeom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992" y="3645025"/>
            <a:ext cx="2213992" cy="3180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624" y="3645026"/>
            <a:ext cx="2237616" cy="3180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516216" y="6309320"/>
            <a:ext cx="2448272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Corymba ficifolia</a:t>
            </a:r>
          </a:p>
        </p:txBody>
      </p:sp>
    </p:spTree>
    <p:extLst>
      <p:ext uri="{BB962C8B-B14F-4D97-AF65-F5344CB8AC3E}">
        <p14:creationId xmlns:p14="http://schemas.microsoft.com/office/powerpoint/2010/main" val="20087998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084168" y="6165304"/>
            <a:ext cx="288032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Eucalyptus ficifolia</a:t>
            </a:r>
          </a:p>
        </p:txBody>
      </p:sp>
    </p:spTree>
    <p:extLst>
      <p:ext uri="{BB962C8B-B14F-4D97-AF65-F5344CB8AC3E}">
        <p14:creationId xmlns:p14="http://schemas.microsoft.com/office/powerpoint/2010/main" val="9562094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4499992" y="6237312"/>
            <a:ext cx="4536504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Grevillea arenaria subsp.canescens</a:t>
            </a:r>
          </a:p>
        </p:txBody>
      </p:sp>
    </p:spTree>
    <p:extLst>
      <p:ext uri="{BB962C8B-B14F-4D97-AF65-F5344CB8AC3E}">
        <p14:creationId xmlns:p14="http://schemas.microsoft.com/office/powerpoint/2010/main" val="21757782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323528" y="6278830"/>
            <a:ext cx="252028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Grevillea juniperina</a:t>
            </a:r>
          </a:p>
        </p:txBody>
      </p:sp>
    </p:spTree>
    <p:extLst>
      <p:ext uri="{BB962C8B-B14F-4D97-AF65-F5344CB8AC3E}">
        <p14:creationId xmlns:p14="http://schemas.microsoft.com/office/powerpoint/2010/main" val="39000788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116632"/>
            <a:ext cx="4064000" cy="304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827584" y="3429000"/>
            <a:ext cx="324036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Grevillea_Honey_Gem_</a:t>
            </a: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508000" y="6309320"/>
            <a:ext cx="262384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Grevillea lanigera</a:t>
            </a:r>
          </a:p>
        </p:txBody>
      </p:sp>
    </p:spTree>
    <p:extLst>
      <p:ext uri="{BB962C8B-B14F-4D97-AF65-F5344CB8AC3E}">
        <p14:creationId xmlns:p14="http://schemas.microsoft.com/office/powerpoint/2010/main" val="40200225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488"/>
            <a:ext cx="5143500" cy="6858000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0" y="-22488"/>
            <a:ext cx="4000500" cy="688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01928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3131839" cy="4104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04159"/>
            <a:ext cx="3131838" cy="2731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39" y="4104157"/>
            <a:ext cx="2426991" cy="273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4264" y="4104159"/>
            <a:ext cx="3559736" cy="273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39" y="0"/>
            <a:ext cx="6012161" cy="4104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395536" y="6237312"/>
            <a:ext cx="2448272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Grevillea robusta</a:t>
            </a:r>
          </a:p>
        </p:txBody>
      </p:sp>
    </p:spTree>
    <p:extLst>
      <p:ext uri="{BB962C8B-B14F-4D97-AF65-F5344CB8AC3E}">
        <p14:creationId xmlns:p14="http://schemas.microsoft.com/office/powerpoint/2010/main" val="23411438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8" y="0"/>
            <a:ext cx="3927035" cy="7046640"/>
          </a:xfrm>
          <a:prstGeom prst="rect">
            <a:avLst/>
          </a:prstGeom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9523" y="3523320"/>
            <a:ext cx="5194477" cy="3334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9524" y="-140656"/>
            <a:ext cx="5194476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323528" y="6525344"/>
            <a:ext cx="2088232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Grevillea robusta</a:t>
            </a:r>
          </a:p>
        </p:txBody>
      </p:sp>
    </p:spTree>
    <p:extLst>
      <p:ext uri="{BB962C8B-B14F-4D97-AF65-F5344CB8AC3E}">
        <p14:creationId xmlns:p14="http://schemas.microsoft.com/office/powerpoint/2010/main" val="27820839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6568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3356992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755576" y="3573016"/>
            <a:ext cx="3168352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Hakea myrtoides</a:t>
            </a: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0"/>
            <a:ext cx="4499992" cy="3356992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5292080" y="3356992"/>
            <a:ext cx="2232248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Hakea_laurina_</a:t>
            </a:r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30"/>
            <a:ext cx="9144000" cy="6855139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611560" y="6381328"/>
            <a:ext cx="2952328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Hakea horthorrhyncha</a:t>
            </a:r>
          </a:p>
        </p:txBody>
      </p:sp>
    </p:spTree>
    <p:extLst>
      <p:ext uri="{BB962C8B-B14F-4D97-AF65-F5344CB8AC3E}">
        <p14:creationId xmlns:p14="http://schemas.microsoft.com/office/powerpoint/2010/main" val="33265649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444208" y="6309320"/>
            <a:ext cx="2232248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Hakea_scoparia</a:t>
            </a:r>
          </a:p>
        </p:txBody>
      </p:sp>
    </p:spTree>
    <p:extLst>
      <p:ext uri="{BB962C8B-B14F-4D97-AF65-F5344CB8AC3E}">
        <p14:creationId xmlns:p14="http://schemas.microsoft.com/office/powerpoint/2010/main" val="38475077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499992" cy="3933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35"/>
          <a:stretch/>
        </p:blipFill>
        <p:spPr bwMode="auto">
          <a:xfrm>
            <a:off x="5822504" y="3933057"/>
            <a:ext cx="3321496" cy="2924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0"/>
            <a:ext cx="4644008" cy="3933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05"/>
          <a:stretch/>
        </p:blipFill>
        <p:spPr bwMode="auto">
          <a:xfrm>
            <a:off x="0" y="3933054"/>
            <a:ext cx="5822504" cy="2924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79512" y="6381328"/>
            <a:ext cx="230425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Hibiscus tiliiaceus</a:t>
            </a:r>
          </a:p>
        </p:txBody>
      </p:sp>
    </p:spTree>
    <p:extLst>
      <p:ext uri="{BB962C8B-B14F-4D97-AF65-F5344CB8AC3E}">
        <p14:creationId xmlns:p14="http://schemas.microsoft.com/office/powerpoint/2010/main" val="844462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98240" y="6277962"/>
            <a:ext cx="216024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Hibiscus tiliaceus</a:t>
            </a:r>
          </a:p>
        </p:txBody>
      </p:sp>
    </p:spTree>
    <p:extLst>
      <p:ext uri="{BB962C8B-B14F-4D97-AF65-F5344CB8AC3E}">
        <p14:creationId xmlns:p14="http://schemas.microsoft.com/office/powerpoint/2010/main" val="163739979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923928" cy="3717032"/>
          </a:xfrm>
          <a:prstGeom prst="rect">
            <a:avLst/>
          </a:prstGeom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17032"/>
            <a:ext cx="2275012" cy="3140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0"/>
            <a:ext cx="5220072" cy="3717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5952" y="3758982"/>
            <a:ext cx="5608048" cy="3140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108" y="3717033"/>
            <a:ext cx="1866900" cy="3140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7164288" y="6165304"/>
            <a:ext cx="180020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Hoya carnosa</a:t>
            </a:r>
          </a:p>
        </p:txBody>
      </p:sp>
    </p:spTree>
    <p:extLst>
      <p:ext uri="{BB962C8B-B14F-4D97-AF65-F5344CB8AC3E}">
        <p14:creationId xmlns:p14="http://schemas.microsoft.com/office/powerpoint/2010/main" val="301696904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5076056" y="6237312"/>
            <a:ext cx="2808312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Protea neriifolia</a:t>
            </a:r>
          </a:p>
        </p:txBody>
      </p:sp>
    </p:spTree>
    <p:extLst>
      <p:ext uri="{BB962C8B-B14F-4D97-AF65-F5344CB8AC3E}">
        <p14:creationId xmlns:p14="http://schemas.microsoft.com/office/powerpoint/2010/main" val="22596059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"/>
            <a:ext cx="9144000" cy="684276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395536" y="6309320"/>
            <a:ext cx="1872208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Xanthorhoea</a:t>
            </a:r>
          </a:p>
        </p:txBody>
      </p:sp>
    </p:spTree>
    <p:extLst>
      <p:ext uri="{BB962C8B-B14F-4D97-AF65-F5344CB8AC3E}">
        <p14:creationId xmlns:p14="http://schemas.microsoft.com/office/powerpoint/2010/main" val="47434650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7092280" y="6309320"/>
            <a:ext cx="180020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Xanthorhoea</a:t>
            </a:r>
          </a:p>
        </p:txBody>
      </p:sp>
    </p:spTree>
    <p:extLst>
      <p:ext uri="{BB962C8B-B14F-4D97-AF65-F5344CB8AC3E}">
        <p14:creationId xmlns:p14="http://schemas.microsoft.com/office/powerpoint/2010/main" val="163109105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932040" cy="3356992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56992"/>
            <a:ext cx="4788024" cy="3501008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"/>
            <a:ext cx="4355976" cy="685800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6084168" y="6309320"/>
            <a:ext cx="2808312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Xanthorrhoea_australis</a:t>
            </a:r>
          </a:p>
        </p:txBody>
      </p:sp>
    </p:spTree>
    <p:extLst>
      <p:ext uri="{BB962C8B-B14F-4D97-AF65-F5344CB8AC3E}">
        <p14:creationId xmlns:p14="http://schemas.microsoft.com/office/powerpoint/2010/main" val="297249283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760"/>
            <a:ext cx="91440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8024" y="2208312"/>
            <a:ext cx="4222304" cy="4478288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467544" y="6237312"/>
            <a:ext cx="2376264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Agathis robusta</a:t>
            </a:r>
          </a:p>
        </p:txBody>
      </p:sp>
    </p:spTree>
    <p:extLst>
      <p:ext uri="{BB962C8B-B14F-4D97-AF65-F5344CB8AC3E}">
        <p14:creationId xmlns:p14="http://schemas.microsoft.com/office/powerpoint/2010/main" val="394375481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9496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2" y="2664"/>
            <a:ext cx="51450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600" y="27424"/>
            <a:ext cx="4597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937789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539552" y="6381328"/>
            <a:ext cx="3312368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Allocasuarina decaisneana</a:t>
            </a:r>
          </a:p>
        </p:txBody>
      </p:sp>
    </p:spTree>
    <p:extLst>
      <p:ext uri="{BB962C8B-B14F-4D97-AF65-F5344CB8AC3E}">
        <p14:creationId xmlns:p14="http://schemas.microsoft.com/office/powerpoint/2010/main" val="204893116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0"/>
            <a:ext cx="9144000" cy="67056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395536" y="6381328"/>
            <a:ext cx="3456384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Allocasuarina decaisneana</a:t>
            </a:r>
          </a:p>
        </p:txBody>
      </p:sp>
    </p:spTree>
    <p:extLst>
      <p:ext uri="{BB962C8B-B14F-4D97-AF65-F5344CB8AC3E}">
        <p14:creationId xmlns:p14="http://schemas.microsoft.com/office/powerpoint/2010/main" val="167702348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83568" y="6277962"/>
            <a:ext cx="252028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Alloxylon_flammeum_</a:t>
            </a: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27784" cy="270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30443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60040" cy="685800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6372200" y="6093296"/>
            <a:ext cx="2448272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Alphitonia excelsa</a:t>
            </a:r>
          </a:p>
        </p:txBody>
      </p:sp>
    </p:spTree>
    <p:extLst>
      <p:ext uri="{BB962C8B-B14F-4D97-AF65-F5344CB8AC3E}">
        <p14:creationId xmlns:p14="http://schemas.microsoft.com/office/powerpoint/2010/main" val="176591295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" y="0"/>
            <a:ext cx="4762872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0580" y="0"/>
            <a:ext cx="4503420" cy="685800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6156176" y="6237312"/>
            <a:ext cx="266429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Angophora costata</a:t>
            </a:r>
          </a:p>
        </p:txBody>
      </p:sp>
    </p:spTree>
    <p:extLst>
      <p:ext uri="{BB962C8B-B14F-4D97-AF65-F5344CB8AC3E}">
        <p14:creationId xmlns:p14="http://schemas.microsoft.com/office/powerpoint/2010/main" val="140707418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251520" y="6314300"/>
            <a:ext cx="5688632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Anopterus_macleayanus.-Laurel de Queensland</a:t>
            </a:r>
          </a:p>
        </p:txBody>
      </p:sp>
    </p:spTree>
    <p:extLst>
      <p:ext uri="{BB962C8B-B14F-4D97-AF65-F5344CB8AC3E}">
        <p14:creationId xmlns:p14="http://schemas.microsoft.com/office/powerpoint/2010/main" val="429058070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2" y="21704"/>
            <a:ext cx="449388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3408"/>
            <a:ext cx="4632158" cy="3693695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737103"/>
            <a:ext cx="4644008" cy="3120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251520" y="6412686"/>
            <a:ext cx="2592288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Araucaria bidwilli</a:t>
            </a:r>
          </a:p>
        </p:txBody>
      </p:sp>
    </p:spTree>
    <p:extLst>
      <p:ext uri="{BB962C8B-B14F-4D97-AF65-F5344CB8AC3E}">
        <p14:creationId xmlns:p14="http://schemas.microsoft.com/office/powerpoint/2010/main" val="428815365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88024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0"/>
            <a:ext cx="4355976" cy="685800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179512" y="6309320"/>
            <a:ext cx="374441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Archontophoenix alexandrae</a:t>
            </a:r>
          </a:p>
        </p:txBody>
      </p:sp>
    </p:spTree>
    <p:extLst>
      <p:ext uri="{BB962C8B-B14F-4D97-AF65-F5344CB8AC3E}">
        <p14:creationId xmlns:p14="http://schemas.microsoft.com/office/powerpoint/2010/main" val="37676904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28625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250" y="0"/>
            <a:ext cx="4835654" cy="685800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395536" y="6237312"/>
            <a:ext cx="446221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Archontophoenix cunniinghamiana</a:t>
            </a:r>
          </a:p>
        </p:txBody>
      </p:sp>
    </p:spTree>
    <p:extLst>
      <p:ext uri="{BB962C8B-B14F-4D97-AF65-F5344CB8AC3E}">
        <p14:creationId xmlns:p14="http://schemas.microsoft.com/office/powerpoint/2010/main" val="183217618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0" y="1"/>
            <a:ext cx="4109019" cy="685800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5220072" y="6348402"/>
            <a:ext cx="3887024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Argyrodendron actinophyllum.</a:t>
            </a:r>
          </a:p>
        </p:txBody>
      </p:sp>
    </p:spTree>
    <p:extLst>
      <p:ext uri="{BB962C8B-B14F-4D97-AF65-F5344CB8AC3E}">
        <p14:creationId xmlns:p14="http://schemas.microsoft.com/office/powerpoint/2010/main" val="411787847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56" y="20960"/>
            <a:ext cx="5140638" cy="685800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326" y="-32008"/>
            <a:ext cx="46826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48322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49740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5436096" y="6237312"/>
            <a:ext cx="3168352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Auranticarpa_rhombifolia</a:t>
            </a:r>
          </a:p>
        </p:txBody>
      </p:sp>
    </p:spTree>
    <p:extLst>
      <p:ext uri="{BB962C8B-B14F-4D97-AF65-F5344CB8AC3E}">
        <p14:creationId xmlns:p14="http://schemas.microsoft.com/office/powerpoint/2010/main" val="240332045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4008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5991" y="1"/>
            <a:ext cx="4695825" cy="6849616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395536" y="6309320"/>
            <a:ext cx="3096344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Brachichciton rupestris</a:t>
            </a:r>
          </a:p>
        </p:txBody>
      </p:sp>
    </p:spTree>
    <p:extLst>
      <p:ext uri="{BB962C8B-B14F-4D97-AF65-F5344CB8AC3E}">
        <p14:creationId xmlns:p14="http://schemas.microsoft.com/office/powerpoint/2010/main" val="395589668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49146" cy="4005064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005808"/>
            <a:ext cx="2701598" cy="2852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146" y="0"/>
            <a:ext cx="73741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336196" y="6344310"/>
            <a:ext cx="3132348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Brachichciton acerifolium</a:t>
            </a:r>
          </a:p>
        </p:txBody>
      </p:sp>
    </p:spTree>
    <p:extLst>
      <p:ext uri="{BB962C8B-B14F-4D97-AF65-F5344CB8AC3E}">
        <p14:creationId xmlns:p14="http://schemas.microsoft.com/office/powerpoint/2010/main" val="262364045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520" y="17904"/>
            <a:ext cx="2286000" cy="228600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539552" y="6309320"/>
            <a:ext cx="2736304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Ehretia acuminata</a:t>
            </a:r>
          </a:p>
        </p:txBody>
      </p:sp>
    </p:spTree>
    <p:extLst>
      <p:ext uri="{BB962C8B-B14F-4D97-AF65-F5344CB8AC3E}">
        <p14:creationId xmlns:p14="http://schemas.microsoft.com/office/powerpoint/2010/main" val="408828914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21527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72" y="30480"/>
            <a:ext cx="6306264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6548" y="54848"/>
            <a:ext cx="4957452" cy="685800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0" y="6237312"/>
            <a:ext cx="4067944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Eucaliptus caesia.-Silver_Princess</a:t>
            </a:r>
          </a:p>
        </p:txBody>
      </p:sp>
    </p:spTree>
    <p:extLst>
      <p:ext uri="{BB962C8B-B14F-4D97-AF65-F5344CB8AC3E}">
        <p14:creationId xmlns:p14="http://schemas.microsoft.com/office/powerpoint/2010/main" val="313062117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60032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0"/>
            <a:ext cx="4187952" cy="685800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611560" y="6237312"/>
            <a:ext cx="3096344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Eucaliptus diversicolor</a:t>
            </a:r>
          </a:p>
        </p:txBody>
      </p:sp>
    </p:spTree>
    <p:extLst>
      <p:ext uri="{BB962C8B-B14F-4D97-AF65-F5344CB8AC3E}">
        <p14:creationId xmlns:p14="http://schemas.microsoft.com/office/powerpoint/2010/main" val="141032762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323528" y="6205954"/>
            <a:ext cx="482453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fr-FR" dirty="0"/>
              <a:t>Eucaliptus grandis y Eucaliptus jacksonii</a:t>
            </a:r>
          </a:p>
        </p:txBody>
      </p:sp>
    </p:spTree>
    <p:extLst>
      <p:ext uri="{BB962C8B-B14F-4D97-AF65-F5344CB8AC3E}">
        <p14:creationId xmlns:p14="http://schemas.microsoft.com/office/powerpoint/2010/main" val="177167230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27984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0"/>
            <a:ext cx="4716016" cy="685800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395536" y="6237312"/>
            <a:ext cx="4176464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Eucaliptus nitens.y  Eucaliptus regnan</a:t>
            </a:r>
          </a:p>
        </p:txBody>
      </p:sp>
    </p:spTree>
    <p:extLst>
      <p:ext uri="{BB962C8B-B14F-4D97-AF65-F5344CB8AC3E}">
        <p14:creationId xmlns:p14="http://schemas.microsoft.com/office/powerpoint/2010/main" val="281613433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432168" y="6277962"/>
            <a:ext cx="2736304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Eucalyptus melliodora.</a:t>
            </a:r>
          </a:p>
        </p:txBody>
      </p:sp>
    </p:spTree>
    <p:extLst>
      <p:ext uri="{BB962C8B-B14F-4D97-AF65-F5344CB8AC3E}">
        <p14:creationId xmlns:p14="http://schemas.microsoft.com/office/powerpoint/2010/main" val="77809240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44" y="0"/>
            <a:ext cx="5140638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750" y="0"/>
            <a:ext cx="4286250" cy="685800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4355976" y="6309320"/>
            <a:ext cx="4788024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Eucalyptus filicifolia y E.lansdowneana</a:t>
            </a:r>
          </a:p>
        </p:txBody>
      </p:sp>
    </p:spTree>
    <p:extLst>
      <p:ext uri="{BB962C8B-B14F-4D97-AF65-F5344CB8AC3E}">
        <p14:creationId xmlns:p14="http://schemas.microsoft.com/office/powerpoint/2010/main" val="105924891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44" y="0"/>
            <a:ext cx="9577064" cy="6857999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084168" y="6237312"/>
            <a:ext cx="266429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Eucalyptus_pauciflora</a:t>
            </a:r>
          </a:p>
        </p:txBody>
      </p:sp>
    </p:spTree>
    <p:extLst>
      <p:ext uri="{BB962C8B-B14F-4D97-AF65-F5344CB8AC3E}">
        <p14:creationId xmlns:p14="http://schemas.microsoft.com/office/powerpoint/2010/main" val="311093283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539552" y="6237312"/>
            <a:ext cx="230425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Eucalyptus rubida</a:t>
            </a:r>
          </a:p>
        </p:txBody>
      </p:sp>
    </p:spTree>
    <p:extLst>
      <p:ext uri="{BB962C8B-B14F-4D97-AF65-F5344CB8AC3E}">
        <p14:creationId xmlns:p14="http://schemas.microsoft.com/office/powerpoint/2010/main" val="423435511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0" y="-24016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0"/>
            <a:ext cx="4716016" cy="685800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323528" y="6381328"/>
            <a:ext cx="266429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Eucalyptus todtiana_</a:t>
            </a:r>
          </a:p>
        </p:txBody>
      </p:sp>
    </p:spTree>
    <p:extLst>
      <p:ext uri="{BB962C8B-B14F-4D97-AF65-F5344CB8AC3E}">
        <p14:creationId xmlns:p14="http://schemas.microsoft.com/office/powerpoint/2010/main" val="192241954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779912" cy="3356992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8" y="2636912"/>
            <a:ext cx="6096000" cy="436245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663" y="-45328"/>
            <a:ext cx="6096000" cy="2636912"/>
          </a:xfrm>
          <a:prstGeom prst="rect">
            <a:avLst/>
          </a:prstGeom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4472" y="4674493"/>
            <a:ext cx="3049528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2768" y="2636912"/>
            <a:ext cx="3031232" cy="2037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395536" y="6381328"/>
            <a:ext cx="265093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Eucryphia moorei</a:t>
            </a:r>
          </a:p>
        </p:txBody>
      </p:sp>
    </p:spTree>
    <p:extLst>
      <p:ext uri="{BB962C8B-B14F-4D97-AF65-F5344CB8AC3E}">
        <p14:creationId xmlns:p14="http://schemas.microsoft.com/office/powerpoint/2010/main" val="39736832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395536" y="6309320"/>
            <a:ext cx="252028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Ficus macrophylla.--</a:t>
            </a:r>
          </a:p>
        </p:txBody>
      </p:sp>
    </p:spTree>
    <p:extLst>
      <p:ext uri="{BB962C8B-B14F-4D97-AF65-F5344CB8AC3E}">
        <p14:creationId xmlns:p14="http://schemas.microsoft.com/office/powerpoint/2010/main" val="18286302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856"/>
            <a:ext cx="6096000" cy="6835512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0"/>
            <a:ext cx="4279404" cy="685800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6444208" y="6299854"/>
            <a:ext cx="2628528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Ficus macrophylla.--</a:t>
            </a:r>
          </a:p>
        </p:txBody>
      </p:sp>
    </p:spTree>
    <p:extLst>
      <p:ext uri="{BB962C8B-B14F-4D97-AF65-F5344CB8AC3E}">
        <p14:creationId xmlns:p14="http://schemas.microsoft.com/office/powerpoint/2010/main" val="182209589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516216" y="6245036"/>
            <a:ext cx="2016224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Ficus platypoda</a:t>
            </a:r>
          </a:p>
        </p:txBody>
      </p:sp>
    </p:spTree>
    <p:extLst>
      <p:ext uri="{BB962C8B-B14F-4D97-AF65-F5344CB8AC3E}">
        <p14:creationId xmlns:p14="http://schemas.microsoft.com/office/powerpoint/2010/main" val="281024250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6660232" y="6237312"/>
            <a:ext cx="216024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Ficus platypoda</a:t>
            </a:r>
          </a:p>
        </p:txBody>
      </p:sp>
    </p:spTree>
    <p:extLst>
      <p:ext uri="{BB962C8B-B14F-4D97-AF65-F5344CB8AC3E}">
        <p14:creationId xmlns:p14="http://schemas.microsoft.com/office/powerpoint/2010/main" val="312733027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7056784" cy="702564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0"/>
            <a:ext cx="2195736" cy="3175288"/>
          </a:xfrm>
          <a:prstGeom prst="rect">
            <a:avLst/>
          </a:prstGeom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175289"/>
            <a:ext cx="2195736" cy="368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588224" y="6309320"/>
            <a:ext cx="230425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Ficus obliqua</a:t>
            </a:r>
          </a:p>
        </p:txBody>
      </p:sp>
    </p:spTree>
    <p:extLst>
      <p:ext uri="{BB962C8B-B14F-4D97-AF65-F5344CB8AC3E}">
        <p14:creationId xmlns:p14="http://schemas.microsoft.com/office/powerpoint/2010/main" val="345844973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7020272" y="6309320"/>
            <a:ext cx="1872208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Ficus obliqua</a:t>
            </a:r>
          </a:p>
        </p:txBody>
      </p:sp>
    </p:spTree>
    <p:extLst>
      <p:ext uri="{BB962C8B-B14F-4D97-AF65-F5344CB8AC3E}">
        <p14:creationId xmlns:p14="http://schemas.microsoft.com/office/powerpoint/2010/main" val="105192784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6" y="-20568"/>
            <a:ext cx="5347672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081" y="1"/>
            <a:ext cx="3838575" cy="6816472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395536" y="6390620"/>
            <a:ext cx="7056784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Ficus coronata y Ficus_watkinsiana sobre tronco de Syzigium</a:t>
            </a:r>
          </a:p>
        </p:txBody>
      </p:sp>
    </p:spTree>
    <p:extLst>
      <p:ext uri="{BB962C8B-B14F-4D97-AF65-F5344CB8AC3E}">
        <p14:creationId xmlns:p14="http://schemas.microsoft.com/office/powerpoint/2010/main" val="139563482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1005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50" y="-99392"/>
            <a:ext cx="1914078" cy="454680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2564904"/>
            <a:ext cx="3419872" cy="1888184"/>
          </a:xfrm>
          <a:prstGeom prst="rect">
            <a:avLst/>
          </a:prstGeom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0"/>
            <a:ext cx="3419872" cy="2564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06"/>
          <a:stretch/>
        </p:blipFill>
        <p:spPr bwMode="auto">
          <a:xfrm>
            <a:off x="6494144" y="4453088"/>
            <a:ext cx="2619375" cy="240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51" y="4453088"/>
            <a:ext cx="2732670" cy="240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323528" y="6421978"/>
            <a:ext cx="302433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Gmelina leichhardtii.-</a:t>
            </a:r>
          </a:p>
        </p:txBody>
      </p:sp>
    </p:spTree>
    <p:extLst>
      <p:ext uri="{BB962C8B-B14F-4D97-AF65-F5344CB8AC3E}">
        <p14:creationId xmlns:p14="http://schemas.microsoft.com/office/powerpoint/2010/main" val="8094787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5796136" y="6309320"/>
            <a:ext cx="302433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Grevillea lavandulacea</a:t>
            </a:r>
          </a:p>
        </p:txBody>
      </p:sp>
    </p:spTree>
    <p:extLst>
      <p:ext uri="{BB962C8B-B14F-4D97-AF65-F5344CB8AC3E}">
        <p14:creationId xmlns:p14="http://schemas.microsoft.com/office/powerpoint/2010/main" val="228405147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4" y="0"/>
            <a:ext cx="3048000" cy="203073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3584" y="0"/>
            <a:ext cx="6150416" cy="6902192"/>
          </a:xfrm>
          <a:prstGeom prst="rect">
            <a:avLst/>
          </a:prstGeom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37112"/>
            <a:ext cx="2993584" cy="242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30729"/>
            <a:ext cx="3108608" cy="2406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732240" y="6237312"/>
            <a:ext cx="194421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Hakea laurina</a:t>
            </a:r>
          </a:p>
        </p:txBody>
      </p:sp>
    </p:spTree>
    <p:extLst>
      <p:ext uri="{BB962C8B-B14F-4D97-AF65-F5344CB8AC3E}">
        <p14:creationId xmlns:p14="http://schemas.microsoft.com/office/powerpoint/2010/main" val="194153855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323528" y="6444694"/>
            <a:ext cx="4248472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Howea forsteriana .-LordHowe Island</a:t>
            </a:r>
          </a:p>
        </p:txBody>
      </p:sp>
    </p:spTree>
    <p:extLst>
      <p:ext uri="{BB962C8B-B14F-4D97-AF65-F5344CB8AC3E}">
        <p14:creationId xmlns:p14="http://schemas.microsoft.com/office/powerpoint/2010/main" val="428921881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323528" y="6381328"/>
            <a:ext cx="4608512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Howea forsteriana .-LordHowe Island</a:t>
            </a:r>
          </a:p>
        </p:txBody>
      </p:sp>
    </p:spTree>
    <p:extLst>
      <p:ext uri="{BB962C8B-B14F-4D97-AF65-F5344CB8AC3E}">
        <p14:creationId xmlns:p14="http://schemas.microsoft.com/office/powerpoint/2010/main" val="55141748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-28208"/>
            <a:ext cx="4499992" cy="685800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683568" y="6493986"/>
            <a:ext cx="2952328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Macadamia integrifolia</a:t>
            </a:r>
          </a:p>
        </p:txBody>
      </p:sp>
    </p:spTree>
    <p:extLst>
      <p:ext uri="{BB962C8B-B14F-4D97-AF65-F5344CB8AC3E}">
        <p14:creationId xmlns:p14="http://schemas.microsoft.com/office/powerpoint/2010/main" val="346020832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869544" y="6400750"/>
            <a:ext cx="302433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Macadamia tetraphylla</a:t>
            </a:r>
          </a:p>
        </p:txBody>
      </p:sp>
    </p:spTree>
    <p:extLst>
      <p:ext uri="{BB962C8B-B14F-4D97-AF65-F5344CB8AC3E}">
        <p14:creationId xmlns:p14="http://schemas.microsoft.com/office/powerpoint/2010/main" val="97720497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6156176" y="6237312"/>
            <a:ext cx="252028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Melaleuca linariifolia</a:t>
            </a:r>
          </a:p>
        </p:txBody>
      </p:sp>
    </p:spTree>
    <p:extLst>
      <p:ext uri="{BB962C8B-B14F-4D97-AF65-F5344CB8AC3E}">
        <p14:creationId xmlns:p14="http://schemas.microsoft.com/office/powerpoint/2010/main" val="3683136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30"/>
            <a:ext cx="9144000" cy="6855139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467544" y="6493986"/>
            <a:ext cx="2448272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Myrsine howittiana</a:t>
            </a:r>
          </a:p>
        </p:txBody>
      </p:sp>
    </p:spTree>
    <p:extLst>
      <p:ext uri="{BB962C8B-B14F-4D97-AF65-F5344CB8AC3E}">
        <p14:creationId xmlns:p14="http://schemas.microsoft.com/office/powerpoint/2010/main" val="116199771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67" b="7713"/>
          <a:stretch/>
        </p:blipFill>
        <p:spPr>
          <a:xfrm>
            <a:off x="0" y="9913"/>
            <a:ext cx="5425440" cy="5019288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440" y="9914"/>
            <a:ext cx="3718560" cy="3298338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440" y="3212977"/>
            <a:ext cx="3899088" cy="3645024"/>
          </a:xfrm>
          <a:prstGeom prst="rect">
            <a:avLst/>
          </a:prstGeom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2" y="5001766"/>
            <a:ext cx="2953152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3225" y="5001766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6300192" y="6237312"/>
            <a:ext cx="2843808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Pandorea jasminoides</a:t>
            </a:r>
          </a:p>
        </p:txBody>
      </p:sp>
    </p:spTree>
    <p:extLst>
      <p:ext uri="{BB962C8B-B14F-4D97-AF65-F5344CB8AC3E}">
        <p14:creationId xmlns:p14="http://schemas.microsoft.com/office/powerpoint/2010/main" val="340898760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378904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789041"/>
            <a:ext cx="4572000" cy="306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88762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4716016" cy="4065104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0"/>
            <a:ext cx="4427984" cy="685800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65105"/>
            <a:ext cx="1497495" cy="2792895"/>
          </a:xfrm>
          <a:prstGeom prst="rect">
            <a:avLst/>
          </a:prstGeom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496" y="4065105"/>
            <a:ext cx="3218520" cy="2765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6910576" y="6205954"/>
            <a:ext cx="181845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Polyscias vars.</a:t>
            </a:r>
          </a:p>
        </p:txBody>
      </p:sp>
    </p:spTree>
    <p:extLst>
      <p:ext uri="{BB962C8B-B14F-4D97-AF65-F5344CB8AC3E}">
        <p14:creationId xmlns:p14="http://schemas.microsoft.com/office/powerpoint/2010/main" val="394630315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0"/>
            <a:ext cx="5148064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7944" y="45720"/>
            <a:ext cx="4446084" cy="681228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0" y="6349970"/>
            <a:ext cx="205172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Pouteria costata</a:t>
            </a:r>
          </a:p>
        </p:txBody>
      </p:sp>
    </p:spTree>
    <p:extLst>
      <p:ext uri="{BB962C8B-B14F-4D97-AF65-F5344CB8AC3E}">
        <p14:creationId xmlns:p14="http://schemas.microsoft.com/office/powerpoint/2010/main" val="361594243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75456"/>
            <a:ext cx="9144000" cy="7533456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6084168" y="6237312"/>
            <a:ext cx="288032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Brassaia actynophylla</a:t>
            </a:r>
          </a:p>
        </p:txBody>
      </p:sp>
    </p:spTree>
    <p:extLst>
      <p:ext uri="{BB962C8B-B14F-4D97-AF65-F5344CB8AC3E}">
        <p14:creationId xmlns:p14="http://schemas.microsoft.com/office/powerpoint/2010/main" val="28132196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6228184" y="6309320"/>
            <a:ext cx="266429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Brassaia actynophylla</a:t>
            </a:r>
          </a:p>
        </p:txBody>
      </p:sp>
    </p:spTree>
    <p:extLst>
      <p:ext uri="{BB962C8B-B14F-4D97-AF65-F5344CB8AC3E}">
        <p14:creationId xmlns:p14="http://schemas.microsoft.com/office/powerpoint/2010/main" val="179335209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04048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0"/>
            <a:ext cx="4139952" cy="2812544"/>
          </a:xfrm>
          <a:prstGeom prst="rect">
            <a:avLst/>
          </a:prstGeom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812544"/>
            <a:ext cx="4139952" cy="4045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618168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-27424"/>
            <a:ext cx="4608512" cy="3933056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573016"/>
            <a:ext cx="4663440" cy="3933056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8" y="0"/>
            <a:ext cx="4557152" cy="7389440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6516216" y="6309320"/>
            <a:ext cx="1954381" cy="369332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es-ES" dirty="0"/>
              <a:t>Syzygium moorei</a:t>
            </a:r>
          </a:p>
        </p:txBody>
      </p:sp>
    </p:spTree>
    <p:extLst>
      <p:ext uri="{BB962C8B-B14F-4D97-AF65-F5344CB8AC3E}">
        <p14:creationId xmlns:p14="http://schemas.microsoft.com/office/powerpoint/2010/main" val="276160801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395536" y="6309320"/>
            <a:ext cx="324036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Xerochrysum bracteatum.-</a:t>
            </a:r>
          </a:p>
        </p:txBody>
      </p:sp>
    </p:spTree>
    <p:extLst>
      <p:ext uri="{BB962C8B-B14F-4D97-AF65-F5344CB8AC3E}">
        <p14:creationId xmlns:p14="http://schemas.microsoft.com/office/powerpoint/2010/main" val="145622660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00"/>
            <a:ext cx="9144000" cy="7128792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379592" y="6588060"/>
            <a:ext cx="318429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Xerochrysum bracteatum</a:t>
            </a:r>
          </a:p>
        </p:txBody>
      </p:sp>
    </p:spTree>
    <p:extLst>
      <p:ext uri="{BB962C8B-B14F-4D97-AF65-F5344CB8AC3E}">
        <p14:creationId xmlns:p14="http://schemas.microsoft.com/office/powerpoint/2010/main" val="179185662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04048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296" y="0"/>
            <a:ext cx="4489704" cy="685800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6660232" y="6381328"/>
            <a:ext cx="2483768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Corymba citriodora</a:t>
            </a:r>
          </a:p>
        </p:txBody>
      </p:sp>
    </p:spTree>
    <p:extLst>
      <p:ext uri="{BB962C8B-B14F-4D97-AF65-F5344CB8AC3E}">
        <p14:creationId xmlns:p14="http://schemas.microsoft.com/office/powerpoint/2010/main" val="234645229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856" y="0"/>
            <a:ext cx="3462144" cy="4100736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857" y="4100736"/>
            <a:ext cx="3462144" cy="2757264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" y="0"/>
            <a:ext cx="5680710" cy="685800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395536" y="6309320"/>
            <a:ext cx="244596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Callistemon viminalis</a:t>
            </a:r>
          </a:p>
        </p:txBody>
      </p:sp>
    </p:spTree>
    <p:extLst>
      <p:ext uri="{BB962C8B-B14F-4D97-AF65-F5344CB8AC3E}">
        <p14:creationId xmlns:p14="http://schemas.microsoft.com/office/powerpoint/2010/main" val="392510865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184"/>
            <a:ext cx="4788024" cy="3755856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159" y="0"/>
            <a:ext cx="5094841" cy="685800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812268"/>
            <a:ext cx="4049159" cy="3045732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5652120" y="6237312"/>
            <a:ext cx="3312368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Castanospermum_australe</a:t>
            </a:r>
          </a:p>
        </p:txBody>
      </p:sp>
    </p:spTree>
    <p:extLst>
      <p:ext uri="{BB962C8B-B14F-4D97-AF65-F5344CB8AC3E}">
        <p14:creationId xmlns:p14="http://schemas.microsoft.com/office/powerpoint/2010/main" val="277901215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6084168" y="6309320"/>
            <a:ext cx="2710999" cy="369332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es-ES" dirty="0"/>
              <a:t>Ceratopetalum apetalum</a:t>
            </a:r>
          </a:p>
        </p:txBody>
      </p:sp>
    </p:spTree>
    <p:extLst>
      <p:ext uri="{BB962C8B-B14F-4D97-AF65-F5344CB8AC3E}">
        <p14:creationId xmlns:p14="http://schemas.microsoft.com/office/powerpoint/2010/main" val="4097438592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99992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944" y="0"/>
            <a:ext cx="4615056" cy="3668688"/>
          </a:xfrm>
          <a:prstGeom prst="rect">
            <a:avLst/>
          </a:prstGeom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668688"/>
            <a:ext cx="4644008" cy="318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323528" y="6237312"/>
            <a:ext cx="324036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Ceratopetalum apetalum</a:t>
            </a:r>
          </a:p>
        </p:txBody>
      </p:sp>
    </p:spTree>
    <p:extLst>
      <p:ext uri="{BB962C8B-B14F-4D97-AF65-F5344CB8AC3E}">
        <p14:creationId xmlns:p14="http://schemas.microsoft.com/office/powerpoint/2010/main" val="180873557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792"/>
            <a:ext cx="4892392" cy="4572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392" y="-400080"/>
            <a:ext cx="4251608" cy="270892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392" y="2287528"/>
            <a:ext cx="4251608" cy="4572000"/>
          </a:xfrm>
          <a:prstGeom prst="rect">
            <a:avLst/>
          </a:prstGeom>
        </p:spPr>
      </p:pic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396" y="4620955"/>
            <a:ext cx="2369996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20955"/>
            <a:ext cx="2522396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6592768" y="6349970"/>
            <a:ext cx="2376264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Cinnamomum oliveri</a:t>
            </a:r>
          </a:p>
        </p:txBody>
      </p:sp>
    </p:spTree>
    <p:extLst>
      <p:ext uri="{BB962C8B-B14F-4D97-AF65-F5344CB8AC3E}">
        <p14:creationId xmlns:p14="http://schemas.microsoft.com/office/powerpoint/2010/main" val="156487506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68"/>
            <a:ext cx="4335386" cy="2459736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5386" y="27032"/>
            <a:ext cx="4808614" cy="685800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000"/>
            <a:ext cx="4335386" cy="4572000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6012160" y="6165304"/>
            <a:ext cx="2505814" cy="369332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es-ES" dirty="0"/>
              <a:t>Cryptocarya_obovata_</a:t>
            </a:r>
          </a:p>
        </p:txBody>
      </p:sp>
    </p:spTree>
    <p:extLst>
      <p:ext uri="{BB962C8B-B14F-4D97-AF65-F5344CB8AC3E}">
        <p14:creationId xmlns:p14="http://schemas.microsoft.com/office/powerpoint/2010/main" val="250910905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372200" y="6165304"/>
            <a:ext cx="2376264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Cyathea australis</a:t>
            </a:r>
          </a:p>
        </p:txBody>
      </p:sp>
    </p:spTree>
    <p:extLst>
      <p:ext uri="{BB962C8B-B14F-4D97-AF65-F5344CB8AC3E}">
        <p14:creationId xmlns:p14="http://schemas.microsoft.com/office/powerpoint/2010/main" val="383790849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8" y="0"/>
            <a:ext cx="45720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032" y="0"/>
            <a:ext cx="4572000" cy="685800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611560" y="6381328"/>
            <a:ext cx="216024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Cyathea cooperi</a:t>
            </a:r>
          </a:p>
        </p:txBody>
      </p:sp>
    </p:spTree>
    <p:extLst>
      <p:ext uri="{BB962C8B-B14F-4D97-AF65-F5344CB8AC3E}">
        <p14:creationId xmlns:p14="http://schemas.microsoft.com/office/powerpoint/2010/main" val="42431688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007"/>
            <a:ext cx="9144000" cy="6806993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323528" y="6237312"/>
            <a:ext cx="216024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Cyathea cooperi</a:t>
            </a:r>
          </a:p>
        </p:txBody>
      </p:sp>
    </p:spTree>
    <p:extLst>
      <p:ext uri="{BB962C8B-B14F-4D97-AF65-F5344CB8AC3E}">
        <p14:creationId xmlns:p14="http://schemas.microsoft.com/office/powerpoint/2010/main" val="4149422717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6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53310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60"/>
            <a:ext cx="6350000" cy="39751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92260"/>
            <a:ext cx="3730427" cy="286574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0427" y="3992260"/>
            <a:ext cx="2616517" cy="2865740"/>
          </a:xfrm>
          <a:prstGeom prst="rect">
            <a:avLst/>
          </a:prstGeom>
        </p:spPr>
      </p:pic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760" y="3992261"/>
            <a:ext cx="2809240" cy="2853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760" y="2144411"/>
            <a:ext cx="2806576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13" t="8333"/>
          <a:stretch/>
        </p:blipFill>
        <p:spPr bwMode="auto">
          <a:xfrm>
            <a:off x="6334760" y="0"/>
            <a:ext cx="2896808" cy="3946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6516216" y="6381328"/>
            <a:ext cx="230425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Griselinia littoralis</a:t>
            </a:r>
          </a:p>
        </p:txBody>
      </p:sp>
    </p:spTree>
    <p:extLst>
      <p:ext uri="{BB962C8B-B14F-4D97-AF65-F5344CB8AC3E}">
        <p14:creationId xmlns:p14="http://schemas.microsoft.com/office/powerpoint/2010/main" val="359608784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8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296536" y="6309320"/>
            <a:ext cx="2376264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Olearia cheesmani</a:t>
            </a:r>
          </a:p>
        </p:txBody>
      </p:sp>
    </p:spTree>
    <p:extLst>
      <p:ext uri="{BB962C8B-B14F-4D97-AF65-F5344CB8AC3E}">
        <p14:creationId xmlns:p14="http://schemas.microsoft.com/office/powerpoint/2010/main" val="361298365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89"/>
          <a:stretch/>
        </p:blipFill>
        <p:spPr>
          <a:xfrm>
            <a:off x="0" y="0"/>
            <a:ext cx="3866198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45"/>
          <a:stretch/>
        </p:blipFill>
        <p:spPr>
          <a:xfrm>
            <a:off x="3801870" y="-243408"/>
            <a:ext cx="5342130" cy="4032448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68"/>
          <a:stretch/>
        </p:blipFill>
        <p:spPr>
          <a:xfrm>
            <a:off x="3866198" y="2996952"/>
            <a:ext cx="5277802" cy="3861048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395536" y="6237312"/>
            <a:ext cx="3168352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Osmanthus heterophyllus</a:t>
            </a:r>
          </a:p>
        </p:txBody>
      </p:sp>
    </p:spTree>
    <p:extLst>
      <p:ext uri="{BB962C8B-B14F-4D97-AF65-F5344CB8AC3E}">
        <p14:creationId xmlns:p14="http://schemas.microsoft.com/office/powerpoint/2010/main" val="2692271443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334" b="8222"/>
          <a:stretch/>
        </p:blipFill>
        <p:spPr>
          <a:xfrm>
            <a:off x="0" y="0"/>
            <a:ext cx="926592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4788024" y="6165304"/>
            <a:ext cx="374441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Pittosporum heterophyllum</a:t>
            </a:r>
          </a:p>
        </p:txBody>
      </p:sp>
    </p:spTree>
    <p:extLst>
      <p:ext uri="{BB962C8B-B14F-4D97-AF65-F5344CB8AC3E}">
        <p14:creationId xmlns:p14="http://schemas.microsoft.com/office/powerpoint/2010/main" val="295424192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489271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136936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460</TotalTime>
  <Words>1058</Words>
  <Application>Microsoft Office PowerPoint</Application>
  <PresentationFormat>Presentación en pantalla (4:3)</PresentationFormat>
  <Paragraphs>363</Paragraphs>
  <Slides>126</Slides>
  <Notes>119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126</vt:i4>
      </vt:variant>
    </vt:vector>
  </HeadingPairs>
  <TitlesOfParts>
    <vt:vector size="131" baseType="lpstr">
      <vt:lpstr>Arial</vt:lpstr>
      <vt:lpstr>Calibri</vt:lpstr>
      <vt:lpstr>Century Gothic</vt:lpstr>
      <vt:lpstr>Wingdings 3</vt:lpstr>
      <vt:lpstr>Espiral</vt:lpstr>
      <vt:lpstr>PLANTAS DE LA FLORA DE AUSTRALIA</vt:lpstr>
      <vt:lpstr>La flora australiana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Australia</dc:title>
  <dc:creator>Josep</dc:creator>
  <cp:lastModifiedBy>Usuario</cp:lastModifiedBy>
  <cp:revision>35</cp:revision>
  <dcterms:created xsi:type="dcterms:W3CDTF">2013-12-16T06:06:51Z</dcterms:created>
  <dcterms:modified xsi:type="dcterms:W3CDTF">2018-03-28T06:36:57Z</dcterms:modified>
</cp:coreProperties>
</file>