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41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6D213-9C32-4E6D-96B2-B87DFC8D883B}" type="datetimeFigureOut">
              <a:rPr lang="es-ES" smtClean="0"/>
              <a:t>26/03/2018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C4CA0-1A58-418C-9140-74286C87101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926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Firmiana simplex.-Parasol</a:t>
            </a:r>
            <a:r>
              <a:rPr lang="es-ES" baseline="0" dirty="0"/>
              <a:t> de china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5339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Firmiana simplex</a:t>
            </a:r>
            <a:r>
              <a:rPr lang="es-ES" baseline="0" dirty="0"/>
              <a:t> Parasol de China.-frutos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242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Firmiana simplex.-Parasol de china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907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Heliconia bihai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057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Heliconia bihai_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8862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Heliconia bihai_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1496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arnottianus.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0453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arnottianus e Hibiscus mutabilis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1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rosa sinensis.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9005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rosa sinensis.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2604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rosa sinensis.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6753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rosa sinensis.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405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Hibiscus syriacus.-Rosa de Siria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5788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Howea forsteriana_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6053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Howea forsteriana_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4046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Hydrangea paniculata  Bobo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819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Hydrangea paniculata  Bobo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444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Hydrangea paniculata  Bobo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1926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Ipomoea indica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1816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Kniphofia uvaria_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3067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Lagerstroemia indica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0918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Lagunaria patersonii.-frutos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262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Leucaena leucocephala_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9120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Leucaena leucocephala_.-frutos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2864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Leucospermum cordifolium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39199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Leucospermum cordifolium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37690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Leucospermum cordifolium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5046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-Livistona australis y Livistona chinensis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1557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Livistona chinensis.-frutos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84608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 grandiflora.--frutos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95225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 grandiflora.--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59849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 grandiflora.—frutos y semillas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2458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Meryta denhamii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9903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Meryta denhamii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68625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Meryta denhamii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79633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Monstera deliciosa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0191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Monstera deliciosa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240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Monstera deliciosa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50009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Monstera deliciosa.-Flor yfruto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56298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Opuntia dillenii_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8555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Opuntia microdasys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42230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Opuntia subulata = Cylindropuntia subulata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53209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Pandanus utilis_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60944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Pandanus utilis_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32632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Parthenocissus quinquefolia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4054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Parthenocissus quinquefolia_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94984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Parthenocissus tricuspidata</a:t>
            </a:r>
            <a:r>
              <a:rPr lang="es-ES" baseline="0" dirty="0"/>
              <a:t> veitchi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85483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Parthenocissus tricuspidata</a:t>
            </a:r>
            <a:r>
              <a:rPr lang="es-ES" baseline="0" dirty="0"/>
              <a:t> veitchi.-otoño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7744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Parthenocissus tricuspidata.-Primavera</a:t>
            </a:r>
            <a:r>
              <a:rPr lang="es-ES" baseline="0" dirty="0"/>
              <a:t> -verano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0119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Passiflora caerulea.-Pasionaria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9300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Passiflora caerulea_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11263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Passiflora manicata_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10583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Passiflora quadrangularis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29587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Persea americana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2653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canariensis en habitat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55066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canariensis .-fructificacion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757886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canariensis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3477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dactylifera_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253564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dactylifera.-frutos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06777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reclinata.-joven.-multicaulis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4614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reclinata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roebelenii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536475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roebelenii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48971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Photinia x fraseri red robin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46292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Photinia x fraseri red robin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81372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Photinia x fraseri red robin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58274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Platanus x hispanica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79795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Platanus x hispanica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01906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Plumeria rubra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480730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Plumeria rubra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10210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Plumeria rubra.-Plumeria rubra var. acutifolia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89016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Plumeria rubra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976369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Podranea ricasoliana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6135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Podranea ricasoliana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985550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Podranea ricasoliana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45278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Pyrostegia venusta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38827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Pyrostegia venusta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720503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Quercus suber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4191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Quercus suber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49712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Rhapis excelsa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527786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Rhapis excelsa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48508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Rosa banksiae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181232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Rosa banksiae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73437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_Roystonea regia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902391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Roystonea</a:t>
            </a:r>
            <a:r>
              <a:rPr lang="es-ES" baseline="0" dirty="0"/>
              <a:t> regia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0259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Roystonea regia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36662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Sabal bermudana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098641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Sabal bermudana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718719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actinophylla</a:t>
            </a:r>
            <a:r>
              <a:rPr lang="es-ES" baseline="0" dirty="0"/>
              <a:t> = Brassaia actinophylla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396323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actinophylla = Brassaia actinophylla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842166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arboricola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810443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arboricola.-frutos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70745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arboricola.-Jovenes plantas en cultivo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770695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elegantissima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27702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Schefflera elegantissima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134756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Schinus molle.-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516487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Schinus molle.-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62673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Cyphomandra</a:t>
            </a:r>
            <a:r>
              <a:rPr lang="es-ES" baseline="0" dirty="0"/>
              <a:t> betacea.-Arbol del tomate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45282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Spathodea campanulata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385277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Spathodea campanulata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795979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Strelitzia nicolae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726577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Strelitzia nicolae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479903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Syagrus romanzoffiana.-Cococ plumoso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88988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Syagrus romanzoffiana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00192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Trachycarpus fortunei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921947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Washingtonia filifera_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662295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Washingtonia robusta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65593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Wisteria sinensis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88417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Wisteria sinensis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756999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Wisteria sinensis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4CA0-1A58-418C-9140-74286C871018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30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2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6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30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41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7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8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7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0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6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8448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580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002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98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491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78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3/26/2018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6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75656" y="1556792"/>
            <a:ext cx="5328592" cy="1584176"/>
          </a:xfrm>
        </p:spPr>
        <p:txBody>
          <a:bodyPr/>
          <a:lstStyle/>
          <a:p>
            <a:r>
              <a:rPr lang="es-ES" sz="4400" dirty="0"/>
              <a:t>PLANTAS TROPICALES.-II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58089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3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" y="0"/>
            <a:ext cx="9142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2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4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2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0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5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1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7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855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4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21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07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2" y="0"/>
            <a:ext cx="449971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437" y="0"/>
            <a:ext cx="4717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11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99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3" y="0"/>
            <a:ext cx="461760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23" y="-21159"/>
            <a:ext cx="4597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01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66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" y="0"/>
            <a:ext cx="9092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7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22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04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" y="0"/>
            <a:ext cx="486156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40" y="0"/>
            <a:ext cx="4861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98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47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65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7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68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12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4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12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156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57150"/>
            <a:ext cx="4861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57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8" y="0"/>
            <a:ext cx="455414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277" y="-99392"/>
            <a:ext cx="4637723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62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9144000" cy="6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43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58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63"/>
            <a:ext cx="486156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6863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86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81"/>
            <a:ext cx="486156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18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734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52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0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8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52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459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419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76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05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24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27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239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735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13"/>
          <a:stretch/>
        </p:blipFill>
        <p:spPr>
          <a:xfrm>
            <a:off x="-13147" y="0"/>
            <a:ext cx="9144000" cy="341471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7" r="4169"/>
          <a:stretch/>
        </p:blipFill>
        <p:spPr>
          <a:xfrm>
            <a:off x="9698" y="3414712"/>
            <a:ext cx="9121155" cy="344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186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721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68"/>
            <a:ext cx="9144000" cy="682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91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64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880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93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30286"/>
            <a:ext cx="4429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753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348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873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-1667" b="1"/>
          <a:stretch/>
        </p:blipFill>
        <p:spPr>
          <a:xfrm>
            <a:off x="4572000" y="-114300"/>
            <a:ext cx="4572000" cy="69723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2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680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971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3596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990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394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236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328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53" y="0"/>
            <a:ext cx="459326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712" y="-171400"/>
            <a:ext cx="4695561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841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79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34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4003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450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0"/>
            <a:ext cx="9144000" cy="35433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8"/>
          <a:stretch/>
        </p:blipFill>
        <p:spPr>
          <a:xfrm>
            <a:off x="31427" y="3549029"/>
            <a:ext cx="9144000" cy="33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6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24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200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010"/>
            <a:ext cx="5143500" cy="700601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148010"/>
            <a:ext cx="4644008" cy="700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610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370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460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28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605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828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907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04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7" t="-1831"/>
          <a:stretch/>
        </p:blipFill>
        <p:spPr>
          <a:xfrm>
            <a:off x="5143500" y="-99392"/>
            <a:ext cx="397874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287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299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" y="0"/>
            <a:ext cx="468140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52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469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486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569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6" y="-27434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576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834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347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400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1"/>
            <a:ext cx="9144000" cy="685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375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972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185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89"/>
            <a:ext cx="9144000" cy="336158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2" r="88"/>
          <a:stretch/>
        </p:blipFill>
        <p:spPr>
          <a:xfrm>
            <a:off x="8012" y="3356992"/>
            <a:ext cx="9135988" cy="36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729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8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229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745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550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802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5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53728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227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374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496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077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677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" y="30857"/>
            <a:ext cx="46533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0"/>
            <a:ext cx="474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4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2" y="0"/>
            <a:ext cx="437197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53" y="0"/>
            <a:ext cx="4757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09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290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11"/>
            <a:ext cx="458361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741" y="9153"/>
            <a:ext cx="4678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43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145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2790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657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0865"/>
            <a:ext cx="500597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7710"/>
            <a:ext cx="4674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228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" y="-30287"/>
            <a:ext cx="454521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800" y="0"/>
            <a:ext cx="4625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562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70" y="0"/>
            <a:ext cx="467668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75" y="-26864"/>
            <a:ext cx="4644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972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" y="15999"/>
            <a:ext cx="464284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5160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289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930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658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48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472</Words>
  <Application>Microsoft Office PowerPoint</Application>
  <PresentationFormat>Presentación en pantalla (4:3)</PresentationFormat>
  <Paragraphs>223</Paragraphs>
  <Slides>111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111</vt:i4>
      </vt:variant>
    </vt:vector>
  </HeadingPairs>
  <TitlesOfParts>
    <vt:vector size="116" baseType="lpstr">
      <vt:lpstr>Arial</vt:lpstr>
      <vt:lpstr>Calibri</vt:lpstr>
      <vt:lpstr>Trebuchet MS</vt:lpstr>
      <vt:lpstr>Wingdings 3</vt:lpstr>
      <vt:lpstr>Faceta</vt:lpstr>
      <vt:lpstr>PLANTAS TROPICALES.-II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PLANTAS TROPICALES.-II</dc:title>
  <dc:creator>Josep</dc:creator>
  <cp:lastModifiedBy>Usuario</cp:lastModifiedBy>
  <cp:revision>10</cp:revision>
  <dcterms:created xsi:type="dcterms:W3CDTF">2015-11-18T18:41:07Z</dcterms:created>
  <dcterms:modified xsi:type="dcterms:W3CDTF">2018-03-26T16:58:29Z</dcterms:modified>
</cp:coreProperties>
</file>