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6" r:id="rId17"/>
    <p:sldId id="270" r:id="rId18"/>
    <p:sldId id="271" r:id="rId19"/>
    <p:sldId id="272" r:id="rId20"/>
    <p:sldId id="273" r:id="rId21"/>
    <p:sldId id="338" r:id="rId22"/>
    <p:sldId id="274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81" r:id="rId64"/>
    <p:sldId id="328" r:id="rId65"/>
    <p:sldId id="322" r:id="rId66"/>
    <p:sldId id="323" r:id="rId67"/>
    <p:sldId id="324" r:id="rId68"/>
    <p:sldId id="339" r:id="rId69"/>
    <p:sldId id="326" r:id="rId70"/>
    <p:sldId id="327" r:id="rId71"/>
    <p:sldId id="340" r:id="rId72"/>
    <p:sldId id="329" r:id="rId73"/>
    <p:sldId id="330" r:id="rId74"/>
    <p:sldId id="341" r:id="rId75"/>
    <p:sldId id="332" r:id="rId76"/>
    <p:sldId id="382" r:id="rId77"/>
    <p:sldId id="333" r:id="rId78"/>
    <p:sldId id="342" r:id="rId79"/>
    <p:sldId id="334" r:id="rId80"/>
    <p:sldId id="335" r:id="rId81"/>
    <p:sldId id="336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1" r:id="rId100"/>
    <p:sldId id="362" r:id="rId101"/>
    <p:sldId id="363" r:id="rId102"/>
    <p:sldId id="364" r:id="rId103"/>
    <p:sldId id="365" r:id="rId104"/>
    <p:sldId id="366" r:id="rId105"/>
    <p:sldId id="370" r:id="rId106"/>
    <p:sldId id="367" r:id="rId107"/>
    <p:sldId id="360" r:id="rId108"/>
    <p:sldId id="369" r:id="rId109"/>
    <p:sldId id="371" r:id="rId110"/>
    <p:sldId id="372" r:id="rId111"/>
    <p:sldId id="373" r:id="rId112"/>
    <p:sldId id="374" r:id="rId113"/>
    <p:sldId id="375" r:id="rId114"/>
    <p:sldId id="376" r:id="rId115"/>
    <p:sldId id="377" r:id="rId116"/>
    <p:sldId id="379" r:id="rId117"/>
    <p:sldId id="380" r:id="rId1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64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5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9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7193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3862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9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67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09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>
              <a:solidFill>
                <a:srgbClr val="FFF3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68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73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69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FFF39D"/>
                </a:solidFill>
              </a:rPr>
              <a:pPr/>
              <a:t>3/12/2018</a:t>
            </a:fld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39D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73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1196752"/>
            <a:ext cx="6840760" cy="1944216"/>
          </a:xfrm>
        </p:spPr>
        <p:txBody>
          <a:bodyPr>
            <a:normAutofit/>
          </a:bodyPr>
          <a:lstStyle/>
          <a:p>
            <a:r>
              <a:rPr lang="es-ES" dirty="0"/>
              <a:t>PORTUGAL.-LA VUELTA AL MUNDO EN 885 JARDINES.-JARDINES DE MADEIRA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059832" y="4581128"/>
            <a:ext cx="4824536" cy="1371600"/>
          </a:xfrm>
        </p:spPr>
        <p:txBody>
          <a:bodyPr/>
          <a:lstStyle/>
          <a:p>
            <a:r>
              <a:rPr lang="es-ES" dirty="0"/>
              <a:t>Seleccion de textos y fotografias por</a:t>
            </a:r>
          </a:p>
          <a:p>
            <a:r>
              <a:rPr lang="es-ES" sz="2800" dirty="0"/>
              <a:t>JOSE ELIAS BONELLS</a:t>
            </a:r>
          </a:p>
          <a:p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958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Casas Vale Paraíso.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204864"/>
            <a:ext cx="7772400" cy="288032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Situado cerca de Camacha esta finca, un poco escondido de la carretera. </a:t>
            </a:r>
          </a:p>
          <a:p>
            <a:r>
              <a:rPr lang="es-ES" dirty="0"/>
              <a:t> Un camino que conduce a la finca. </a:t>
            </a:r>
          </a:p>
          <a:p>
            <a:r>
              <a:rPr lang="es-ES" dirty="0"/>
              <a:t>En torno a ella hay hermosos jardines. </a:t>
            </a:r>
          </a:p>
          <a:p>
            <a:r>
              <a:rPr lang="es-ES" dirty="0"/>
              <a:t>Esta finca es conocida por su capacidad de albergues para alquilar. </a:t>
            </a:r>
          </a:p>
          <a:p>
            <a:r>
              <a:rPr lang="es-ES" dirty="0"/>
              <a:t>Estos se encuentran en el hermoso paisaje y están completamente equipadas.</a:t>
            </a:r>
          </a:p>
        </p:txBody>
      </p:sp>
    </p:spTree>
    <p:extLst>
      <p:ext uri="{BB962C8B-B14F-4D97-AF65-F5344CB8AC3E}">
        <p14:creationId xmlns:p14="http://schemas.microsoft.com/office/powerpoint/2010/main" val="298643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33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" b="6862"/>
          <a:stretch/>
        </p:blipFill>
        <p:spPr>
          <a:xfrm>
            <a:off x="5680" y="0"/>
            <a:ext cx="9138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6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37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46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14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5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6456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04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3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43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Jardim Magic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jardín está situado entre el Forum Madeira Centro comercial . y Seawalk cerca del Hotel Pestana Grand. </a:t>
            </a:r>
          </a:p>
          <a:p>
            <a:r>
              <a:rPr lang="es-ES" dirty="0"/>
              <a:t>Rua Ponta da Cruz 25. </a:t>
            </a:r>
          </a:p>
          <a:p>
            <a:r>
              <a:rPr lang="es-ES" dirty="0"/>
              <a:t> El jardín es parte de Madeira Magic. </a:t>
            </a:r>
          </a:p>
          <a:p>
            <a:r>
              <a:rPr lang="es-ES" dirty="0"/>
              <a:t>Hay una maravillosa colección de plantas de todo el mundo se reunieron. </a:t>
            </a:r>
          </a:p>
          <a:p>
            <a:r>
              <a:rPr lang="es-ES" dirty="0"/>
              <a:t> Así, encontramos 180 especies de Europa, 170 de América,  200 de África, 140 de Oceanía y 80 especies de Asia. </a:t>
            </a:r>
          </a:p>
          <a:p>
            <a:r>
              <a:rPr lang="es-ES" dirty="0"/>
              <a:t>El jardín mágico de Madeira es un viaje por los cinco continentes de la flora en el mundo.</a:t>
            </a:r>
          </a:p>
        </p:txBody>
      </p:sp>
    </p:spTree>
    <p:extLst>
      <p:ext uri="{BB962C8B-B14F-4D97-AF65-F5344CB8AC3E}">
        <p14:creationId xmlns:p14="http://schemas.microsoft.com/office/powerpoint/2010/main" val="1267053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58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4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71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56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91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07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11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18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55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38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89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07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51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62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90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9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44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18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99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88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64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45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76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17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35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85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667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784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398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71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30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985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4"/>
            <a:ext cx="9144000" cy="673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186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44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98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67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081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722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047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43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460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361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763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961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681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596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328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77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769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Quinta de Santo Antonio.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Quinta tiene sus orígenes en el siglo XV, . es decir, desde el inicio de la exploración de Madeira. </a:t>
            </a:r>
          </a:p>
          <a:p>
            <a:r>
              <a:rPr lang="es-ES" dirty="0"/>
              <a:t>La casa, una de las más antiguas de Madeira, </a:t>
            </a:r>
          </a:p>
          <a:p>
            <a:r>
              <a:rPr lang="es-ES" dirty="0"/>
              <a:t>Construida en el estilo de la mayoría de las quintas de Madeira. </a:t>
            </a:r>
          </a:p>
          <a:p>
            <a:r>
              <a:rPr lang="es-ES" dirty="0"/>
              <a:t>En los días calurosos, son un buen lugar en el jardín los muchos lugares sombreados. </a:t>
            </a:r>
          </a:p>
          <a:p>
            <a:r>
              <a:rPr lang="es-ES" dirty="0"/>
              <a:t>La quinta tiene ahora un valor histórico las autoridades no pueden ayudar a la casa y el jardín han cambiado. 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99325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772400" cy="5543128"/>
          </a:xfrm>
        </p:spPr>
        <p:txBody>
          <a:bodyPr/>
          <a:lstStyle/>
          <a:p>
            <a:r>
              <a:rPr lang="es-ES" sz="2400" dirty="0"/>
              <a:t>En el jardín hay algunos árboles muy antiguos, como Araucaria. </a:t>
            </a:r>
          </a:p>
          <a:p>
            <a:r>
              <a:rPr lang="es-ES" sz="2400" dirty="0"/>
              <a:t>También vemos el maderense Geranio y muchas, Fuchsias, una enorme Cassia didymobotrya  y muchos otros arbustos en flor</a:t>
            </a:r>
            <a:r>
              <a:rPr lang="es-ES" dirty="0"/>
              <a:t>. 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5872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76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96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258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987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456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920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64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0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960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655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821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Quinta do Palheiro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2060848"/>
            <a:ext cx="7772400" cy="324036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1885,la casa era una ruina. </a:t>
            </a:r>
          </a:p>
          <a:p>
            <a:r>
              <a:rPr lang="es-ES" dirty="0"/>
              <a:t>John Burton  construyó una nueva casa en el norte del jardín. </a:t>
            </a:r>
          </a:p>
          <a:p>
            <a:r>
              <a:rPr lang="es-ES" dirty="0"/>
              <a:t>La familia Blandy todavía vive allí. </a:t>
            </a:r>
          </a:p>
          <a:p>
            <a:r>
              <a:rPr lang="es-ES" dirty="0"/>
              <a:t>Durante varias generaciones,se ha desarrollado el jardín tropical . </a:t>
            </a:r>
          </a:p>
          <a:p>
            <a:r>
              <a:rPr lang="es-ES" dirty="0"/>
              <a:t>Orquídeas y proteas se venden localmente pero también se exportan a Europa. </a:t>
            </a:r>
          </a:p>
        </p:txBody>
      </p:sp>
    </p:spTree>
    <p:extLst>
      <p:ext uri="{BB962C8B-B14F-4D97-AF65-F5344CB8AC3E}">
        <p14:creationId xmlns:p14="http://schemas.microsoft.com/office/powerpoint/2010/main" val="18963120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/>
          <a:lstStyle/>
          <a:p>
            <a:r>
              <a:rPr lang="es-ES" sz="2400" dirty="0"/>
              <a:t>En el jardín, muchos árboles y plantas raras del </a:t>
            </a:r>
          </a:p>
          <a:p>
            <a:r>
              <a:rPr lang="es-ES" sz="2400" dirty="0"/>
              <a:t>mundo alojadas. </a:t>
            </a:r>
          </a:p>
          <a:p>
            <a:r>
              <a:rPr lang="es-ES" sz="2400" dirty="0"/>
              <a:t>Jardín Blandy, ya que el jardín también se llama, es un jardín elegante,  donde la influencia  inglesa es claramente perceptible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02200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631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049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625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718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49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402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944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4853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50614"/>
            <a:ext cx="4572000" cy="675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379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5684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365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101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421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500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516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38"/>
            <a:ext cx="9144000" cy="682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074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744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297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6345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7462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01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413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240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8074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560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239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16"/>
            <a:ext cx="909999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222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494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701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34924"/>
            <a:ext cx="9252520" cy="682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31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629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805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230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16632"/>
            <a:ext cx="939653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744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3925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331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5996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4"/>
            <a:ext cx="9144000" cy="681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993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"/>
            <a:ext cx="9144000" cy="678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9952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434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53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391</Words>
  <Application>Microsoft Office PowerPoint</Application>
  <PresentationFormat>Presentación en pantalla (4:3)</PresentationFormat>
  <Paragraphs>34</Paragraphs>
  <Slides>117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117</vt:i4>
      </vt:variant>
    </vt:vector>
  </HeadingPairs>
  <TitlesOfParts>
    <vt:vector size="121" baseType="lpstr">
      <vt:lpstr>Century Schoolbook</vt:lpstr>
      <vt:lpstr>Wingdings</vt:lpstr>
      <vt:lpstr>Wingdings 2</vt:lpstr>
      <vt:lpstr>Default Theme</vt:lpstr>
      <vt:lpstr>PORTUGAL.-LA VUELTA AL MUNDO EN 885 JARDINES.-JARDINES DE MADEIRA </vt:lpstr>
      <vt:lpstr>Casas Vale Paraíso.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Jardim Magic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de Santo Antonio.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Quinta do Palheiro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JARDINES DE MADEIRA.-A</dc:title>
  <dc:creator>Josep</dc:creator>
  <cp:lastModifiedBy>Usuario</cp:lastModifiedBy>
  <cp:revision>12</cp:revision>
  <dcterms:created xsi:type="dcterms:W3CDTF">2012-10-03T16:08:15Z</dcterms:created>
  <dcterms:modified xsi:type="dcterms:W3CDTF">2018-03-12T18:14:07Z</dcterms:modified>
</cp:coreProperties>
</file>