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111"/>
  </p:notesMasterIdLst>
  <p:sldIdLst>
    <p:sldId id="256" r:id="rId4"/>
    <p:sldId id="257" r:id="rId5"/>
    <p:sldId id="258" r:id="rId6"/>
    <p:sldId id="283" r:id="rId7"/>
    <p:sldId id="285" r:id="rId8"/>
    <p:sldId id="259" r:id="rId9"/>
    <p:sldId id="265" r:id="rId10"/>
    <p:sldId id="260" r:id="rId11"/>
    <p:sldId id="293" r:id="rId12"/>
    <p:sldId id="281" r:id="rId13"/>
    <p:sldId id="284" r:id="rId14"/>
    <p:sldId id="264" r:id="rId15"/>
    <p:sldId id="269" r:id="rId16"/>
    <p:sldId id="280" r:id="rId17"/>
    <p:sldId id="266" r:id="rId18"/>
    <p:sldId id="268" r:id="rId19"/>
    <p:sldId id="261" r:id="rId20"/>
    <p:sldId id="262" r:id="rId21"/>
    <p:sldId id="263" r:id="rId22"/>
    <p:sldId id="267" r:id="rId23"/>
    <p:sldId id="279" r:id="rId24"/>
    <p:sldId id="286" r:id="rId25"/>
    <p:sldId id="288" r:id="rId26"/>
    <p:sldId id="289" r:id="rId27"/>
    <p:sldId id="290" r:id="rId28"/>
    <p:sldId id="291" r:id="rId29"/>
    <p:sldId id="292" r:id="rId30"/>
    <p:sldId id="294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38" r:id="rId72"/>
    <p:sldId id="330" r:id="rId73"/>
    <p:sldId id="337" r:id="rId74"/>
    <p:sldId id="343" r:id="rId75"/>
    <p:sldId id="331" r:id="rId76"/>
    <p:sldId id="336" r:id="rId77"/>
    <p:sldId id="335" r:id="rId78"/>
    <p:sldId id="328" r:id="rId79"/>
    <p:sldId id="333" r:id="rId80"/>
    <p:sldId id="334" r:id="rId81"/>
    <p:sldId id="339" r:id="rId82"/>
    <p:sldId id="340" r:id="rId83"/>
    <p:sldId id="341" r:id="rId84"/>
    <p:sldId id="342" r:id="rId85"/>
    <p:sldId id="345" r:id="rId86"/>
    <p:sldId id="346" r:id="rId87"/>
    <p:sldId id="347" r:id="rId88"/>
    <p:sldId id="356" r:id="rId89"/>
    <p:sldId id="370" r:id="rId90"/>
    <p:sldId id="352" r:id="rId91"/>
    <p:sldId id="349" r:id="rId92"/>
    <p:sldId id="358" r:id="rId93"/>
    <p:sldId id="348" r:id="rId94"/>
    <p:sldId id="350" r:id="rId95"/>
    <p:sldId id="368" r:id="rId96"/>
    <p:sldId id="365" r:id="rId97"/>
    <p:sldId id="361" r:id="rId98"/>
    <p:sldId id="351" r:id="rId99"/>
    <p:sldId id="353" r:id="rId100"/>
    <p:sldId id="367" r:id="rId101"/>
    <p:sldId id="357" r:id="rId102"/>
    <p:sldId id="354" r:id="rId103"/>
    <p:sldId id="355" r:id="rId104"/>
    <p:sldId id="359" r:id="rId105"/>
    <p:sldId id="360" r:id="rId106"/>
    <p:sldId id="362" r:id="rId107"/>
    <p:sldId id="363" r:id="rId108"/>
    <p:sldId id="364" r:id="rId109"/>
    <p:sldId id="366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presProps" Target="presProps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viewProps" Target="viewProps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tableStyles" Target="tableStyle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ADB1D-177A-49DA-9C9C-B8BED942D3EB}" type="datetimeFigureOut">
              <a:rPr lang="es-ES" smtClean="0"/>
              <a:t>03/04/2018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35B2B-4581-4F19-A682-4D3B732D000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165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110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8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970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3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825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7677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564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493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88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0276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45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27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588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61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r>
              <a:rPr lang="es-ES" dirty="0"/>
              <a:t>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92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Chateau_de_Bouges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52BA19-1C62-4881-8CC6-A5688238CE55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80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556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4781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2508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0621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5109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3177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93263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Bouges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4720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Cotes</a:t>
            </a:r>
            <a:r>
              <a:rPr lang="es-ES" baseline="0" dirty="0"/>
              <a:t> </a:t>
            </a:r>
            <a:r>
              <a:rPr lang="es-ES" dirty="0"/>
              <a:t>d´Armor</a:t>
            </a:r>
            <a:r>
              <a:rPr lang="es-ES" baseline="0" dirty="0"/>
              <a:t> </a:t>
            </a:r>
            <a:r>
              <a:rPr lang="es-ES" dirty="0"/>
              <a:t>Roche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76812F8-12DD-4CAF-822E-4FDF3E7593E6}" type="slidenum">
              <a:rPr lang="es-ES">
                <a:solidFill>
                  <a:prstClr val="black"/>
                </a:solidFill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Cotes_d_Armor_Roche_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2517372-5956-44AE-A851-E7E7B51A68D7}" type="slidenum">
              <a:rPr lang="es-ES">
                <a:solidFill>
                  <a:prstClr val="black"/>
                </a:solidFill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Cotes_d_Armor_Roche_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DE65829-224F-4DAE-9359-DBD9433B20A0}" type="slidenum">
              <a:rPr lang="es-ES">
                <a:solidFill>
                  <a:prstClr val="black"/>
                </a:solidFill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Cotes_d_Armor_Roche_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1393CD8-EE1C-4C20-B4CD-7C2B506E7AD3}" type="slidenum">
              <a:rPr lang="es-ES">
                <a:solidFill>
                  <a:prstClr val="black"/>
                </a:solidFill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Cotes_d_Armor_Roche_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66C602D-1606-4D11-BFE8-A205058236B9}" type="slidenum">
              <a:rPr lang="es-ES">
                <a:solidFill>
                  <a:prstClr val="black"/>
                </a:solidFill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Castillo y sus jardines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A6E712-8445-47D7-A0EA-AC0F62B2547F}" type="slidenum">
              <a:rPr lang="es-ES">
                <a:solidFill>
                  <a:prstClr val="black"/>
                </a:solidFill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</a:t>
            </a:r>
            <a:r>
              <a:rPr lang="es-ES" baseline="0" dirty="0"/>
              <a:t> </a:t>
            </a:r>
            <a:r>
              <a:rPr lang="es-ES" dirty="0"/>
              <a:t>de</a:t>
            </a:r>
            <a:r>
              <a:rPr lang="es-ES" baseline="0" dirty="0"/>
              <a:t> </a:t>
            </a:r>
            <a:r>
              <a:rPr lang="es-ES" dirty="0"/>
              <a:t>la</a:t>
            </a:r>
            <a:r>
              <a:rPr lang="es-ES" baseline="0" dirty="0"/>
              <a:t> </a:t>
            </a:r>
            <a:r>
              <a:rPr lang="es-ES" dirty="0"/>
              <a:t>Roche</a:t>
            </a:r>
            <a:r>
              <a:rPr lang="es-ES" baseline="0" dirty="0"/>
              <a:t> </a:t>
            </a:r>
            <a:r>
              <a:rPr lang="es-ES" dirty="0"/>
              <a:t>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99380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</a:t>
            </a:r>
            <a:r>
              <a:rPr lang="es-ES" baseline="0" dirty="0"/>
              <a:t> </a:t>
            </a:r>
            <a:r>
              <a:rPr lang="es-ES" dirty="0"/>
              <a:t>de</a:t>
            </a:r>
            <a:r>
              <a:rPr lang="es-ES" baseline="0" dirty="0"/>
              <a:t> </a:t>
            </a:r>
            <a:r>
              <a:rPr lang="es-ES" dirty="0"/>
              <a:t>la</a:t>
            </a:r>
            <a:r>
              <a:rPr lang="es-ES" baseline="0" dirty="0"/>
              <a:t> </a:t>
            </a:r>
            <a:r>
              <a:rPr lang="es-ES" dirty="0"/>
              <a:t>Roche</a:t>
            </a:r>
            <a:r>
              <a:rPr lang="es-ES" baseline="0" dirty="0"/>
              <a:t> J</a:t>
            </a:r>
            <a:r>
              <a:rPr lang="es-ES" dirty="0"/>
              <a:t>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66752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de la Roche Jagu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180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Cotes d_Armor Roche Jagu.-Camelias.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924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Cotes d_Armor Roche Jagu.-Camelias.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12421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Cotes d_Armor Roche Jagu.-Camelias.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3771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Cotes d_Armor Roche Jagu.-Camelias.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51007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73643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32589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1442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40837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53647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89102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00545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5529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9405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75643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9627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83841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84922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68355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98291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77799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1403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50088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062456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08210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62298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Cotes d´Armor Roche Jagu.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60869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3472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20438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313755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79966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Bourlie.-Patio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49293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039996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Bourlie.-Cedro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2171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Bourlie.-Topiarias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10023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48331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462062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744171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53290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461176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09056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388561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</a:t>
            </a:r>
            <a:r>
              <a:rPr lang="es-ES" baseline="0" dirty="0"/>
              <a:t> de Losse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261774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181681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00688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475558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734589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057218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56236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463094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951284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174353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298251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139551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236359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Chateau et jardins de Losse.-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80903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438987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053202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366169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707734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152736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35B2B-4581-4F19-A682-4D3B732D0001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461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052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90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500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74378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15175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65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70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11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57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46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002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575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6195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483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09850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458967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89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523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94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071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33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22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30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4/3/2018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7987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b/b2/Ch%C3%A2teau_de_la_Roche-Jagu.jp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jpeg"/><Relationship Id="rId5" Type="http://schemas.openxmlformats.org/officeDocument/2006/relationships/hyperlink" Target="//upload.wikimedia.org/wikipedia/commons/6/64/France_Cotes_d_Armor_Roche_Jagu_jardin_01.jpg" TargetMode="External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9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9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2.jpeg"/><Relationship Id="rId7" Type="http://schemas.openxmlformats.org/officeDocument/2006/relationships/image" Target="../media/image105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4.jpg"/><Relationship Id="rId5" Type="http://schemas.openxmlformats.org/officeDocument/2006/relationships/image" Target="../media/image100.jpg"/><Relationship Id="rId4" Type="http://schemas.openxmlformats.org/officeDocument/2006/relationships/image" Target="../media/image103.jp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9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9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556792"/>
            <a:ext cx="6478488" cy="2376264"/>
          </a:xfrm>
        </p:spPr>
        <p:txBody>
          <a:bodyPr>
            <a:normAutofit/>
          </a:bodyPr>
          <a:lstStyle/>
          <a:p>
            <a:r>
              <a:rPr lang="es-ES" sz="3200" dirty="0"/>
              <a:t>CASTILLOS DE FRANCIA 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748503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Chateau de Bouges_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Dens Castle es un castillo francés situado en la ciudad de Bouges-le-Château , en el departamento de Indre y la región Centro . </a:t>
            </a:r>
          </a:p>
          <a:p>
            <a:r>
              <a:rPr lang="es-ES" dirty="0"/>
              <a:t>Este elegante " locura ", construida en piedra  en 1765 por un arquitecto desconocido para Charles Claude François Leblanc Marnaval , dueño de una herrería y director de la Real Fábrica de hojas Châteauroux . </a:t>
            </a:r>
          </a:p>
          <a:p>
            <a:r>
              <a:rPr lang="es-ES" dirty="0"/>
              <a:t>Protegidas como monumento histórico , las cuevas del castillo  así como un centenar de edificios propiedad del Estado, se gestiona, en vivo y abierto al público por el Centro de los monumentos nacionales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6865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7467600" cy="5881864"/>
          </a:xfrm>
        </p:spPr>
        <p:txBody>
          <a:bodyPr/>
          <a:lstStyle/>
          <a:p>
            <a:r>
              <a:rPr lang="es-ES" dirty="0"/>
              <a:t>Dens Castillo tiene una clasificación como monumento histórico desde 7 de septiembre 2001 .</a:t>
            </a:r>
          </a:p>
          <a:p>
            <a:r>
              <a:rPr lang="es-ES" dirty="0"/>
              <a:t> Esto se relaciona con el castillo, sus dependencias, jardines, parques y edificios y paredes limítrofes y el camino de entrada.</a:t>
            </a:r>
          </a:p>
          <a:p>
            <a:r>
              <a:rPr lang="es-ES" dirty="0"/>
              <a:t> Esta orden fue cancelada por anteriores  medidas de protección: el orden de clasificación como monumentos históricos es de 28 diciembre 1961 y el registro de detenidos bajo los monumentos históricos de 21 de octubre 1944 y el 3 de marzo de 1997 . </a:t>
            </a:r>
          </a:p>
        </p:txBody>
      </p:sp>
    </p:spTree>
    <p:extLst>
      <p:ext uri="{BB962C8B-B14F-4D97-AF65-F5344CB8AC3E}">
        <p14:creationId xmlns:p14="http://schemas.microsoft.com/office/powerpoint/2010/main" val="292903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0"/>
            <a:ext cx="9004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12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8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81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0"/>
            <a:ext cx="9074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2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03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57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24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88"/>
            <a:ext cx="9144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53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3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13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0"/>
            <a:ext cx="9074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0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41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86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38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6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41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-171400"/>
            <a:ext cx="90043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99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067800" cy="67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37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21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3999" cy="73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5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/>
          <a:stretch/>
        </p:blipFill>
        <p:spPr>
          <a:xfrm>
            <a:off x="-13450" y="0"/>
            <a:ext cx="9143999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35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47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" t="2513" r="1935"/>
          <a:stretch/>
        </p:blipFill>
        <p:spPr>
          <a:xfrm>
            <a:off x="1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0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33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42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b="1" dirty="0"/>
              <a:t> Chateau de la Roche-Jagu</a:t>
            </a:r>
            <a:r>
              <a:rPr lang="fr-FR" dirty="0"/>
              <a:t> </a:t>
            </a:r>
            <a:endParaRPr lang="es-ES" dirty="0"/>
          </a:p>
        </p:txBody>
      </p:sp>
      <p:sp>
        <p:nvSpPr>
          <p:cNvPr id="11878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FR" sz="2400" dirty="0"/>
              <a:t>El </a:t>
            </a:r>
            <a:r>
              <a:rPr lang="fr-FR" sz="2400" b="1" dirty="0"/>
              <a:t>Chateau de la Roche-Jagu</a:t>
            </a:r>
            <a:r>
              <a:rPr lang="fr-FR" sz="2400" dirty="0"/>
              <a:t> es una fortaleza que fue construida en el siglo </a:t>
            </a:r>
            <a:r>
              <a:rPr lang="fr-FR" baseline="30000" dirty="0"/>
              <a:t>xv</a:t>
            </a:r>
            <a:r>
              <a:rPr lang="fr-FR" sz="2400" dirty="0"/>
              <a:t> y restaurada en 1968. </a:t>
            </a:r>
          </a:p>
          <a:p>
            <a:pPr eaLnBrk="1" hangingPunct="1"/>
            <a:r>
              <a:rPr lang="fr-FR" sz="2400" dirty="0"/>
              <a:t>Se encuentra en el territorio del municipio de Ploëzal en Cotes d'Armor, Bretaña , Francia .</a:t>
            </a:r>
          </a:p>
          <a:p>
            <a:pPr eaLnBrk="1" hangingPunct="1"/>
            <a:r>
              <a:rPr lang="fr-FR" sz="2400" dirty="0"/>
              <a:t>Su ubicación en la parte superior de la margen izquierda del Trieux que es muy fuerte, permite una vista excepcional del paisaje y, sobre todo el río  </a:t>
            </a:r>
            <a:r>
              <a:rPr lang="fr-FR" dirty="0"/>
              <a:t>que </a:t>
            </a:r>
            <a:r>
              <a:rPr lang="fr-FR" sz="2400" dirty="0"/>
              <a:t>se utiliza para supervisar. </a:t>
            </a:r>
          </a:p>
        </p:txBody>
      </p:sp>
    </p:spTree>
    <p:extLst>
      <p:ext uri="{BB962C8B-B14F-4D97-AF65-F5344CB8AC3E}">
        <p14:creationId xmlns:p14="http://schemas.microsoft.com/office/powerpoint/2010/main" val="3823923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185992" cy="5327798"/>
          </a:xfrm>
        </p:spPr>
        <p:txBody>
          <a:bodyPr>
            <a:normAutofit fontScale="92500"/>
          </a:bodyPr>
          <a:lstStyle/>
          <a:p>
            <a:r>
              <a:rPr lang="es-ES" dirty="0"/>
              <a:t>El monumento que le pertenece desde 1958, actualmente está gestionado por el Consejo General de Côtes d'Armor , que organiza visitas y frecuentes exposiciones temáticas y eventos culturales. </a:t>
            </a:r>
          </a:p>
          <a:p>
            <a:pPr eaLnBrk="1" hangingPunct="1"/>
            <a:r>
              <a:rPr lang="fr-FR" sz="2400" dirty="0"/>
              <a:t>En el verano de 2006, la exposición se refería a la de la planta del lino , que ha sido durante mucho tiempo cultivado y procesado en Gran Bretaña. </a:t>
            </a:r>
          </a:p>
          <a:p>
            <a:pPr eaLnBrk="1" hangingPunct="1"/>
            <a:r>
              <a:rPr lang="fr-FR" sz="2400" dirty="0"/>
              <a:t>Sus jardines tienen jornadas de puertas abiertas, talleres , guiadas se organizan también.</a:t>
            </a:r>
          </a:p>
          <a:p>
            <a:pPr eaLnBrk="1" hangingPunct="1"/>
            <a:r>
              <a:rPr lang="fr-FR" sz="2400" dirty="0"/>
              <a:t> Están etiquetados como " Jardín Notable ". </a:t>
            </a:r>
          </a:p>
          <a:p>
            <a:pPr eaLnBrk="1" hangingPunct="1"/>
            <a:r>
              <a:rPr lang="fr-FR" sz="2400" dirty="0"/>
              <a:t> Es objeto de una clasificación como monumentos históricos desde junio 1930 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2802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France_Cotes_d_Armor_Roche_Jagu.-Mediev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04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France_Cotes_d_Armor_Roche_Jagu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148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France_Cotes_d_Armor_Roche_Jagu_jardin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916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France_Cotes_d_Armor_Roche_Jagu_jardin_03Mediev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901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France_Cotes_d_Armor_Roche_Jagu_jardin_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191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Archivo: Chateau de la Roche-Jagu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5" name="Picture 4" descr="Archivo: Francia Cotes d Armor Roche Jagu Jardín 0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33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77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035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75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989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84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26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98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5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77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234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687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7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179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179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053" y="0"/>
            <a:ext cx="6286500" cy="368839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7032"/>
            <a:ext cx="5040560" cy="314096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57500" cy="371703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543300"/>
            <a:ext cx="3995936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682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55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66"/>
            <a:ext cx="4033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473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687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20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018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27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864" y="0"/>
            <a:ext cx="451713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0"/>
            <a:ext cx="4498848" cy="683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481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6064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400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030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799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220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556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364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284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591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Chateau de la Bourlie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castillo Bourlie es un castillo situado en la comuna francesa de Urval , en el departamento de Dordoña , en la región de Aquitania .</a:t>
            </a:r>
          </a:p>
          <a:p>
            <a:r>
              <a:rPr lang="es-ES" dirty="0"/>
              <a:t>El castillo y los jardines son objeto de protección en virtud de los monumentos históricos .</a:t>
            </a:r>
          </a:p>
          <a:p>
            <a:r>
              <a:rPr lang="es-ES" dirty="0"/>
              <a:t>La designación de un antiguo foso noble, la primera mención del lugar como "Borrelia" se remonta a 1459 . </a:t>
            </a:r>
          </a:p>
          <a:p>
            <a:r>
              <a:rPr lang="es-ES" dirty="0"/>
              <a:t>Los siglos XVIII y decimonoveno, el castillo adquiere ,las terrazas, un jardín y un parque .</a:t>
            </a:r>
          </a:p>
        </p:txBody>
      </p:sp>
    </p:spTree>
    <p:extLst>
      <p:ext uri="{BB962C8B-B14F-4D97-AF65-F5344CB8AC3E}">
        <p14:creationId xmlns:p14="http://schemas.microsoft.com/office/powerpoint/2010/main" val="15653236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Después de un registro inicial el 13 de noviembre limitado a fachadas y tejados del castillo de 1973, el castillo y su dominio (su común, sus dependencias, su parque y jardines) se enumeran en su totalidad como monumentos históricos el  12 de septiembre 2005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22024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236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6408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538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78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4187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547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0"/>
            <a:ext cx="9048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714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3396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539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688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7464"/>
            <a:ext cx="9144000" cy="51435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6036"/>
            <a:ext cx="3275856" cy="246196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96036"/>
            <a:ext cx="3073524" cy="242942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380" y="4396036"/>
            <a:ext cx="2857500" cy="24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093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988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891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675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Chateau de Losse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Castillo de  Losse se encuentra en la localidad de Thonac en Vézère Valle , en el departamento francés de Dordoña .</a:t>
            </a:r>
          </a:p>
          <a:p>
            <a:r>
              <a:rPr lang="es-ES" dirty="0"/>
              <a:t> Clasificado monumento histórico en 5 de agosto de 1932 y está abierto a los visitantes.</a:t>
            </a:r>
          </a:p>
          <a:p>
            <a:r>
              <a:rPr lang="es-ES" dirty="0"/>
              <a:t>Situado en Périgord 5 km de Montignac-Lascaux hacia Eyzies (18 km), el castillo domina el valle del Vézère </a:t>
            </a:r>
          </a:p>
          <a:p>
            <a:r>
              <a:rPr lang="es-ES" dirty="0"/>
              <a:t>Cercado por paredes forradas con profundo foso, la fortaleza medieval construida  en el río dio paso en 1576 a un palacio de recreo, renacentista y de acuerdo a los deseos de Jean de Losse .</a:t>
            </a:r>
          </a:p>
        </p:txBody>
      </p:sp>
    </p:spTree>
    <p:extLst>
      <p:ext uri="{BB962C8B-B14F-4D97-AF65-F5344CB8AC3E}">
        <p14:creationId xmlns:p14="http://schemas.microsoft.com/office/powerpoint/2010/main" val="21961946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Las fachadas escultura delicados y exactitud de los volúmenes proporción forman un telón de fondo para el paisaje hermoso y notable muebles de época de los siglos XVI y XVII  adornan los apartamentos.</a:t>
            </a:r>
          </a:p>
          <a:p>
            <a:r>
              <a:rPr lang="es-ES" dirty="0"/>
              <a:t> En las murallas del tiempo diario también se menciona en la torre del espolón (siglo XIV) con un horno y cámara de fermentación.</a:t>
            </a:r>
          </a:p>
          <a:p>
            <a:r>
              <a:rPr lang="es-ES" dirty="0"/>
              <a:t>Caminar a través  de la vegetación en los jardines adornados con plantas aromáticas hacia una terraza con vistas al río es un placer. </a:t>
            </a:r>
          </a:p>
          <a:p>
            <a:r>
              <a:rPr lang="es-ES" dirty="0"/>
              <a:t>Los jardines cuentan con la etiqueta de “Jardines Remarcables ".</a:t>
            </a:r>
          </a:p>
        </p:txBody>
      </p:sp>
    </p:spTree>
    <p:extLst>
      <p:ext uri="{BB962C8B-B14F-4D97-AF65-F5344CB8AC3E}">
        <p14:creationId xmlns:p14="http://schemas.microsoft.com/office/powerpoint/2010/main" val="1315642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5572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996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" y="67235"/>
            <a:ext cx="9137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571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87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930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901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506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731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152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121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490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8" t="-3810" r="7353" b="-1"/>
          <a:stretch/>
        </p:blipFill>
        <p:spPr>
          <a:xfrm>
            <a:off x="0" y="-315416"/>
            <a:ext cx="9144000" cy="71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848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435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896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274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5923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1828800" cy="27432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360" y="71430"/>
            <a:ext cx="4023962" cy="306953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40968"/>
            <a:ext cx="5238750" cy="348615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829" y="55457"/>
            <a:ext cx="2619375" cy="311198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276" y="3167445"/>
            <a:ext cx="3530928" cy="183186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276" y="4999312"/>
            <a:ext cx="3530928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767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7427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323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025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20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439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2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142</TotalTime>
  <Words>1286</Words>
  <Application>Microsoft Office PowerPoint</Application>
  <PresentationFormat>Presentación en pantalla (4:3)</PresentationFormat>
  <Paragraphs>222</Paragraphs>
  <Slides>107</Slides>
  <Notes>94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107</vt:i4>
      </vt:variant>
    </vt:vector>
  </HeadingPairs>
  <TitlesOfParts>
    <vt:vector size="115" baseType="lpstr">
      <vt:lpstr>Arial</vt:lpstr>
      <vt:lpstr>Calibri</vt:lpstr>
      <vt:lpstr>Century Schoolbook</vt:lpstr>
      <vt:lpstr>Wingdings</vt:lpstr>
      <vt:lpstr>Wingdings 2</vt:lpstr>
      <vt:lpstr>Default Theme</vt:lpstr>
      <vt:lpstr>1_Default Theme</vt:lpstr>
      <vt:lpstr>2_Default Theme</vt:lpstr>
      <vt:lpstr>CASTILLOS DE FRANCIA .-A</vt:lpstr>
      <vt:lpstr>Chateau de Bouges_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Chateau de la Roche-Jagu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la Bourlie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Losse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CASTILLOS DE FRANCIA .-A</dc:title>
  <dc:creator>Josep</dc:creator>
  <cp:lastModifiedBy>Usuario</cp:lastModifiedBy>
  <cp:revision>14</cp:revision>
  <dcterms:created xsi:type="dcterms:W3CDTF">2014-10-10T04:45:49Z</dcterms:created>
  <dcterms:modified xsi:type="dcterms:W3CDTF">2018-04-03T07:19:38Z</dcterms:modified>
</cp:coreProperties>
</file>