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6"/>
  </p:notesMasterIdLst>
  <p:sldIdLst>
    <p:sldId id="257" r:id="rId2"/>
    <p:sldId id="258" r:id="rId3"/>
    <p:sldId id="259" r:id="rId4"/>
    <p:sldId id="316" r:id="rId5"/>
    <p:sldId id="317" r:id="rId6"/>
    <p:sldId id="318" r:id="rId7"/>
    <p:sldId id="319" r:id="rId8"/>
    <p:sldId id="270" r:id="rId9"/>
    <p:sldId id="262" r:id="rId10"/>
    <p:sldId id="284" r:id="rId11"/>
    <p:sldId id="260" r:id="rId12"/>
    <p:sldId id="276" r:id="rId13"/>
    <p:sldId id="295" r:id="rId14"/>
    <p:sldId id="288" r:id="rId15"/>
    <p:sldId id="296" r:id="rId16"/>
    <p:sldId id="285" r:id="rId17"/>
    <p:sldId id="286" r:id="rId18"/>
    <p:sldId id="261" r:id="rId19"/>
    <p:sldId id="272" r:id="rId20"/>
    <p:sldId id="267" r:id="rId21"/>
    <p:sldId id="287" r:id="rId22"/>
    <p:sldId id="277" r:id="rId23"/>
    <p:sldId id="303" r:id="rId24"/>
    <p:sldId id="292" r:id="rId25"/>
    <p:sldId id="265" r:id="rId26"/>
    <p:sldId id="263" r:id="rId27"/>
    <p:sldId id="264" r:id="rId28"/>
    <p:sldId id="268" r:id="rId29"/>
    <p:sldId id="269" r:id="rId30"/>
    <p:sldId id="305" r:id="rId31"/>
    <p:sldId id="275" r:id="rId32"/>
    <p:sldId id="280" r:id="rId33"/>
    <p:sldId id="304" r:id="rId34"/>
    <p:sldId id="271" r:id="rId35"/>
    <p:sldId id="273" r:id="rId36"/>
    <p:sldId id="278" r:id="rId37"/>
    <p:sldId id="283" r:id="rId38"/>
    <p:sldId id="279" r:id="rId39"/>
    <p:sldId id="290" r:id="rId40"/>
    <p:sldId id="281" r:id="rId41"/>
    <p:sldId id="289" r:id="rId42"/>
    <p:sldId id="291" r:id="rId43"/>
    <p:sldId id="298" r:id="rId44"/>
    <p:sldId id="299" r:id="rId45"/>
    <p:sldId id="306" r:id="rId46"/>
    <p:sldId id="508" r:id="rId47"/>
    <p:sldId id="525" r:id="rId48"/>
    <p:sldId id="589" r:id="rId49"/>
    <p:sldId id="582" r:id="rId50"/>
    <p:sldId id="517" r:id="rId51"/>
    <p:sldId id="570" r:id="rId52"/>
    <p:sldId id="575" r:id="rId53"/>
    <p:sldId id="574" r:id="rId54"/>
    <p:sldId id="593" r:id="rId55"/>
    <p:sldId id="533" r:id="rId56"/>
    <p:sldId id="504" r:id="rId57"/>
    <p:sldId id="513" r:id="rId58"/>
    <p:sldId id="515" r:id="rId59"/>
    <p:sldId id="526" r:id="rId60"/>
    <p:sldId id="541" r:id="rId61"/>
    <p:sldId id="520" r:id="rId62"/>
    <p:sldId id="527" r:id="rId63"/>
    <p:sldId id="529" r:id="rId64"/>
    <p:sldId id="522" r:id="rId65"/>
    <p:sldId id="509" r:id="rId66"/>
    <p:sldId id="523" r:id="rId67"/>
    <p:sldId id="547" r:id="rId68"/>
    <p:sldId id="516" r:id="rId69"/>
    <p:sldId id="505" r:id="rId70"/>
    <p:sldId id="519" r:id="rId71"/>
    <p:sldId id="531" r:id="rId72"/>
    <p:sldId id="506" r:id="rId73"/>
    <p:sldId id="568" r:id="rId74"/>
    <p:sldId id="571" r:id="rId75"/>
    <p:sldId id="572" r:id="rId76"/>
    <p:sldId id="524" r:id="rId77"/>
    <p:sldId id="507" r:id="rId78"/>
    <p:sldId id="518" r:id="rId79"/>
    <p:sldId id="528" r:id="rId80"/>
    <p:sldId id="543" r:id="rId81"/>
    <p:sldId id="538" r:id="rId82"/>
    <p:sldId id="556" r:id="rId83"/>
    <p:sldId id="590" r:id="rId84"/>
    <p:sldId id="594" r:id="rId85"/>
    <p:sldId id="591" r:id="rId86"/>
    <p:sldId id="551" r:id="rId87"/>
    <p:sldId id="553" r:id="rId88"/>
    <p:sldId id="512" r:id="rId89"/>
    <p:sldId id="521" r:id="rId90"/>
    <p:sldId id="534" r:id="rId91"/>
    <p:sldId id="555" r:id="rId92"/>
    <p:sldId id="560" r:id="rId93"/>
    <p:sldId id="514" r:id="rId94"/>
    <p:sldId id="539" r:id="rId95"/>
    <p:sldId id="544" r:id="rId96"/>
    <p:sldId id="548" r:id="rId97"/>
    <p:sldId id="552" r:id="rId98"/>
    <p:sldId id="530" r:id="rId99"/>
    <p:sldId id="554" r:id="rId100"/>
    <p:sldId id="559" r:id="rId101"/>
    <p:sldId id="561" r:id="rId102"/>
    <p:sldId id="565" r:id="rId103"/>
    <p:sldId id="573" r:id="rId104"/>
    <p:sldId id="563" r:id="rId105"/>
    <p:sldId id="588" r:id="rId106"/>
    <p:sldId id="540" r:id="rId107"/>
    <p:sldId id="550" r:id="rId108"/>
    <p:sldId id="545" r:id="rId109"/>
    <p:sldId id="549" r:id="rId110"/>
    <p:sldId id="564" r:id="rId111"/>
    <p:sldId id="546" r:id="rId112"/>
    <p:sldId id="557" r:id="rId113"/>
    <p:sldId id="562" r:id="rId114"/>
    <p:sldId id="577" r:id="rId115"/>
    <p:sldId id="576" r:id="rId116"/>
    <p:sldId id="569" r:id="rId117"/>
    <p:sldId id="567" r:id="rId118"/>
    <p:sldId id="558" r:id="rId119"/>
    <p:sldId id="578" r:id="rId120"/>
    <p:sldId id="579" r:id="rId121"/>
    <p:sldId id="581" r:id="rId122"/>
    <p:sldId id="584" r:id="rId123"/>
    <p:sldId id="585" r:id="rId124"/>
    <p:sldId id="586"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172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DCD20F-62E3-4842-B04F-9CA35F8446C4}"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4A22E9-8D1C-4004-90BE-8834F4C27F91}" type="slidenum">
              <a:rPr lang="es-ES" smtClean="0"/>
              <a:t>‹Nº›</a:t>
            </a:fld>
            <a:endParaRPr lang="es-ES" dirty="0"/>
          </a:p>
        </p:txBody>
      </p:sp>
    </p:spTree>
    <p:extLst>
      <p:ext uri="{BB962C8B-B14F-4D97-AF65-F5344CB8AC3E}">
        <p14:creationId xmlns:p14="http://schemas.microsoft.com/office/powerpoint/2010/main" val="1148815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a:t>
            </a:fld>
            <a:endParaRPr lang="es-ES" dirty="0"/>
          </a:p>
        </p:txBody>
      </p:sp>
    </p:spTree>
    <p:extLst>
      <p:ext uri="{BB962C8B-B14F-4D97-AF65-F5344CB8AC3E}">
        <p14:creationId xmlns:p14="http://schemas.microsoft.com/office/powerpoint/2010/main" val="1987201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a:t>
            </a:fld>
            <a:endParaRPr lang="es-ES" dirty="0"/>
          </a:p>
        </p:txBody>
      </p:sp>
    </p:spTree>
    <p:extLst>
      <p:ext uri="{BB962C8B-B14F-4D97-AF65-F5344CB8AC3E}">
        <p14:creationId xmlns:p14="http://schemas.microsoft.com/office/powerpoint/2010/main" val="2132492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1200" b="0" i="0" u="none" strike="noStrike" kern="1200" cap="none" spc="0" normalizeH="0" baseline="0" noProof="0" dirty="0">
                <a:ln>
                  <a:noFill/>
                </a:ln>
                <a:solidFill>
                  <a:prstClr val="black"/>
                </a:solidFill>
                <a:effectLst/>
                <a:uLnTx/>
                <a:uFillTx/>
                <a:latin typeface="+mn-lt"/>
                <a:ea typeface="+mn-ea"/>
                <a:cs typeface="+mn-cs"/>
              </a:rPr>
              <a:t>Sevilla.-Jardines de Castilleja de Guzmán</a:t>
            </a:r>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a:t>
            </a:fld>
            <a:endParaRPr lang="es-ES" dirty="0"/>
          </a:p>
        </p:txBody>
      </p:sp>
    </p:spTree>
    <p:extLst>
      <p:ext uri="{BB962C8B-B14F-4D97-AF65-F5344CB8AC3E}">
        <p14:creationId xmlns:p14="http://schemas.microsoft.com/office/powerpoint/2010/main" val="3183508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a:t>
            </a:fld>
            <a:endParaRPr lang="es-ES" dirty="0"/>
          </a:p>
        </p:txBody>
      </p:sp>
    </p:spTree>
    <p:extLst>
      <p:ext uri="{BB962C8B-B14F-4D97-AF65-F5344CB8AC3E}">
        <p14:creationId xmlns:p14="http://schemas.microsoft.com/office/powerpoint/2010/main" val="264478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12</a:t>
            </a:fld>
            <a:endParaRPr lang="es-ES" dirty="0"/>
          </a:p>
        </p:txBody>
      </p:sp>
    </p:spTree>
    <p:extLst>
      <p:ext uri="{BB962C8B-B14F-4D97-AF65-F5344CB8AC3E}">
        <p14:creationId xmlns:p14="http://schemas.microsoft.com/office/powerpoint/2010/main" val="665451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13</a:t>
            </a:fld>
            <a:endParaRPr lang="es-ES" dirty="0"/>
          </a:p>
        </p:txBody>
      </p:sp>
    </p:spTree>
    <p:extLst>
      <p:ext uri="{BB962C8B-B14F-4D97-AF65-F5344CB8AC3E}">
        <p14:creationId xmlns:p14="http://schemas.microsoft.com/office/powerpoint/2010/main" val="16564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14</a:t>
            </a:fld>
            <a:endParaRPr lang="es-ES" dirty="0"/>
          </a:p>
        </p:txBody>
      </p:sp>
    </p:spTree>
    <p:extLst>
      <p:ext uri="{BB962C8B-B14F-4D97-AF65-F5344CB8AC3E}">
        <p14:creationId xmlns:p14="http://schemas.microsoft.com/office/powerpoint/2010/main" val="3390067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15</a:t>
            </a:fld>
            <a:endParaRPr lang="es-ES" dirty="0"/>
          </a:p>
        </p:txBody>
      </p:sp>
    </p:spTree>
    <p:extLst>
      <p:ext uri="{BB962C8B-B14F-4D97-AF65-F5344CB8AC3E}">
        <p14:creationId xmlns:p14="http://schemas.microsoft.com/office/powerpoint/2010/main" val="1712278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1200" b="0" i="0" u="none" strike="noStrike" kern="1200" cap="none" spc="0" normalizeH="0" baseline="0" noProof="0" dirty="0">
                <a:ln>
                  <a:noFill/>
                </a:ln>
                <a:solidFill>
                  <a:prstClr val="black"/>
                </a:solidFill>
                <a:effectLst/>
                <a:uLnTx/>
                <a:uFillTx/>
                <a:latin typeface="+mn-lt"/>
                <a:ea typeface="+mn-ea"/>
                <a:cs typeface="+mn-cs"/>
              </a:rPr>
              <a:t>Sevilla.-Jardines de Castilleja de Guzmán</a:t>
            </a:r>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16</a:t>
            </a:fld>
            <a:endParaRPr lang="es-ES" dirty="0"/>
          </a:p>
        </p:txBody>
      </p:sp>
    </p:spTree>
    <p:extLst>
      <p:ext uri="{BB962C8B-B14F-4D97-AF65-F5344CB8AC3E}">
        <p14:creationId xmlns:p14="http://schemas.microsoft.com/office/powerpoint/2010/main" val="3690395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1200" b="0" i="0" u="none" strike="noStrike" kern="1200" cap="none" spc="0" normalizeH="0" baseline="0" noProof="0" dirty="0">
                <a:ln>
                  <a:noFill/>
                </a:ln>
                <a:solidFill>
                  <a:prstClr val="black"/>
                </a:solidFill>
                <a:effectLst/>
                <a:uLnTx/>
                <a:uFillTx/>
                <a:latin typeface="+mn-lt"/>
                <a:ea typeface="+mn-ea"/>
                <a:cs typeface="+mn-cs"/>
              </a:rPr>
              <a:t>Sevilla.-Jardines de Castilleja de Guzmán</a:t>
            </a:r>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17</a:t>
            </a:fld>
            <a:endParaRPr lang="es-ES" dirty="0"/>
          </a:p>
        </p:txBody>
      </p:sp>
    </p:spTree>
    <p:extLst>
      <p:ext uri="{BB962C8B-B14F-4D97-AF65-F5344CB8AC3E}">
        <p14:creationId xmlns:p14="http://schemas.microsoft.com/office/powerpoint/2010/main" val="3560873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18</a:t>
            </a:fld>
            <a:endParaRPr lang="es-ES" dirty="0"/>
          </a:p>
        </p:txBody>
      </p:sp>
    </p:spTree>
    <p:extLst>
      <p:ext uri="{BB962C8B-B14F-4D97-AF65-F5344CB8AC3E}">
        <p14:creationId xmlns:p14="http://schemas.microsoft.com/office/powerpoint/2010/main" val="2980088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19</a:t>
            </a:fld>
            <a:endParaRPr lang="es-ES" dirty="0"/>
          </a:p>
        </p:txBody>
      </p:sp>
    </p:spTree>
    <p:extLst>
      <p:ext uri="{BB962C8B-B14F-4D97-AF65-F5344CB8AC3E}">
        <p14:creationId xmlns:p14="http://schemas.microsoft.com/office/powerpoint/2010/main" val="3841624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20</a:t>
            </a:fld>
            <a:endParaRPr lang="es-ES" dirty="0"/>
          </a:p>
        </p:txBody>
      </p:sp>
    </p:spTree>
    <p:extLst>
      <p:ext uri="{BB962C8B-B14F-4D97-AF65-F5344CB8AC3E}">
        <p14:creationId xmlns:p14="http://schemas.microsoft.com/office/powerpoint/2010/main" val="4082061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21</a:t>
            </a:fld>
            <a:endParaRPr lang="es-ES" dirty="0"/>
          </a:p>
        </p:txBody>
      </p:sp>
    </p:spTree>
    <p:extLst>
      <p:ext uri="{BB962C8B-B14F-4D97-AF65-F5344CB8AC3E}">
        <p14:creationId xmlns:p14="http://schemas.microsoft.com/office/powerpoint/2010/main" val="1455524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22</a:t>
            </a:fld>
            <a:endParaRPr lang="es-ES" dirty="0"/>
          </a:p>
        </p:txBody>
      </p:sp>
    </p:spTree>
    <p:extLst>
      <p:ext uri="{BB962C8B-B14F-4D97-AF65-F5344CB8AC3E}">
        <p14:creationId xmlns:p14="http://schemas.microsoft.com/office/powerpoint/2010/main" val="1252453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23</a:t>
            </a:fld>
            <a:endParaRPr lang="es-ES" dirty="0"/>
          </a:p>
        </p:txBody>
      </p:sp>
    </p:spTree>
    <p:extLst>
      <p:ext uri="{BB962C8B-B14F-4D97-AF65-F5344CB8AC3E}">
        <p14:creationId xmlns:p14="http://schemas.microsoft.com/office/powerpoint/2010/main" val="2401764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24</a:t>
            </a:fld>
            <a:endParaRPr lang="es-ES" dirty="0"/>
          </a:p>
        </p:txBody>
      </p:sp>
    </p:spTree>
    <p:extLst>
      <p:ext uri="{BB962C8B-B14F-4D97-AF65-F5344CB8AC3E}">
        <p14:creationId xmlns:p14="http://schemas.microsoft.com/office/powerpoint/2010/main" val="3819382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25</a:t>
            </a:fld>
            <a:endParaRPr lang="es-ES" dirty="0"/>
          </a:p>
        </p:txBody>
      </p:sp>
    </p:spTree>
    <p:extLst>
      <p:ext uri="{BB962C8B-B14F-4D97-AF65-F5344CB8AC3E}">
        <p14:creationId xmlns:p14="http://schemas.microsoft.com/office/powerpoint/2010/main" val="2574262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26</a:t>
            </a:fld>
            <a:endParaRPr lang="es-ES" dirty="0"/>
          </a:p>
        </p:txBody>
      </p:sp>
    </p:spTree>
    <p:extLst>
      <p:ext uri="{BB962C8B-B14F-4D97-AF65-F5344CB8AC3E}">
        <p14:creationId xmlns:p14="http://schemas.microsoft.com/office/powerpoint/2010/main" val="413452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27</a:t>
            </a:fld>
            <a:endParaRPr lang="es-ES" dirty="0"/>
          </a:p>
        </p:txBody>
      </p:sp>
    </p:spTree>
    <p:extLst>
      <p:ext uri="{BB962C8B-B14F-4D97-AF65-F5344CB8AC3E}">
        <p14:creationId xmlns:p14="http://schemas.microsoft.com/office/powerpoint/2010/main" val="3577188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28</a:t>
            </a:fld>
            <a:endParaRPr lang="es-ES" dirty="0"/>
          </a:p>
        </p:txBody>
      </p:sp>
    </p:spTree>
    <p:extLst>
      <p:ext uri="{BB962C8B-B14F-4D97-AF65-F5344CB8AC3E}">
        <p14:creationId xmlns:p14="http://schemas.microsoft.com/office/powerpoint/2010/main" val="1324542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29</a:t>
            </a:fld>
            <a:endParaRPr lang="es-ES" dirty="0"/>
          </a:p>
        </p:txBody>
      </p:sp>
    </p:spTree>
    <p:extLst>
      <p:ext uri="{BB962C8B-B14F-4D97-AF65-F5344CB8AC3E}">
        <p14:creationId xmlns:p14="http://schemas.microsoft.com/office/powerpoint/2010/main" val="585659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30</a:t>
            </a:fld>
            <a:endParaRPr lang="es-ES" dirty="0"/>
          </a:p>
        </p:txBody>
      </p:sp>
    </p:spTree>
    <p:extLst>
      <p:ext uri="{BB962C8B-B14F-4D97-AF65-F5344CB8AC3E}">
        <p14:creationId xmlns:p14="http://schemas.microsoft.com/office/powerpoint/2010/main" val="4144494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31</a:t>
            </a:fld>
            <a:endParaRPr lang="es-ES" dirty="0"/>
          </a:p>
        </p:txBody>
      </p:sp>
    </p:spTree>
    <p:extLst>
      <p:ext uri="{BB962C8B-B14F-4D97-AF65-F5344CB8AC3E}">
        <p14:creationId xmlns:p14="http://schemas.microsoft.com/office/powerpoint/2010/main" val="1086536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32</a:t>
            </a:fld>
            <a:endParaRPr lang="es-ES" dirty="0"/>
          </a:p>
        </p:txBody>
      </p:sp>
    </p:spTree>
    <p:extLst>
      <p:ext uri="{BB962C8B-B14F-4D97-AF65-F5344CB8AC3E}">
        <p14:creationId xmlns:p14="http://schemas.microsoft.com/office/powerpoint/2010/main" val="217385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33</a:t>
            </a:fld>
            <a:endParaRPr lang="es-ES" dirty="0"/>
          </a:p>
        </p:txBody>
      </p:sp>
    </p:spTree>
    <p:extLst>
      <p:ext uri="{BB962C8B-B14F-4D97-AF65-F5344CB8AC3E}">
        <p14:creationId xmlns:p14="http://schemas.microsoft.com/office/powerpoint/2010/main" val="3536110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34</a:t>
            </a:fld>
            <a:endParaRPr lang="es-ES" dirty="0"/>
          </a:p>
        </p:txBody>
      </p:sp>
    </p:spTree>
    <p:extLst>
      <p:ext uri="{BB962C8B-B14F-4D97-AF65-F5344CB8AC3E}">
        <p14:creationId xmlns:p14="http://schemas.microsoft.com/office/powerpoint/2010/main" val="1817516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35</a:t>
            </a:fld>
            <a:endParaRPr lang="es-ES" dirty="0"/>
          </a:p>
        </p:txBody>
      </p:sp>
    </p:spTree>
    <p:extLst>
      <p:ext uri="{BB962C8B-B14F-4D97-AF65-F5344CB8AC3E}">
        <p14:creationId xmlns:p14="http://schemas.microsoft.com/office/powerpoint/2010/main" val="2280388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36</a:t>
            </a:fld>
            <a:endParaRPr lang="es-ES" dirty="0"/>
          </a:p>
        </p:txBody>
      </p:sp>
    </p:spTree>
    <p:extLst>
      <p:ext uri="{BB962C8B-B14F-4D97-AF65-F5344CB8AC3E}">
        <p14:creationId xmlns:p14="http://schemas.microsoft.com/office/powerpoint/2010/main" val="1057184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1200" b="0" i="0" u="none" strike="noStrike" kern="1200" cap="none" spc="0" normalizeH="0" baseline="0" noProof="0" dirty="0">
                <a:ln>
                  <a:noFill/>
                </a:ln>
                <a:solidFill>
                  <a:prstClr val="black"/>
                </a:solidFill>
                <a:effectLst/>
                <a:uLnTx/>
                <a:uFillTx/>
                <a:latin typeface="+mn-lt"/>
                <a:ea typeface="+mn-ea"/>
                <a:cs typeface="+mn-cs"/>
              </a:rPr>
              <a:t>Sevilla.-Jardines de Castilleja de Guzmán</a:t>
            </a:r>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37</a:t>
            </a:fld>
            <a:endParaRPr lang="es-ES" dirty="0"/>
          </a:p>
        </p:txBody>
      </p:sp>
    </p:spTree>
    <p:extLst>
      <p:ext uri="{BB962C8B-B14F-4D97-AF65-F5344CB8AC3E}">
        <p14:creationId xmlns:p14="http://schemas.microsoft.com/office/powerpoint/2010/main" val="3214810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38</a:t>
            </a:fld>
            <a:endParaRPr lang="es-ES" dirty="0"/>
          </a:p>
        </p:txBody>
      </p:sp>
    </p:spTree>
    <p:extLst>
      <p:ext uri="{BB962C8B-B14F-4D97-AF65-F5344CB8AC3E}">
        <p14:creationId xmlns:p14="http://schemas.microsoft.com/office/powerpoint/2010/main" val="2092911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39</a:t>
            </a:fld>
            <a:endParaRPr lang="es-ES" dirty="0"/>
          </a:p>
        </p:txBody>
      </p:sp>
    </p:spTree>
    <p:extLst>
      <p:ext uri="{BB962C8B-B14F-4D97-AF65-F5344CB8AC3E}">
        <p14:creationId xmlns:p14="http://schemas.microsoft.com/office/powerpoint/2010/main" val="12115402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Guzmán.-Patio del Colegio Mayor</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40</a:t>
            </a:fld>
            <a:endParaRPr lang="es-ES" dirty="0"/>
          </a:p>
        </p:txBody>
      </p:sp>
    </p:spTree>
    <p:extLst>
      <p:ext uri="{BB962C8B-B14F-4D97-AF65-F5344CB8AC3E}">
        <p14:creationId xmlns:p14="http://schemas.microsoft.com/office/powerpoint/2010/main" val="1128212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41</a:t>
            </a:fld>
            <a:endParaRPr lang="es-ES" dirty="0"/>
          </a:p>
        </p:txBody>
      </p:sp>
    </p:spTree>
    <p:extLst>
      <p:ext uri="{BB962C8B-B14F-4D97-AF65-F5344CB8AC3E}">
        <p14:creationId xmlns:p14="http://schemas.microsoft.com/office/powerpoint/2010/main" val="23031371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42</a:t>
            </a:fld>
            <a:endParaRPr lang="es-ES" dirty="0"/>
          </a:p>
        </p:txBody>
      </p:sp>
    </p:spTree>
    <p:extLst>
      <p:ext uri="{BB962C8B-B14F-4D97-AF65-F5344CB8AC3E}">
        <p14:creationId xmlns:p14="http://schemas.microsoft.com/office/powerpoint/2010/main" val="1167823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43</a:t>
            </a:fld>
            <a:endParaRPr lang="es-ES" dirty="0"/>
          </a:p>
        </p:txBody>
      </p:sp>
    </p:spTree>
    <p:extLst>
      <p:ext uri="{BB962C8B-B14F-4D97-AF65-F5344CB8AC3E}">
        <p14:creationId xmlns:p14="http://schemas.microsoft.com/office/powerpoint/2010/main" val="41569169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Guzmán.-Naranjal</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44</a:t>
            </a:fld>
            <a:endParaRPr lang="es-ES" dirty="0"/>
          </a:p>
        </p:txBody>
      </p:sp>
    </p:spTree>
    <p:extLst>
      <p:ext uri="{BB962C8B-B14F-4D97-AF65-F5344CB8AC3E}">
        <p14:creationId xmlns:p14="http://schemas.microsoft.com/office/powerpoint/2010/main" val="13107657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45</a:t>
            </a:fld>
            <a:endParaRPr lang="es-ES" dirty="0"/>
          </a:p>
        </p:txBody>
      </p:sp>
    </p:spTree>
    <p:extLst>
      <p:ext uri="{BB962C8B-B14F-4D97-AF65-F5344CB8AC3E}">
        <p14:creationId xmlns:p14="http://schemas.microsoft.com/office/powerpoint/2010/main" val="18293817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47</a:t>
            </a:fld>
            <a:endParaRPr lang="es-ES" dirty="0"/>
          </a:p>
        </p:txBody>
      </p:sp>
    </p:spTree>
    <p:extLst>
      <p:ext uri="{BB962C8B-B14F-4D97-AF65-F5344CB8AC3E}">
        <p14:creationId xmlns:p14="http://schemas.microsoft.com/office/powerpoint/2010/main" val="4138144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48</a:t>
            </a:fld>
            <a:endParaRPr lang="es-ES" dirty="0"/>
          </a:p>
        </p:txBody>
      </p:sp>
    </p:spTree>
    <p:extLst>
      <p:ext uri="{BB962C8B-B14F-4D97-AF65-F5344CB8AC3E}">
        <p14:creationId xmlns:p14="http://schemas.microsoft.com/office/powerpoint/2010/main" val="3691101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49</a:t>
            </a:fld>
            <a:endParaRPr lang="es-ES" dirty="0"/>
          </a:p>
        </p:txBody>
      </p:sp>
    </p:spTree>
    <p:extLst>
      <p:ext uri="{BB962C8B-B14F-4D97-AF65-F5344CB8AC3E}">
        <p14:creationId xmlns:p14="http://schemas.microsoft.com/office/powerpoint/2010/main" val="1496778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50</a:t>
            </a:fld>
            <a:endParaRPr lang="es-ES" dirty="0"/>
          </a:p>
        </p:txBody>
      </p:sp>
    </p:spTree>
    <p:extLst>
      <p:ext uri="{BB962C8B-B14F-4D97-AF65-F5344CB8AC3E}">
        <p14:creationId xmlns:p14="http://schemas.microsoft.com/office/powerpoint/2010/main" val="12347779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51</a:t>
            </a:fld>
            <a:endParaRPr lang="es-ES" dirty="0"/>
          </a:p>
        </p:txBody>
      </p:sp>
    </p:spTree>
    <p:extLst>
      <p:ext uri="{BB962C8B-B14F-4D97-AF65-F5344CB8AC3E}">
        <p14:creationId xmlns:p14="http://schemas.microsoft.com/office/powerpoint/2010/main" val="18908242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52</a:t>
            </a:fld>
            <a:endParaRPr lang="es-ES" dirty="0"/>
          </a:p>
        </p:txBody>
      </p:sp>
    </p:spTree>
    <p:extLst>
      <p:ext uri="{BB962C8B-B14F-4D97-AF65-F5344CB8AC3E}">
        <p14:creationId xmlns:p14="http://schemas.microsoft.com/office/powerpoint/2010/main" val="41240734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53</a:t>
            </a:fld>
            <a:endParaRPr lang="es-ES" dirty="0"/>
          </a:p>
        </p:txBody>
      </p:sp>
    </p:spTree>
    <p:extLst>
      <p:ext uri="{BB962C8B-B14F-4D97-AF65-F5344CB8AC3E}">
        <p14:creationId xmlns:p14="http://schemas.microsoft.com/office/powerpoint/2010/main" val="12437561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54</a:t>
            </a:fld>
            <a:endParaRPr lang="es-ES" dirty="0"/>
          </a:p>
        </p:txBody>
      </p:sp>
    </p:spTree>
    <p:extLst>
      <p:ext uri="{BB962C8B-B14F-4D97-AF65-F5344CB8AC3E}">
        <p14:creationId xmlns:p14="http://schemas.microsoft.com/office/powerpoint/2010/main" val="35596037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55</a:t>
            </a:fld>
            <a:endParaRPr lang="es-ES" dirty="0"/>
          </a:p>
        </p:txBody>
      </p:sp>
    </p:spTree>
    <p:extLst>
      <p:ext uri="{BB962C8B-B14F-4D97-AF65-F5344CB8AC3E}">
        <p14:creationId xmlns:p14="http://schemas.microsoft.com/office/powerpoint/2010/main" val="409059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56</a:t>
            </a:fld>
            <a:endParaRPr lang="es-ES" dirty="0"/>
          </a:p>
        </p:txBody>
      </p:sp>
    </p:spTree>
    <p:extLst>
      <p:ext uri="{BB962C8B-B14F-4D97-AF65-F5344CB8AC3E}">
        <p14:creationId xmlns:p14="http://schemas.microsoft.com/office/powerpoint/2010/main" val="20855640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57</a:t>
            </a:fld>
            <a:endParaRPr lang="es-ES" dirty="0"/>
          </a:p>
        </p:txBody>
      </p:sp>
    </p:spTree>
    <p:extLst>
      <p:ext uri="{BB962C8B-B14F-4D97-AF65-F5344CB8AC3E}">
        <p14:creationId xmlns:p14="http://schemas.microsoft.com/office/powerpoint/2010/main" val="29830565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58</a:t>
            </a:fld>
            <a:endParaRPr lang="es-ES" dirty="0"/>
          </a:p>
        </p:txBody>
      </p:sp>
    </p:spTree>
    <p:extLst>
      <p:ext uri="{BB962C8B-B14F-4D97-AF65-F5344CB8AC3E}">
        <p14:creationId xmlns:p14="http://schemas.microsoft.com/office/powerpoint/2010/main" val="3851201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59</a:t>
            </a:fld>
            <a:endParaRPr lang="es-ES" dirty="0"/>
          </a:p>
        </p:txBody>
      </p:sp>
    </p:spTree>
    <p:extLst>
      <p:ext uri="{BB962C8B-B14F-4D97-AF65-F5344CB8AC3E}">
        <p14:creationId xmlns:p14="http://schemas.microsoft.com/office/powerpoint/2010/main" val="40842211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60</a:t>
            </a:fld>
            <a:endParaRPr lang="es-ES" dirty="0"/>
          </a:p>
        </p:txBody>
      </p:sp>
    </p:spTree>
    <p:extLst>
      <p:ext uri="{BB962C8B-B14F-4D97-AF65-F5344CB8AC3E}">
        <p14:creationId xmlns:p14="http://schemas.microsoft.com/office/powerpoint/2010/main" val="20796213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61</a:t>
            </a:fld>
            <a:endParaRPr lang="es-ES" dirty="0"/>
          </a:p>
        </p:txBody>
      </p:sp>
    </p:spTree>
    <p:extLst>
      <p:ext uri="{BB962C8B-B14F-4D97-AF65-F5344CB8AC3E}">
        <p14:creationId xmlns:p14="http://schemas.microsoft.com/office/powerpoint/2010/main" val="24619296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62</a:t>
            </a:fld>
            <a:endParaRPr lang="es-ES" dirty="0"/>
          </a:p>
        </p:txBody>
      </p:sp>
    </p:spTree>
    <p:extLst>
      <p:ext uri="{BB962C8B-B14F-4D97-AF65-F5344CB8AC3E}">
        <p14:creationId xmlns:p14="http://schemas.microsoft.com/office/powerpoint/2010/main" val="2235059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63</a:t>
            </a:fld>
            <a:endParaRPr lang="es-ES" dirty="0"/>
          </a:p>
        </p:txBody>
      </p:sp>
    </p:spTree>
    <p:extLst>
      <p:ext uri="{BB962C8B-B14F-4D97-AF65-F5344CB8AC3E}">
        <p14:creationId xmlns:p14="http://schemas.microsoft.com/office/powerpoint/2010/main" val="201807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64</a:t>
            </a:fld>
            <a:endParaRPr lang="es-ES" dirty="0"/>
          </a:p>
        </p:txBody>
      </p:sp>
    </p:spTree>
    <p:extLst>
      <p:ext uri="{BB962C8B-B14F-4D97-AF65-F5344CB8AC3E}">
        <p14:creationId xmlns:p14="http://schemas.microsoft.com/office/powerpoint/2010/main" val="18421945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C05B71D5-6F25-464E-A5EB-C010D494BF5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6600243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66</a:t>
            </a:fld>
            <a:endParaRPr lang="es-ES" dirty="0"/>
          </a:p>
        </p:txBody>
      </p:sp>
    </p:spTree>
    <p:extLst>
      <p:ext uri="{BB962C8B-B14F-4D97-AF65-F5344CB8AC3E}">
        <p14:creationId xmlns:p14="http://schemas.microsoft.com/office/powerpoint/2010/main" val="17658518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67</a:t>
            </a:fld>
            <a:endParaRPr lang="es-ES" dirty="0"/>
          </a:p>
        </p:txBody>
      </p:sp>
    </p:spTree>
    <p:extLst>
      <p:ext uri="{BB962C8B-B14F-4D97-AF65-F5344CB8AC3E}">
        <p14:creationId xmlns:p14="http://schemas.microsoft.com/office/powerpoint/2010/main" val="15307969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68</a:t>
            </a:fld>
            <a:endParaRPr lang="es-ES" dirty="0"/>
          </a:p>
        </p:txBody>
      </p:sp>
    </p:spTree>
    <p:extLst>
      <p:ext uri="{BB962C8B-B14F-4D97-AF65-F5344CB8AC3E}">
        <p14:creationId xmlns:p14="http://schemas.microsoft.com/office/powerpoint/2010/main" val="13971940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69</a:t>
            </a:fld>
            <a:endParaRPr lang="es-ES" dirty="0"/>
          </a:p>
        </p:txBody>
      </p:sp>
    </p:spTree>
    <p:extLst>
      <p:ext uri="{BB962C8B-B14F-4D97-AF65-F5344CB8AC3E}">
        <p14:creationId xmlns:p14="http://schemas.microsoft.com/office/powerpoint/2010/main" val="29865692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70</a:t>
            </a:fld>
            <a:endParaRPr lang="es-ES" dirty="0"/>
          </a:p>
        </p:txBody>
      </p:sp>
    </p:spTree>
    <p:extLst>
      <p:ext uri="{BB962C8B-B14F-4D97-AF65-F5344CB8AC3E}">
        <p14:creationId xmlns:p14="http://schemas.microsoft.com/office/powerpoint/2010/main" val="32353162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71</a:t>
            </a:fld>
            <a:endParaRPr lang="es-ES" dirty="0"/>
          </a:p>
        </p:txBody>
      </p:sp>
    </p:spTree>
    <p:extLst>
      <p:ext uri="{BB962C8B-B14F-4D97-AF65-F5344CB8AC3E}">
        <p14:creationId xmlns:p14="http://schemas.microsoft.com/office/powerpoint/2010/main" val="16206494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72</a:t>
            </a:fld>
            <a:endParaRPr lang="es-ES" dirty="0"/>
          </a:p>
        </p:txBody>
      </p:sp>
    </p:spTree>
    <p:extLst>
      <p:ext uri="{BB962C8B-B14F-4D97-AF65-F5344CB8AC3E}">
        <p14:creationId xmlns:p14="http://schemas.microsoft.com/office/powerpoint/2010/main" val="32864549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73</a:t>
            </a:fld>
            <a:endParaRPr lang="es-ES" dirty="0"/>
          </a:p>
        </p:txBody>
      </p:sp>
    </p:spTree>
    <p:extLst>
      <p:ext uri="{BB962C8B-B14F-4D97-AF65-F5344CB8AC3E}">
        <p14:creationId xmlns:p14="http://schemas.microsoft.com/office/powerpoint/2010/main" val="39516336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74</a:t>
            </a:fld>
            <a:endParaRPr lang="es-ES" dirty="0"/>
          </a:p>
        </p:txBody>
      </p:sp>
    </p:spTree>
    <p:extLst>
      <p:ext uri="{BB962C8B-B14F-4D97-AF65-F5344CB8AC3E}">
        <p14:creationId xmlns:p14="http://schemas.microsoft.com/office/powerpoint/2010/main" val="2367916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75</a:t>
            </a:fld>
            <a:endParaRPr lang="es-ES" dirty="0"/>
          </a:p>
        </p:txBody>
      </p:sp>
    </p:spTree>
    <p:extLst>
      <p:ext uri="{BB962C8B-B14F-4D97-AF65-F5344CB8AC3E}">
        <p14:creationId xmlns:p14="http://schemas.microsoft.com/office/powerpoint/2010/main" val="17326050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76</a:t>
            </a:fld>
            <a:endParaRPr lang="es-ES" dirty="0"/>
          </a:p>
        </p:txBody>
      </p:sp>
    </p:spTree>
    <p:extLst>
      <p:ext uri="{BB962C8B-B14F-4D97-AF65-F5344CB8AC3E}">
        <p14:creationId xmlns:p14="http://schemas.microsoft.com/office/powerpoint/2010/main" val="25114836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77</a:t>
            </a:fld>
            <a:endParaRPr lang="es-ES" dirty="0"/>
          </a:p>
        </p:txBody>
      </p:sp>
    </p:spTree>
    <p:extLst>
      <p:ext uri="{BB962C8B-B14F-4D97-AF65-F5344CB8AC3E}">
        <p14:creationId xmlns:p14="http://schemas.microsoft.com/office/powerpoint/2010/main" val="39715127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78</a:t>
            </a:fld>
            <a:endParaRPr lang="es-ES" dirty="0"/>
          </a:p>
        </p:txBody>
      </p:sp>
    </p:spTree>
    <p:extLst>
      <p:ext uri="{BB962C8B-B14F-4D97-AF65-F5344CB8AC3E}">
        <p14:creationId xmlns:p14="http://schemas.microsoft.com/office/powerpoint/2010/main" val="42403321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79</a:t>
            </a:fld>
            <a:endParaRPr lang="es-ES" dirty="0"/>
          </a:p>
        </p:txBody>
      </p:sp>
    </p:spTree>
    <p:extLst>
      <p:ext uri="{BB962C8B-B14F-4D97-AF65-F5344CB8AC3E}">
        <p14:creationId xmlns:p14="http://schemas.microsoft.com/office/powerpoint/2010/main" val="38843588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80</a:t>
            </a:fld>
            <a:endParaRPr lang="es-ES" dirty="0"/>
          </a:p>
        </p:txBody>
      </p:sp>
    </p:spTree>
    <p:extLst>
      <p:ext uri="{BB962C8B-B14F-4D97-AF65-F5344CB8AC3E}">
        <p14:creationId xmlns:p14="http://schemas.microsoft.com/office/powerpoint/2010/main" val="4136779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81</a:t>
            </a:fld>
            <a:endParaRPr lang="es-ES" dirty="0"/>
          </a:p>
        </p:txBody>
      </p:sp>
    </p:spTree>
    <p:extLst>
      <p:ext uri="{BB962C8B-B14F-4D97-AF65-F5344CB8AC3E}">
        <p14:creationId xmlns:p14="http://schemas.microsoft.com/office/powerpoint/2010/main" val="27535914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82</a:t>
            </a:fld>
            <a:endParaRPr lang="es-ES" dirty="0"/>
          </a:p>
        </p:txBody>
      </p:sp>
    </p:spTree>
    <p:extLst>
      <p:ext uri="{BB962C8B-B14F-4D97-AF65-F5344CB8AC3E}">
        <p14:creationId xmlns:p14="http://schemas.microsoft.com/office/powerpoint/2010/main" val="9603566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83</a:t>
            </a:fld>
            <a:endParaRPr lang="es-ES" dirty="0"/>
          </a:p>
        </p:txBody>
      </p:sp>
    </p:spTree>
    <p:extLst>
      <p:ext uri="{BB962C8B-B14F-4D97-AF65-F5344CB8AC3E}">
        <p14:creationId xmlns:p14="http://schemas.microsoft.com/office/powerpoint/2010/main" val="24687028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84</a:t>
            </a:fld>
            <a:endParaRPr lang="es-ES" dirty="0"/>
          </a:p>
        </p:txBody>
      </p:sp>
    </p:spTree>
    <p:extLst>
      <p:ext uri="{BB962C8B-B14F-4D97-AF65-F5344CB8AC3E}">
        <p14:creationId xmlns:p14="http://schemas.microsoft.com/office/powerpoint/2010/main" val="20992227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85</a:t>
            </a:fld>
            <a:endParaRPr lang="es-ES" dirty="0"/>
          </a:p>
        </p:txBody>
      </p:sp>
    </p:spTree>
    <p:extLst>
      <p:ext uri="{BB962C8B-B14F-4D97-AF65-F5344CB8AC3E}">
        <p14:creationId xmlns:p14="http://schemas.microsoft.com/office/powerpoint/2010/main" val="42558862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86</a:t>
            </a:fld>
            <a:endParaRPr lang="es-ES" dirty="0"/>
          </a:p>
        </p:txBody>
      </p:sp>
    </p:spTree>
    <p:extLst>
      <p:ext uri="{BB962C8B-B14F-4D97-AF65-F5344CB8AC3E}">
        <p14:creationId xmlns:p14="http://schemas.microsoft.com/office/powerpoint/2010/main" val="15473871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87</a:t>
            </a:fld>
            <a:endParaRPr lang="es-ES" dirty="0"/>
          </a:p>
        </p:txBody>
      </p:sp>
    </p:spTree>
    <p:extLst>
      <p:ext uri="{BB962C8B-B14F-4D97-AF65-F5344CB8AC3E}">
        <p14:creationId xmlns:p14="http://schemas.microsoft.com/office/powerpoint/2010/main" val="25624944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88</a:t>
            </a:fld>
            <a:endParaRPr lang="es-ES" dirty="0"/>
          </a:p>
        </p:txBody>
      </p:sp>
    </p:spTree>
    <p:extLst>
      <p:ext uri="{BB962C8B-B14F-4D97-AF65-F5344CB8AC3E}">
        <p14:creationId xmlns:p14="http://schemas.microsoft.com/office/powerpoint/2010/main" val="37947976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89</a:t>
            </a:fld>
            <a:endParaRPr lang="es-ES" dirty="0"/>
          </a:p>
        </p:txBody>
      </p:sp>
    </p:spTree>
    <p:extLst>
      <p:ext uri="{BB962C8B-B14F-4D97-AF65-F5344CB8AC3E}">
        <p14:creationId xmlns:p14="http://schemas.microsoft.com/office/powerpoint/2010/main" val="26132308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90</a:t>
            </a:fld>
            <a:endParaRPr lang="es-ES" dirty="0"/>
          </a:p>
        </p:txBody>
      </p:sp>
    </p:spTree>
    <p:extLst>
      <p:ext uri="{BB962C8B-B14F-4D97-AF65-F5344CB8AC3E}">
        <p14:creationId xmlns:p14="http://schemas.microsoft.com/office/powerpoint/2010/main" val="29265596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91</a:t>
            </a:fld>
            <a:endParaRPr lang="es-ES" dirty="0"/>
          </a:p>
        </p:txBody>
      </p:sp>
    </p:spTree>
    <p:extLst>
      <p:ext uri="{BB962C8B-B14F-4D97-AF65-F5344CB8AC3E}">
        <p14:creationId xmlns:p14="http://schemas.microsoft.com/office/powerpoint/2010/main" val="37912073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92</a:t>
            </a:fld>
            <a:endParaRPr lang="es-ES" dirty="0"/>
          </a:p>
        </p:txBody>
      </p:sp>
    </p:spTree>
    <p:extLst>
      <p:ext uri="{BB962C8B-B14F-4D97-AF65-F5344CB8AC3E}">
        <p14:creationId xmlns:p14="http://schemas.microsoft.com/office/powerpoint/2010/main" val="23193736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93</a:t>
            </a:fld>
            <a:endParaRPr lang="es-ES" dirty="0"/>
          </a:p>
        </p:txBody>
      </p:sp>
    </p:spTree>
    <p:extLst>
      <p:ext uri="{BB962C8B-B14F-4D97-AF65-F5344CB8AC3E}">
        <p14:creationId xmlns:p14="http://schemas.microsoft.com/office/powerpoint/2010/main" val="42013569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94</a:t>
            </a:fld>
            <a:endParaRPr lang="es-ES" dirty="0"/>
          </a:p>
        </p:txBody>
      </p:sp>
    </p:spTree>
    <p:extLst>
      <p:ext uri="{BB962C8B-B14F-4D97-AF65-F5344CB8AC3E}">
        <p14:creationId xmlns:p14="http://schemas.microsoft.com/office/powerpoint/2010/main" val="393786437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95</a:t>
            </a:fld>
            <a:endParaRPr lang="es-ES" dirty="0"/>
          </a:p>
        </p:txBody>
      </p:sp>
    </p:spTree>
    <p:extLst>
      <p:ext uri="{BB962C8B-B14F-4D97-AF65-F5344CB8AC3E}">
        <p14:creationId xmlns:p14="http://schemas.microsoft.com/office/powerpoint/2010/main" val="21460669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96</a:t>
            </a:fld>
            <a:endParaRPr lang="es-ES" dirty="0"/>
          </a:p>
        </p:txBody>
      </p:sp>
    </p:spTree>
    <p:extLst>
      <p:ext uri="{BB962C8B-B14F-4D97-AF65-F5344CB8AC3E}">
        <p14:creationId xmlns:p14="http://schemas.microsoft.com/office/powerpoint/2010/main" val="5426385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97</a:t>
            </a:fld>
            <a:endParaRPr lang="es-ES" dirty="0"/>
          </a:p>
        </p:txBody>
      </p:sp>
    </p:spTree>
    <p:extLst>
      <p:ext uri="{BB962C8B-B14F-4D97-AF65-F5344CB8AC3E}">
        <p14:creationId xmlns:p14="http://schemas.microsoft.com/office/powerpoint/2010/main" val="39932867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98</a:t>
            </a:fld>
            <a:endParaRPr lang="es-ES" dirty="0"/>
          </a:p>
        </p:txBody>
      </p:sp>
    </p:spTree>
    <p:extLst>
      <p:ext uri="{BB962C8B-B14F-4D97-AF65-F5344CB8AC3E}">
        <p14:creationId xmlns:p14="http://schemas.microsoft.com/office/powerpoint/2010/main" val="25596592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99</a:t>
            </a:fld>
            <a:endParaRPr lang="es-ES" dirty="0"/>
          </a:p>
        </p:txBody>
      </p:sp>
    </p:spTree>
    <p:extLst>
      <p:ext uri="{BB962C8B-B14F-4D97-AF65-F5344CB8AC3E}">
        <p14:creationId xmlns:p14="http://schemas.microsoft.com/office/powerpoint/2010/main" val="22729545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100</a:t>
            </a:fld>
            <a:endParaRPr lang="es-ES" dirty="0"/>
          </a:p>
        </p:txBody>
      </p:sp>
    </p:spTree>
    <p:extLst>
      <p:ext uri="{BB962C8B-B14F-4D97-AF65-F5344CB8AC3E}">
        <p14:creationId xmlns:p14="http://schemas.microsoft.com/office/powerpoint/2010/main" val="19940991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101</a:t>
            </a:fld>
            <a:endParaRPr lang="es-ES" dirty="0"/>
          </a:p>
        </p:txBody>
      </p:sp>
    </p:spTree>
    <p:extLst>
      <p:ext uri="{BB962C8B-B14F-4D97-AF65-F5344CB8AC3E}">
        <p14:creationId xmlns:p14="http://schemas.microsoft.com/office/powerpoint/2010/main" val="3013834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102</a:t>
            </a:fld>
            <a:endParaRPr lang="es-ES" dirty="0"/>
          </a:p>
        </p:txBody>
      </p:sp>
    </p:spTree>
    <p:extLst>
      <p:ext uri="{BB962C8B-B14F-4D97-AF65-F5344CB8AC3E}">
        <p14:creationId xmlns:p14="http://schemas.microsoft.com/office/powerpoint/2010/main" val="34921255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103</a:t>
            </a:fld>
            <a:endParaRPr lang="es-ES" dirty="0"/>
          </a:p>
        </p:txBody>
      </p:sp>
    </p:spTree>
    <p:extLst>
      <p:ext uri="{BB962C8B-B14F-4D97-AF65-F5344CB8AC3E}">
        <p14:creationId xmlns:p14="http://schemas.microsoft.com/office/powerpoint/2010/main" val="30670518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104</a:t>
            </a:fld>
            <a:endParaRPr lang="es-ES" dirty="0"/>
          </a:p>
        </p:txBody>
      </p:sp>
    </p:spTree>
    <p:extLst>
      <p:ext uri="{BB962C8B-B14F-4D97-AF65-F5344CB8AC3E}">
        <p14:creationId xmlns:p14="http://schemas.microsoft.com/office/powerpoint/2010/main" val="30214186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105</a:t>
            </a:fld>
            <a:endParaRPr lang="es-ES" dirty="0"/>
          </a:p>
        </p:txBody>
      </p:sp>
    </p:spTree>
    <p:extLst>
      <p:ext uri="{BB962C8B-B14F-4D97-AF65-F5344CB8AC3E}">
        <p14:creationId xmlns:p14="http://schemas.microsoft.com/office/powerpoint/2010/main" val="368865685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106</a:t>
            </a:fld>
            <a:endParaRPr lang="es-ES" dirty="0"/>
          </a:p>
        </p:txBody>
      </p:sp>
    </p:spTree>
    <p:extLst>
      <p:ext uri="{BB962C8B-B14F-4D97-AF65-F5344CB8AC3E}">
        <p14:creationId xmlns:p14="http://schemas.microsoft.com/office/powerpoint/2010/main" val="288007272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107</a:t>
            </a:fld>
            <a:endParaRPr lang="es-ES" dirty="0"/>
          </a:p>
        </p:txBody>
      </p:sp>
    </p:spTree>
    <p:extLst>
      <p:ext uri="{BB962C8B-B14F-4D97-AF65-F5344CB8AC3E}">
        <p14:creationId xmlns:p14="http://schemas.microsoft.com/office/powerpoint/2010/main" val="38431708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108</a:t>
            </a:fld>
            <a:endParaRPr lang="es-ES" dirty="0"/>
          </a:p>
        </p:txBody>
      </p:sp>
    </p:spTree>
    <p:extLst>
      <p:ext uri="{BB962C8B-B14F-4D97-AF65-F5344CB8AC3E}">
        <p14:creationId xmlns:p14="http://schemas.microsoft.com/office/powerpoint/2010/main" val="17693983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109</a:t>
            </a:fld>
            <a:endParaRPr lang="es-ES" dirty="0"/>
          </a:p>
        </p:txBody>
      </p:sp>
    </p:spTree>
    <p:extLst>
      <p:ext uri="{BB962C8B-B14F-4D97-AF65-F5344CB8AC3E}">
        <p14:creationId xmlns:p14="http://schemas.microsoft.com/office/powerpoint/2010/main" val="594495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110</a:t>
            </a:fld>
            <a:endParaRPr lang="es-ES" dirty="0"/>
          </a:p>
        </p:txBody>
      </p:sp>
    </p:spTree>
    <p:extLst>
      <p:ext uri="{BB962C8B-B14F-4D97-AF65-F5344CB8AC3E}">
        <p14:creationId xmlns:p14="http://schemas.microsoft.com/office/powerpoint/2010/main" val="31772971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111</a:t>
            </a:fld>
            <a:endParaRPr lang="es-ES" dirty="0"/>
          </a:p>
        </p:txBody>
      </p:sp>
    </p:spTree>
    <p:extLst>
      <p:ext uri="{BB962C8B-B14F-4D97-AF65-F5344CB8AC3E}">
        <p14:creationId xmlns:p14="http://schemas.microsoft.com/office/powerpoint/2010/main" val="9910722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112</a:t>
            </a:fld>
            <a:endParaRPr lang="es-ES" dirty="0"/>
          </a:p>
        </p:txBody>
      </p:sp>
    </p:spTree>
    <p:extLst>
      <p:ext uri="{BB962C8B-B14F-4D97-AF65-F5344CB8AC3E}">
        <p14:creationId xmlns:p14="http://schemas.microsoft.com/office/powerpoint/2010/main" val="16471354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113</a:t>
            </a:fld>
            <a:endParaRPr lang="es-ES" dirty="0"/>
          </a:p>
        </p:txBody>
      </p:sp>
    </p:spTree>
    <p:extLst>
      <p:ext uri="{BB962C8B-B14F-4D97-AF65-F5344CB8AC3E}">
        <p14:creationId xmlns:p14="http://schemas.microsoft.com/office/powerpoint/2010/main" val="34959205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114</a:t>
            </a:fld>
            <a:endParaRPr lang="es-ES" dirty="0"/>
          </a:p>
        </p:txBody>
      </p:sp>
    </p:spTree>
    <p:extLst>
      <p:ext uri="{BB962C8B-B14F-4D97-AF65-F5344CB8AC3E}">
        <p14:creationId xmlns:p14="http://schemas.microsoft.com/office/powerpoint/2010/main" val="18092660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115</a:t>
            </a:fld>
            <a:endParaRPr lang="es-ES" dirty="0"/>
          </a:p>
        </p:txBody>
      </p:sp>
    </p:spTree>
    <p:extLst>
      <p:ext uri="{BB962C8B-B14F-4D97-AF65-F5344CB8AC3E}">
        <p14:creationId xmlns:p14="http://schemas.microsoft.com/office/powerpoint/2010/main" val="364882956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116</a:t>
            </a:fld>
            <a:endParaRPr lang="es-ES" dirty="0"/>
          </a:p>
        </p:txBody>
      </p:sp>
    </p:spTree>
    <p:extLst>
      <p:ext uri="{BB962C8B-B14F-4D97-AF65-F5344CB8AC3E}">
        <p14:creationId xmlns:p14="http://schemas.microsoft.com/office/powerpoint/2010/main" val="23723874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117</a:t>
            </a:fld>
            <a:endParaRPr lang="es-ES" dirty="0"/>
          </a:p>
        </p:txBody>
      </p:sp>
    </p:spTree>
    <p:extLst>
      <p:ext uri="{BB962C8B-B14F-4D97-AF65-F5344CB8AC3E}">
        <p14:creationId xmlns:p14="http://schemas.microsoft.com/office/powerpoint/2010/main" val="13352036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118</a:t>
            </a:fld>
            <a:endParaRPr lang="es-ES" dirty="0"/>
          </a:p>
        </p:txBody>
      </p:sp>
    </p:spTree>
    <p:extLst>
      <p:ext uri="{BB962C8B-B14F-4D97-AF65-F5344CB8AC3E}">
        <p14:creationId xmlns:p14="http://schemas.microsoft.com/office/powerpoint/2010/main" val="144162246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119</a:t>
            </a:fld>
            <a:endParaRPr lang="es-ES" dirty="0"/>
          </a:p>
        </p:txBody>
      </p:sp>
    </p:spTree>
    <p:extLst>
      <p:ext uri="{BB962C8B-B14F-4D97-AF65-F5344CB8AC3E}">
        <p14:creationId xmlns:p14="http://schemas.microsoft.com/office/powerpoint/2010/main" val="424589546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120</a:t>
            </a:fld>
            <a:endParaRPr lang="es-ES" dirty="0"/>
          </a:p>
        </p:txBody>
      </p:sp>
    </p:spTree>
    <p:extLst>
      <p:ext uri="{BB962C8B-B14F-4D97-AF65-F5344CB8AC3E}">
        <p14:creationId xmlns:p14="http://schemas.microsoft.com/office/powerpoint/2010/main" val="25614775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121</a:t>
            </a:fld>
            <a:endParaRPr lang="es-ES" dirty="0"/>
          </a:p>
        </p:txBody>
      </p:sp>
    </p:spTree>
    <p:extLst>
      <p:ext uri="{BB962C8B-B14F-4D97-AF65-F5344CB8AC3E}">
        <p14:creationId xmlns:p14="http://schemas.microsoft.com/office/powerpoint/2010/main" val="69539758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122</a:t>
            </a:fld>
            <a:endParaRPr lang="es-ES" dirty="0"/>
          </a:p>
        </p:txBody>
      </p:sp>
    </p:spTree>
    <p:extLst>
      <p:ext uri="{BB962C8B-B14F-4D97-AF65-F5344CB8AC3E}">
        <p14:creationId xmlns:p14="http://schemas.microsoft.com/office/powerpoint/2010/main" val="237459030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123</a:t>
            </a:fld>
            <a:endParaRPr lang="es-ES" dirty="0"/>
          </a:p>
        </p:txBody>
      </p:sp>
    </p:spTree>
    <p:extLst>
      <p:ext uri="{BB962C8B-B14F-4D97-AF65-F5344CB8AC3E}">
        <p14:creationId xmlns:p14="http://schemas.microsoft.com/office/powerpoint/2010/main" val="315765413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Marques de Alella.-Jardin de Julio Muñoz Ramonet.-</a:t>
            </a:r>
          </a:p>
          <a:p>
            <a:endParaRPr lang="es-ES" dirty="0"/>
          </a:p>
        </p:txBody>
      </p:sp>
      <p:sp>
        <p:nvSpPr>
          <p:cNvPr id="4" name="3 Marcador de número de diapositiva"/>
          <p:cNvSpPr>
            <a:spLocks noGrp="1"/>
          </p:cNvSpPr>
          <p:nvPr>
            <p:ph type="sldNum" sz="quarter" idx="10"/>
          </p:nvPr>
        </p:nvSpPr>
        <p:spPr/>
        <p:txBody>
          <a:bodyPr/>
          <a:lstStyle/>
          <a:p>
            <a:fld id="{684A22E9-8D1C-4004-90BE-8834F4C27F91}" type="slidenum">
              <a:rPr lang="es-ES" smtClean="0"/>
              <a:t>124</a:t>
            </a:fld>
            <a:endParaRPr lang="es-ES" dirty="0"/>
          </a:p>
        </p:txBody>
      </p:sp>
    </p:spTree>
    <p:extLst>
      <p:ext uri="{BB962C8B-B14F-4D97-AF65-F5344CB8AC3E}">
        <p14:creationId xmlns:p14="http://schemas.microsoft.com/office/powerpoint/2010/main" val="658539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88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18925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873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9171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581746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7994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42064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61787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94892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4366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0745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356566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8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69.jpg"/><Relationship Id="rId5" Type="http://schemas.openxmlformats.org/officeDocument/2006/relationships/image" Target="../media/image93.jpg"/><Relationship Id="rId4" Type="http://schemas.openxmlformats.org/officeDocument/2006/relationships/image" Target="../media/image92.jpg"/></Relationships>
</file>

<file path=ppt/slides/_rels/slide8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9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22.JPG"/></Relationships>
</file>

<file path=ppt/slides/_rels/slide11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0.xml"/><Relationship Id="rId1" Type="http://schemas.openxmlformats.org/officeDocument/2006/relationships/slideLayout" Target="../slideLayouts/slideLayout7.xml"/><Relationship Id="rId5" Type="http://schemas.openxmlformats.org/officeDocument/2006/relationships/image" Target="../media/image124.JPG"/><Relationship Id="rId4" Type="http://schemas.openxmlformats.org/officeDocument/2006/relationships/image" Target="../media/image128.JPG"/></Relationships>
</file>

<file path=ppt/slides/_rels/slide11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116632"/>
            <a:ext cx="6408712" cy="4320480"/>
          </a:xfrm>
        </p:spPr>
        <p:txBody>
          <a:bodyPr>
            <a:normAutofit fontScale="90000"/>
          </a:bodyPr>
          <a:lstStyle/>
          <a:p>
            <a:r>
              <a:rPr lang="es-ES" sz="3200" dirty="0"/>
              <a:t>JARDINES DE JEAN CLAUDE NICOLAS FORESTIER EN ESPAÑA.-Jardines de Castilleja de Guzmán.-Jardin del Marques de Alella.- Julio Muñoz Ramonet.-Barcelona</a:t>
            </a:r>
            <a:br>
              <a:rPr lang="es-ES" sz="3200" dirty="0"/>
            </a:br>
            <a:br>
              <a:rPr lang="es-ES" sz="3200" dirty="0"/>
            </a:br>
            <a:r>
              <a:rPr lang="es-ES" sz="3200" dirty="0"/>
              <a:t> </a:t>
            </a:r>
          </a:p>
        </p:txBody>
      </p:sp>
      <p:sp>
        <p:nvSpPr>
          <p:cNvPr id="3" name="2 Subtítulo"/>
          <p:cNvSpPr>
            <a:spLocks noGrp="1"/>
          </p:cNvSpPr>
          <p:nvPr>
            <p:ph type="subTitle" idx="1"/>
          </p:nvPr>
        </p:nvSpPr>
        <p:spPr>
          <a:xfrm>
            <a:off x="2555776" y="5085184"/>
            <a:ext cx="4608512" cy="1224136"/>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2530327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Castilleja de Guzmán</a:t>
            </a:r>
            <a:br>
              <a:rPr lang="es-ES" dirty="0"/>
            </a:br>
            <a:endParaRPr lang="es-ES" dirty="0"/>
          </a:p>
        </p:txBody>
      </p:sp>
      <p:sp>
        <p:nvSpPr>
          <p:cNvPr id="5" name="4 Marcador de contenido"/>
          <p:cNvSpPr>
            <a:spLocks noGrp="1"/>
          </p:cNvSpPr>
          <p:nvPr>
            <p:ph sz="quarter" idx="1"/>
          </p:nvPr>
        </p:nvSpPr>
        <p:spPr/>
        <p:txBody>
          <a:bodyPr/>
          <a:lstStyle/>
          <a:p>
            <a:r>
              <a:rPr lang="es-ES" dirty="0"/>
              <a:t>En el Jardín de Forestier confluyen  las vistas del paisaje de la cornisa Aljarafeña, con la hermosa composición creada por Jean Claude Nicolás Forestier personaje de nuestra villa, Castilleja de Guzmán.</a:t>
            </a:r>
          </a:p>
          <a:p>
            <a:r>
              <a:rPr lang="es-ES" dirty="0"/>
              <a:t>Los jardines ligados a Sevilla por el parque de María Luisa realizados por el ingeniero forestal, que estuvo afincado en el Palacio de los Guzmanes, ha pasado a la historia del arte de los jardines como experto botánico, silvicultor, ingeniero forestal y gran diseñador de jardines.</a:t>
            </a:r>
          </a:p>
        </p:txBody>
      </p:sp>
    </p:spTree>
    <p:extLst>
      <p:ext uri="{BB962C8B-B14F-4D97-AF65-F5344CB8AC3E}">
        <p14:creationId xmlns:p14="http://schemas.microsoft.com/office/powerpoint/2010/main" val="1205391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Pero fue además creador de un nuevo estilo de jardines con una serie de elementos que asumió como fundamentales en el concepto de su jardín modernista, enamorado de los paisajes y la historia de la tierra de Sevilla. Su aportación más novedosa y sorprendente fue la que se bautizó después como jardín neo-árabe según unos, neo-sevillano según otros e incluso denominado jardín mediterráneo.</a:t>
            </a:r>
          </a:p>
          <a:p>
            <a:r>
              <a:rPr lang="es-ES" dirty="0"/>
              <a:t> Historia que remonta desde los romanos, como villa de Itálica. El palacio se ubica en lo que fue un campamento militar romano (castra), en torno al cual se agrupaban algunas viviendas. Durante la dominación musulmana, Castalla se convierte en una alquería cuyos inquilinos cultivan las tierras circundantes, aunque mantiene la función estratégica por su posición elevada, como atalaya natural para prevenir posibles ataques normandos o castellanos. </a:t>
            </a:r>
          </a:p>
        </p:txBody>
      </p:sp>
    </p:spTree>
    <p:extLst>
      <p:ext uri="{BB962C8B-B14F-4D97-AF65-F5344CB8AC3E}">
        <p14:creationId xmlns:p14="http://schemas.microsoft.com/office/powerpoint/2010/main" val="981476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temible caudillo Almanzor llega a hospedarse de manera eventual en el palacio ubicado en el mismo emplazamiento ocupado más tarde por los Condes de Castilleja de Guzmán. Tras su conquista cristiana en tiempos del rey Fernando III el Santo (1.248), la localidad perteneció a la Orden Militar de Alcántara, de la que se independiza durante el siglo XIV. Durante varios siglos vive bajo la jurisdicción de los Guzmanes (que le proporcionan su actual apellido) hasta la disolución de los señoríos en el siglo XIX. El jardín de Castilleja de Guzmán es una de las últimas creaciones del ingeniero forestal francés Forestier situado en pleno Aljarafe sevillano, por encargo del IV Conde de Castilleja de Guzmán, (Joaquín Rodríguez de Rivas y de la Gándara). </a:t>
            </a:r>
          </a:p>
        </p:txBody>
      </p:sp>
    </p:spTree>
    <p:extLst>
      <p:ext uri="{BB962C8B-B14F-4D97-AF65-F5344CB8AC3E}">
        <p14:creationId xmlns:p14="http://schemas.microsoft.com/office/powerpoint/2010/main" val="552880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Fue reformada con extraordinaria sensibilidad entre 1920-1928. Forestier hizo un jardín único en su género, como mirador que permitía prolongar la mirada, la emoción y contemplación sin interferencias  hasta Sierra Morena y Grazalema. </a:t>
            </a:r>
          </a:p>
          <a:p>
            <a:r>
              <a:rPr lang="es-ES" dirty="0"/>
              <a:t>A través de los paisajes más atractivos de Sevilla. Los parterres, el laberinto, las fuentes y los arriates que han permanecido semi-abandonados durante medio siglo. Hoy en día estos jardines ya han sido incorporados al Catálogo General del Patrimonio Histórico Andaluz, fue declarado Bien de Interés Cultural (BIC) con categoría de monumento.</a:t>
            </a:r>
          </a:p>
          <a:p>
            <a:r>
              <a:rPr lang="es-ES" dirty="0"/>
              <a:t>El jardín conserva su trazado primitivo manteniendo, notorias y visibles sus esencias foresterianas. Jacarandás, cipreses, parterres, fuentes y bancos de azulejos sirven de preámbulo a la explosión de belleza botánica que nos podemos encontrar en su interior. </a:t>
            </a:r>
          </a:p>
          <a:p>
            <a:endParaRPr lang="es-ES" dirty="0"/>
          </a:p>
        </p:txBody>
      </p:sp>
    </p:spTree>
    <p:extLst>
      <p:ext uri="{BB962C8B-B14F-4D97-AF65-F5344CB8AC3E}">
        <p14:creationId xmlns:p14="http://schemas.microsoft.com/office/powerpoint/2010/main" val="1722889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Jean Claude Nicolás Forestier ha pasado a la historia del arte de los jardines como experto botánico, silvicultor, urbanista y gran diseñador de jardines. Pero fue además creador de un nuevo estilo de jardines con una serie de elementos que asumió como fundamentales en el concepto de "su" jardín modernista.. En este caso, el jardín conserva su trazado primitivo manteniendo, notorias y visibles, sus esencias foresterianas. El terreno, ligeramente elevado sobre su entorno de olivares, se articula en tres grandes terrazas.</a:t>
            </a:r>
          </a:p>
          <a:p>
            <a:r>
              <a:rPr lang="es-ES" dirty="0"/>
              <a:t>En 1933 los hermanos Lissen adquirieron en subasta el palacio y la hacienda, y se los donaron en 1936 al Ayuntamiento de Sevilla, el cual a su vez lo cedió en 1944 a la Universidad de Sevilla. </a:t>
            </a:r>
          </a:p>
        </p:txBody>
      </p:sp>
    </p:spTree>
    <p:extLst>
      <p:ext uri="{BB962C8B-B14F-4D97-AF65-F5344CB8AC3E}">
        <p14:creationId xmlns:p14="http://schemas.microsoft.com/office/powerpoint/2010/main" val="171066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Ésta, actual titular de las instalaciones, las ha empleado desde entonces y hasta el curso 2013/2014 como sede del Colegio Mayor Santa María del Buen Aire, si bien ahora están en desuso por el cierre de dicha institución.</a:t>
            </a:r>
          </a:p>
          <a:p>
            <a:r>
              <a:rPr lang="es-ES" dirty="0"/>
              <a:t>El antiguo Palacio de los Condes de Castilleja de Guzmán, Hacienda de la Divina Pastora y los Jardines de Forestier están recogidos en el Catálogo General del Patrimonio Histórico Andaluz como Bienes de Interés Cultural desde 2005.</a:t>
            </a:r>
          </a:p>
        </p:txBody>
      </p:sp>
    </p:spTree>
    <p:extLst>
      <p:ext uri="{BB962C8B-B14F-4D97-AF65-F5344CB8AC3E}">
        <p14:creationId xmlns:p14="http://schemas.microsoft.com/office/powerpoint/2010/main" val="141477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27964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3517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969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915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5730"/>
            <a:ext cx="9036496" cy="356728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52" y="3174036"/>
            <a:ext cx="9144000" cy="3683964"/>
          </a:xfrm>
          <a:prstGeom prst="rect">
            <a:avLst/>
          </a:prstGeom>
        </p:spPr>
      </p:pic>
    </p:spTree>
    <p:extLst>
      <p:ext uri="{BB962C8B-B14F-4D97-AF65-F5344CB8AC3E}">
        <p14:creationId xmlns:p14="http://schemas.microsoft.com/office/powerpoint/2010/main" val="2984258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17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3319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791996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0859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302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02639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368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04458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930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502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669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544403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267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720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3261345" cy="23812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81250"/>
            <a:ext cx="4572000" cy="4484166"/>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1345" y="0"/>
            <a:ext cx="5905500" cy="238125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7" y="2381250"/>
            <a:ext cx="4882877" cy="4507581"/>
          </a:xfrm>
          <a:prstGeom prst="rect">
            <a:avLst/>
          </a:prstGeom>
        </p:spPr>
      </p:pic>
    </p:spTree>
    <p:extLst>
      <p:ext uri="{BB962C8B-B14F-4D97-AF65-F5344CB8AC3E}">
        <p14:creationId xmlns:p14="http://schemas.microsoft.com/office/powerpoint/2010/main" val="2314719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85"/>
          <a:stretch/>
        </p:blipFill>
        <p:spPr>
          <a:xfrm>
            <a:off x="0" y="0"/>
            <a:ext cx="9144000" cy="6858000"/>
          </a:xfrm>
          <a:prstGeom prst="rect">
            <a:avLst/>
          </a:prstGeom>
        </p:spPr>
      </p:pic>
    </p:spTree>
    <p:extLst>
      <p:ext uri="{BB962C8B-B14F-4D97-AF65-F5344CB8AC3E}">
        <p14:creationId xmlns:p14="http://schemas.microsoft.com/office/powerpoint/2010/main" val="4153679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1476"/>
            <a:ext cx="9144000" cy="6478488"/>
          </a:xfrm>
          <a:prstGeom prst="rect">
            <a:avLst/>
          </a:prstGeom>
        </p:spPr>
      </p:pic>
    </p:spTree>
    <p:extLst>
      <p:ext uri="{BB962C8B-B14F-4D97-AF65-F5344CB8AC3E}">
        <p14:creationId xmlns:p14="http://schemas.microsoft.com/office/powerpoint/2010/main" val="3059765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907457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162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8037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319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269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68651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743926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410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563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4332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51824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12976"/>
            <a:ext cx="6496050" cy="37814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5752" y="15428"/>
            <a:ext cx="4495378" cy="319754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6050" y="3212976"/>
            <a:ext cx="2625080" cy="3645024"/>
          </a:xfrm>
          <a:prstGeom prst="rect">
            <a:avLst/>
          </a:prstGeom>
        </p:spPr>
      </p:pic>
    </p:spTree>
    <p:extLst>
      <p:ext uri="{BB962C8B-B14F-4D97-AF65-F5344CB8AC3E}">
        <p14:creationId xmlns:p14="http://schemas.microsoft.com/office/powerpoint/2010/main" val="232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7349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Tree>
    <p:extLst>
      <p:ext uri="{BB962C8B-B14F-4D97-AF65-F5344CB8AC3E}">
        <p14:creationId xmlns:p14="http://schemas.microsoft.com/office/powerpoint/2010/main" val="226113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1863124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1556566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9432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del Marques de Alella.- Julio Muñoz Ramonet.-Barcelona</a:t>
            </a:r>
          </a:p>
        </p:txBody>
      </p:sp>
      <p:sp>
        <p:nvSpPr>
          <p:cNvPr id="3" name="2 Marcador de contenido"/>
          <p:cNvSpPr>
            <a:spLocks noGrp="1"/>
          </p:cNvSpPr>
          <p:nvPr>
            <p:ph sz="quarter" idx="1"/>
          </p:nvPr>
        </p:nvSpPr>
        <p:spPr/>
        <p:txBody>
          <a:bodyPr>
            <a:normAutofit fontScale="92500"/>
          </a:bodyPr>
          <a:lstStyle/>
          <a:p>
            <a:r>
              <a:rPr lang="es-ES" dirty="0"/>
              <a:t>Los jardines, de gran valor patrimonial, fueron proyectados el año 1916 por Jean Claude Nicolás Forestier por encargo del Marqués de Alella. En 1933 se vendió parte de la propiedad para hacer construir viviendas, eliminando una parte importante de los jardines. Después de que Julio Muñoz Ramonet se convirtiera en propietario de la finca, se produjo la última remodelación, entre 1956 y 1957, a cargo de Joan Mirambell, y que es como los encontramos en la actualidad. Los jardines de la finca Muñoz Ramonet significan una importante incorporación a los jardines históricos de la ciudad, como ejemplo bien conservado de los jardines de burguesía barcelonesa del siglo XX.</a:t>
            </a:r>
          </a:p>
        </p:txBody>
      </p:sp>
    </p:spTree>
    <p:extLst>
      <p:ext uri="{BB962C8B-B14F-4D97-AF65-F5344CB8AC3E}">
        <p14:creationId xmlns:p14="http://schemas.microsoft.com/office/powerpoint/2010/main" val="2803493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4686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3488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86554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75" b="6364"/>
          <a:stretch/>
        </p:blipFill>
        <p:spPr>
          <a:xfrm>
            <a:off x="0" y="0"/>
            <a:ext cx="9252519" cy="6858000"/>
          </a:xfrm>
          <a:prstGeom prst="rect">
            <a:avLst/>
          </a:prstGeom>
        </p:spPr>
      </p:pic>
    </p:spTree>
    <p:extLst>
      <p:ext uri="{BB962C8B-B14F-4D97-AF65-F5344CB8AC3E}">
        <p14:creationId xmlns:p14="http://schemas.microsoft.com/office/powerpoint/2010/main" val="1166633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356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8878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 r="-125" b="4375"/>
          <a:stretch/>
        </p:blipFill>
        <p:spPr>
          <a:xfrm>
            <a:off x="4566294" y="0"/>
            <a:ext cx="4577705" cy="6858000"/>
          </a:xfrm>
          <a:prstGeom prst="rect">
            <a:avLst/>
          </a:prstGeom>
        </p:spPr>
      </p:pic>
    </p:spTree>
    <p:extLst>
      <p:ext uri="{BB962C8B-B14F-4D97-AF65-F5344CB8AC3E}">
        <p14:creationId xmlns:p14="http://schemas.microsoft.com/office/powerpoint/2010/main" val="1667454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60331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95371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50" b="6875"/>
          <a:stretch/>
        </p:blipFill>
        <p:spPr>
          <a:xfrm>
            <a:off x="0" y="0"/>
            <a:ext cx="9258300" cy="6858000"/>
          </a:xfrm>
          <a:prstGeom prst="rect">
            <a:avLst/>
          </a:prstGeom>
        </p:spPr>
      </p:pic>
    </p:spTree>
    <p:extLst>
      <p:ext uri="{BB962C8B-B14F-4D97-AF65-F5344CB8AC3E}">
        <p14:creationId xmlns:p14="http://schemas.microsoft.com/office/powerpoint/2010/main" val="3982866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9874152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2" b="6364"/>
          <a:stretch/>
        </p:blipFill>
        <p:spPr>
          <a:xfrm>
            <a:off x="0" y="0"/>
            <a:ext cx="9324527" cy="6858000"/>
          </a:xfrm>
          <a:prstGeom prst="rect">
            <a:avLst/>
          </a:prstGeom>
        </p:spPr>
      </p:pic>
    </p:spTree>
    <p:extLst>
      <p:ext uri="{BB962C8B-B14F-4D97-AF65-F5344CB8AC3E}">
        <p14:creationId xmlns:p14="http://schemas.microsoft.com/office/powerpoint/2010/main" val="28165684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3096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79942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8995857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009293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06264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629755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7017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12762"/>
          <a:stretch/>
        </p:blipFill>
        <p:spPr>
          <a:xfrm>
            <a:off x="4572001" y="0"/>
            <a:ext cx="4572000" cy="6858000"/>
          </a:xfrm>
          <a:prstGeom prst="rect">
            <a:avLst/>
          </a:prstGeom>
        </p:spPr>
      </p:pic>
    </p:spTree>
    <p:extLst>
      <p:ext uri="{BB962C8B-B14F-4D97-AF65-F5344CB8AC3E}">
        <p14:creationId xmlns:p14="http://schemas.microsoft.com/office/powerpoint/2010/main" val="18676366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177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074"/>
          <a:stretch/>
        </p:blipFill>
        <p:spPr>
          <a:xfrm>
            <a:off x="3999214" y="25126"/>
            <a:ext cx="5144786" cy="6832873"/>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3966"/>
          <a:stretch/>
        </p:blipFill>
        <p:spPr>
          <a:xfrm>
            <a:off x="0" y="57694"/>
            <a:ext cx="4572000" cy="6800306"/>
          </a:xfrm>
          <a:prstGeom prst="rect">
            <a:avLst/>
          </a:prstGeom>
        </p:spPr>
      </p:pic>
    </p:spTree>
    <p:extLst>
      <p:ext uri="{BB962C8B-B14F-4D97-AF65-F5344CB8AC3E}">
        <p14:creationId xmlns:p14="http://schemas.microsoft.com/office/powerpoint/2010/main" val="1370719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30380565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726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8438"/>
          <a:stretch/>
        </p:blipFill>
        <p:spPr>
          <a:xfrm>
            <a:off x="0" y="0"/>
            <a:ext cx="9144000" cy="6858000"/>
          </a:xfrm>
          <a:prstGeom prst="rect">
            <a:avLst/>
          </a:prstGeom>
        </p:spPr>
      </p:pic>
    </p:spTree>
    <p:extLst>
      <p:ext uri="{BB962C8B-B14F-4D97-AF65-F5344CB8AC3E}">
        <p14:creationId xmlns:p14="http://schemas.microsoft.com/office/powerpoint/2010/main" val="23836323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070230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17564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13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7011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73292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19289275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5876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2383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9922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8314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382493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90549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3412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51447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1" y="0"/>
            <a:ext cx="4297089" cy="6858000"/>
          </a:xfrm>
          <a:prstGeom prst="rect">
            <a:avLst/>
          </a:prstGeom>
        </p:spPr>
      </p:pic>
    </p:spTree>
    <p:extLst>
      <p:ext uri="{BB962C8B-B14F-4D97-AF65-F5344CB8AC3E}">
        <p14:creationId xmlns:p14="http://schemas.microsoft.com/office/powerpoint/2010/main" val="32554624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085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7063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4072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57550"/>
            <a:ext cx="6381750" cy="36004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24011"/>
            <a:ext cx="4499991" cy="3233539"/>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22835" t="49333" r="523" b="1"/>
          <a:stretch/>
        </p:blipFill>
        <p:spPr>
          <a:xfrm>
            <a:off x="5200650" y="3257550"/>
            <a:ext cx="3943350" cy="3624460"/>
          </a:xfrm>
          <a:prstGeom prst="rect">
            <a:avLst/>
          </a:prstGeom>
        </p:spPr>
      </p:pic>
    </p:spTree>
    <p:extLst>
      <p:ext uri="{BB962C8B-B14F-4D97-AF65-F5344CB8AC3E}">
        <p14:creationId xmlns:p14="http://schemas.microsoft.com/office/powerpoint/2010/main" val="16628308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431109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77942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7147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34107136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31161132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1943458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6339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7871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64139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81" b="2875"/>
          <a:stretch/>
        </p:blipFill>
        <p:spPr>
          <a:xfrm>
            <a:off x="1" y="25722"/>
            <a:ext cx="4471988" cy="683227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1989" y="0"/>
            <a:ext cx="4692574" cy="6858000"/>
          </a:xfrm>
          <a:prstGeom prst="rect">
            <a:avLst/>
          </a:prstGeom>
        </p:spPr>
      </p:pic>
    </p:spTree>
    <p:extLst>
      <p:ext uri="{BB962C8B-B14F-4D97-AF65-F5344CB8AC3E}">
        <p14:creationId xmlns:p14="http://schemas.microsoft.com/office/powerpoint/2010/main" val="33915642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33287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53654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4" y="28575"/>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2847" y="0"/>
            <a:ext cx="4572000" cy="6858000"/>
          </a:xfrm>
          <a:prstGeom prst="rect">
            <a:avLst/>
          </a:prstGeom>
        </p:spPr>
      </p:pic>
    </p:spTree>
    <p:extLst>
      <p:ext uri="{BB962C8B-B14F-4D97-AF65-F5344CB8AC3E}">
        <p14:creationId xmlns:p14="http://schemas.microsoft.com/office/powerpoint/2010/main" val="30288682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66326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34435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23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1928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4274" y="0"/>
            <a:ext cx="4572000" cy="6858000"/>
          </a:xfrm>
          <a:prstGeom prst="rect">
            <a:avLst/>
          </a:prstGeom>
        </p:spPr>
      </p:pic>
    </p:spTree>
    <p:extLst>
      <p:ext uri="{BB962C8B-B14F-4D97-AF65-F5344CB8AC3E}">
        <p14:creationId xmlns:p14="http://schemas.microsoft.com/office/powerpoint/2010/main" val="40398661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75983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2726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6564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5568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340415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077680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33"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133" y="-25723"/>
            <a:ext cx="4572000" cy="6858000"/>
          </a:xfrm>
          <a:prstGeom prst="rect">
            <a:avLst/>
          </a:prstGeom>
        </p:spPr>
      </p:pic>
    </p:spTree>
    <p:extLst>
      <p:ext uri="{BB962C8B-B14F-4D97-AF65-F5344CB8AC3E}">
        <p14:creationId xmlns:p14="http://schemas.microsoft.com/office/powerpoint/2010/main" val="29875378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70688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25937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3637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3147"/>
            <a:ext cx="9252520" cy="6957392"/>
          </a:xfrm>
          <a:prstGeom prst="rect">
            <a:avLst/>
          </a:prstGeom>
        </p:spPr>
      </p:pic>
    </p:spTree>
    <p:extLst>
      <p:ext uri="{BB962C8B-B14F-4D97-AF65-F5344CB8AC3E}">
        <p14:creationId xmlns:p14="http://schemas.microsoft.com/office/powerpoint/2010/main" val="10729738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69"/>
            <a:ext cx="5441504" cy="27908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6569"/>
            <a:ext cx="4499992" cy="6858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28333"/>
          <a:stretch/>
        </p:blipFill>
        <p:spPr>
          <a:xfrm>
            <a:off x="0" y="2807394"/>
            <a:ext cx="4644008" cy="3923928"/>
          </a:xfrm>
          <a:prstGeom prst="rect">
            <a:avLst/>
          </a:prstGeom>
        </p:spPr>
      </p:pic>
    </p:spTree>
    <p:extLst>
      <p:ext uri="{BB962C8B-B14F-4D97-AF65-F5344CB8AC3E}">
        <p14:creationId xmlns:p14="http://schemas.microsoft.com/office/powerpoint/2010/main" val="22313658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1953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71930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84651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21438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8883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21253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479</TotalTime>
  <Words>2061</Words>
  <Application>Microsoft Office PowerPoint</Application>
  <PresentationFormat>Presentación en pantalla (4:3)</PresentationFormat>
  <Paragraphs>249</Paragraphs>
  <Slides>124</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1_Mirador</vt:lpstr>
      <vt:lpstr>JARDINES DE JEAN CLAUDE NICOLAS FORESTIER EN ESPAÑA.-Jardines de Castilleja de Guzmán.-Jardin del Marques de Alella.- Julio Muñoz Ramonet.-Barcelona   </vt:lpstr>
      <vt:lpstr>Jardines de Castilleja de Guzmán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del Marques de Alella.- Julio Muñoz Ramonet.-Barcelona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JEAN CLAUDE NICOLAS FORESTIER EN ESPAÑA  Jardines del Palacio de Moratalla en Hornachuelos (Córdoba).</dc:title>
  <dc:creator>Josep</dc:creator>
  <cp:lastModifiedBy>Usuario</cp:lastModifiedBy>
  <cp:revision>33</cp:revision>
  <dcterms:created xsi:type="dcterms:W3CDTF">2016-01-18T11:49:56Z</dcterms:created>
  <dcterms:modified xsi:type="dcterms:W3CDTF">2018-04-03T08:13:53Z</dcterms:modified>
</cp:coreProperties>
</file>