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06"/>
  </p:notesMasterIdLst>
  <p:sldIdLst>
    <p:sldId id="257" r:id="rId3"/>
    <p:sldId id="259" r:id="rId4"/>
    <p:sldId id="260" r:id="rId5"/>
    <p:sldId id="261" r:id="rId6"/>
    <p:sldId id="262" r:id="rId7"/>
    <p:sldId id="263" r:id="rId8"/>
    <p:sldId id="264" r:id="rId9"/>
    <p:sldId id="265" r:id="rId10"/>
    <p:sldId id="266" r:id="rId11"/>
    <p:sldId id="268" r:id="rId12"/>
    <p:sldId id="269" r:id="rId13"/>
    <p:sldId id="270" r:id="rId14"/>
    <p:sldId id="271" r:id="rId15"/>
    <p:sldId id="348" r:id="rId16"/>
    <p:sldId id="350" r:id="rId17"/>
    <p:sldId id="279" r:id="rId18"/>
    <p:sldId id="278" r:id="rId19"/>
    <p:sldId id="272" r:id="rId20"/>
    <p:sldId id="273" r:id="rId21"/>
    <p:sldId id="274" r:id="rId22"/>
    <p:sldId id="275" r:id="rId23"/>
    <p:sldId id="276" r:id="rId24"/>
    <p:sldId id="280" r:id="rId25"/>
    <p:sldId id="283" r:id="rId26"/>
    <p:sldId id="349" r:id="rId27"/>
    <p:sldId id="351" r:id="rId28"/>
    <p:sldId id="285" r:id="rId29"/>
    <p:sldId id="288" r:id="rId30"/>
    <p:sldId id="284" r:id="rId31"/>
    <p:sldId id="286" r:id="rId32"/>
    <p:sldId id="287" r:id="rId33"/>
    <p:sldId id="289" r:id="rId34"/>
    <p:sldId id="290" r:id="rId35"/>
    <p:sldId id="291" r:id="rId36"/>
    <p:sldId id="292" r:id="rId37"/>
    <p:sldId id="353" r:id="rId38"/>
    <p:sldId id="354" r:id="rId39"/>
    <p:sldId id="293" r:id="rId40"/>
    <p:sldId id="295" r:id="rId41"/>
    <p:sldId id="352" r:id="rId42"/>
    <p:sldId id="296" r:id="rId43"/>
    <p:sldId id="297" r:id="rId44"/>
    <p:sldId id="355"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56" r:id="rId59"/>
    <p:sldId id="357" r:id="rId60"/>
    <p:sldId id="319" r:id="rId61"/>
    <p:sldId id="358" r:id="rId62"/>
    <p:sldId id="359" r:id="rId63"/>
    <p:sldId id="320" r:id="rId64"/>
    <p:sldId id="311" r:id="rId65"/>
    <p:sldId id="312" r:id="rId66"/>
    <p:sldId id="313" r:id="rId67"/>
    <p:sldId id="315" r:id="rId68"/>
    <p:sldId id="316" r:id="rId69"/>
    <p:sldId id="317" r:id="rId70"/>
    <p:sldId id="318" r:id="rId71"/>
    <p:sldId id="314" r:id="rId72"/>
    <p:sldId id="321" r:id="rId73"/>
    <p:sldId id="322" r:id="rId74"/>
    <p:sldId id="327" r:id="rId75"/>
    <p:sldId id="323" r:id="rId76"/>
    <p:sldId id="324" r:id="rId77"/>
    <p:sldId id="325" r:id="rId78"/>
    <p:sldId id="326" r:id="rId79"/>
    <p:sldId id="360" r:id="rId80"/>
    <p:sldId id="361" r:id="rId81"/>
    <p:sldId id="328" r:id="rId82"/>
    <p:sldId id="329" r:id="rId83"/>
    <p:sldId id="330" r:id="rId84"/>
    <p:sldId id="362" r:id="rId85"/>
    <p:sldId id="363" r:id="rId86"/>
    <p:sldId id="364" r:id="rId87"/>
    <p:sldId id="366" r:id="rId88"/>
    <p:sldId id="331" r:id="rId89"/>
    <p:sldId id="332" r:id="rId90"/>
    <p:sldId id="334" r:id="rId91"/>
    <p:sldId id="335" r:id="rId92"/>
    <p:sldId id="336" r:id="rId93"/>
    <p:sldId id="337" r:id="rId94"/>
    <p:sldId id="338" r:id="rId95"/>
    <p:sldId id="339" r:id="rId96"/>
    <p:sldId id="340" r:id="rId97"/>
    <p:sldId id="367" r:id="rId98"/>
    <p:sldId id="341" r:id="rId99"/>
    <p:sldId id="342" r:id="rId100"/>
    <p:sldId id="343" r:id="rId101"/>
    <p:sldId id="344" r:id="rId102"/>
    <p:sldId id="345" r:id="rId103"/>
    <p:sldId id="346" r:id="rId104"/>
    <p:sldId id="347"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25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presProps" Target="pres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heme" Target="theme/theme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C107C1-3AC6-489D-82C2-F4C52CB22350}"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8DB62D-382F-4BDB-821D-6D053A5DF788}" type="slidenum">
              <a:rPr lang="es-ES" smtClean="0"/>
              <a:t>‹Nº›</a:t>
            </a:fld>
            <a:endParaRPr lang="es-ES" dirty="0"/>
          </a:p>
        </p:txBody>
      </p:sp>
    </p:spTree>
    <p:extLst>
      <p:ext uri="{BB962C8B-B14F-4D97-AF65-F5344CB8AC3E}">
        <p14:creationId xmlns:p14="http://schemas.microsoft.com/office/powerpoint/2010/main" val="3457555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Infanta María Luisa.-La primera de piedra y la segunda de bronce del mismo autor.</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294294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Infanta María Luisa.-Así lucio durante la</a:t>
            </a:r>
            <a:r>
              <a:rPr lang="es-ES" baseline="0" dirty="0"/>
              <a:t> Celebración del Centenario del Parque.</a:t>
            </a:r>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552870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Infanta María Luisa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4114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Infanta María Luisa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363606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la Infanta María Luisa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614788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Sevilla-Exposición Iberoamericana, Templete en el Parque de María Luisa </a:t>
            </a:r>
          </a:p>
        </p:txBody>
      </p:sp>
      <p:sp>
        <p:nvSpPr>
          <p:cNvPr id="4" name="3 Marcador de número de diapositiva"/>
          <p:cNvSpPr>
            <a:spLocks noGrp="1"/>
          </p:cNvSpPr>
          <p:nvPr>
            <p:ph type="sldNum" sz="quarter" idx="10"/>
          </p:nvPr>
        </p:nvSpPr>
        <p:spPr/>
        <p:txBody>
          <a:bodyPr/>
          <a:lstStyle/>
          <a:p>
            <a:fld id="{768DB62D-382F-4BDB-821D-6D053A5DF788}" type="slidenum">
              <a:rPr lang="es-ES" smtClean="0"/>
              <a:t>15</a:t>
            </a:fld>
            <a:endParaRPr lang="es-ES" dirty="0"/>
          </a:p>
        </p:txBody>
      </p:sp>
    </p:spTree>
    <p:extLst>
      <p:ext uri="{BB962C8B-B14F-4D97-AF65-F5344CB8AC3E}">
        <p14:creationId xmlns:p14="http://schemas.microsoft.com/office/powerpoint/2010/main" val="2835528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 e los Patos.-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985770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 e los Patos.-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181636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a:t>
            </a:r>
            <a:r>
              <a:rPr lang="es-ES" baseline="0" dirty="0"/>
              <a:t> e los Patos.-Pabellón Alfonso XII</a:t>
            </a:r>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568850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771098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 e los Patos.-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089361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 e los Patos.-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967057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 e los Patos.-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35777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Isleta e los Patos.-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52956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 Juanita Reina</a:t>
            </a:r>
          </a:p>
        </p:txBody>
      </p:sp>
      <p:sp>
        <p:nvSpPr>
          <p:cNvPr id="4" name="3 Marcador de número de diapositiva"/>
          <p:cNvSpPr>
            <a:spLocks noGrp="1"/>
          </p:cNvSpPr>
          <p:nvPr>
            <p:ph type="sldNum" sz="quarter" idx="10"/>
          </p:nvPr>
        </p:nvSpPr>
        <p:spPr/>
        <p:txBody>
          <a:bodyPr/>
          <a:lstStyle/>
          <a:p>
            <a:fld id="{768DB62D-382F-4BDB-821D-6D053A5DF788}" type="slidenum">
              <a:rPr lang="es-ES" smtClean="0"/>
              <a:t>25</a:t>
            </a:fld>
            <a:endParaRPr lang="es-ES" dirty="0"/>
          </a:p>
        </p:txBody>
      </p:sp>
    </p:spTree>
    <p:extLst>
      <p:ext uri="{BB962C8B-B14F-4D97-AF65-F5344CB8AC3E}">
        <p14:creationId xmlns:p14="http://schemas.microsoft.com/office/powerpoint/2010/main" val="1787742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a:t>
            </a:r>
          </a:p>
          <a:p>
            <a:endParaRPr lang="es-ES" dirty="0"/>
          </a:p>
        </p:txBody>
      </p:sp>
      <p:sp>
        <p:nvSpPr>
          <p:cNvPr id="4" name="3 Marcador de número de diapositiva"/>
          <p:cNvSpPr>
            <a:spLocks noGrp="1"/>
          </p:cNvSpPr>
          <p:nvPr>
            <p:ph type="sldNum" sz="quarter" idx="10"/>
          </p:nvPr>
        </p:nvSpPr>
        <p:spPr/>
        <p:txBody>
          <a:bodyPr/>
          <a:lstStyle/>
          <a:p>
            <a:fld id="{768DB62D-382F-4BDB-821D-6D053A5DF788}" type="slidenum">
              <a:rPr lang="es-ES" smtClean="0"/>
              <a:t>26</a:t>
            </a:fld>
            <a:endParaRPr lang="es-ES" dirty="0"/>
          </a:p>
        </p:txBody>
      </p:sp>
    </p:spTree>
    <p:extLst>
      <p:ext uri="{BB962C8B-B14F-4D97-AF65-F5344CB8AC3E}">
        <p14:creationId xmlns:p14="http://schemas.microsoft.com/office/powerpoint/2010/main" val="3093463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307991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665029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834299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elíptica.-Salvias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669169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682380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Concha Piquer.-Antigua Glorieta elíptica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1752760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José  María Izquierdo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198723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José  María Izquierdo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57915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José  María Izquierdo</a:t>
            </a:r>
          </a:p>
          <a:p>
            <a:endParaRPr lang="es-ES" dirty="0"/>
          </a:p>
        </p:txBody>
      </p:sp>
      <p:sp>
        <p:nvSpPr>
          <p:cNvPr id="4" name="3 Marcador de número de diapositiva"/>
          <p:cNvSpPr>
            <a:spLocks noGrp="1"/>
          </p:cNvSpPr>
          <p:nvPr>
            <p:ph type="sldNum" sz="quarter" idx="10"/>
          </p:nvPr>
        </p:nvSpPr>
        <p:spPr/>
        <p:txBody>
          <a:bodyPr/>
          <a:lstStyle/>
          <a:p>
            <a:fld id="{768DB62D-382F-4BDB-821D-6D053A5DF788}" type="slidenum">
              <a:rPr lang="es-ES" smtClean="0"/>
              <a:t>36</a:t>
            </a:fld>
            <a:endParaRPr lang="es-ES" dirty="0"/>
          </a:p>
        </p:txBody>
      </p:sp>
    </p:spTree>
    <p:extLst>
      <p:ext uri="{BB962C8B-B14F-4D97-AF65-F5344CB8AC3E}">
        <p14:creationId xmlns:p14="http://schemas.microsoft.com/office/powerpoint/2010/main" val="2433285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José  María Izquierdo</a:t>
            </a:r>
          </a:p>
          <a:p>
            <a:endParaRPr lang="es-ES" dirty="0"/>
          </a:p>
        </p:txBody>
      </p:sp>
      <p:sp>
        <p:nvSpPr>
          <p:cNvPr id="4" name="3 Marcador de número de diapositiva"/>
          <p:cNvSpPr>
            <a:spLocks noGrp="1"/>
          </p:cNvSpPr>
          <p:nvPr>
            <p:ph type="sldNum" sz="quarter" idx="10"/>
          </p:nvPr>
        </p:nvSpPr>
        <p:spPr/>
        <p:txBody>
          <a:bodyPr/>
          <a:lstStyle/>
          <a:p>
            <a:fld id="{768DB62D-382F-4BDB-821D-6D053A5DF788}" type="slidenum">
              <a:rPr lang="es-ES" smtClean="0"/>
              <a:t>37</a:t>
            </a:fld>
            <a:endParaRPr lang="es-ES" dirty="0"/>
          </a:p>
        </p:txBody>
      </p:sp>
    </p:spTree>
    <p:extLst>
      <p:ext uri="{BB962C8B-B14F-4D97-AF65-F5344CB8AC3E}">
        <p14:creationId xmlns:p14="http://schemas.microsoft.com/office/powerpoint/2010/main" val="1751368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José  María Izquierdo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737565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5229103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José  María Izquierdo</a:t>
            </a:r>
          </a:p>
          <a:p>
            <a:endParaRPr lang="es-ES" dirty="0"/>
          </a:p>
        </p:txBody>
      </p:sp>
      <p:sp>
        <p:nvSpPr>
          <p:cNvPr id="4" name="3 Marcador de número de diapositiva"/>
          <p:cNvSpPr>
            <a:spLocks noGrp="1"/>
          </p:cNvSpPr>
          <p:nvPr>
            <p:ph type="sldNum" sz="quarter" idx="10"/>
          </p:nvPr>
        </p:nvSpPr>
        <p:spPr/>
        <p:txBody>
          <a:bodyPr/>
          <a:lstStyle/>
          <a:p>
            <a:fld id="{768DB62D-382F-4BDB-821D-6D053A5DF788}" type="slidenum">
              <a:rPr lang="es-ES" smtClean="0"/>
              <a:t>40</a:t>
            </a:fld>
            <a:endParaRPr lang="es-ES" dirty="0"/>
          </a:p>
        </p:txBody>
      </p:sp>
    </p:spTree>
    <p:extLst>
      <p:ext uri="{BB962C8B-B14F-4D97-AF65-F5344CB8AC3E}">
        <p14:creationId xmlns:p14="http://schemas.microsoft.com/office/powerpoint/2010/main" val="3576715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515617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477577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7348563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743774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9543691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4856968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Luisa.-Jardin de los Leones</a:t>
            </a:r>
          </a:p>
        </p:txBody>
      </p:sp>
      <p:sp>
        <p:nvSpPr>
          <p:cNvPr id="4" name="3 Marcador de número de diapositiva"/>
          <p:cNvSpPr>
            <a:spLocks noGrp="1"/>
          </p:cNvSpPr>
          <p:nvPr>
            <p:ph type="sldNum" sz="quarter" idx="10"/>
          </p:nvPr>
        </p:nvSpPr>
        <p:spPr/>
        <p:txBody>
          <a:bodyPr/>
          <a:lstStyle/>
          <a:p>
            <a:fld id="{039EE03F-484A-477A-84C4-C7906A01080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02802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415664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los Leones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856205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8532844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919507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2568892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788667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8049406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89113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5887229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Monte</a:t>
            </a:r>
            <a:r>
              <a:rPr lang="es-ES" baseline="0" dirty="0"/>
              <a:t> Gurugu</a:t>
            </a:r>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7397139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Monte Gurugu</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9401641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Monte</a:t>
            </a:r>
            <a:r>
              <a:rPr lang="es-ES" baseline="0" dirty="0"/>
              <a:t> Gurugu</a:t>
            </a:r>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75161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las Ranas</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833613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Monte</a:t>
            </a:r>
            <a:r>
              <a:rPr lang="es-ES" baseline="0" dirty="0"/>
              <a:t> Gurugu</a:t>
            </a:r>
            <a:endParaRPr lang="es-ES" dirty="0"/>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4610989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Monte Gurugu</a:t>
            </a:r>
          </a:p>
        </p:txBody>
      </p:sp>
      <p:sp>
        <p:nvSpPr>
          <p:cNvPr id="4" name="3 Marcador de número de diapositiva"/>
          <p:cNvSpPr>
            <a:spLocks noGrp="1"/>
          </p:cNvSpPr>
          <p:nvPr>
            <p:ph type="sldNum" sz="quarter" idx="10"/>
          </p:nvPr>
        </p:nvSpPr>
        <p:spPr/>
        <p:txBody>
          <a:bodyPr/>
          <a:lstStyle/>
          <a:p>
            <a:fld id="{768DB62D-382F-4BDB-821D-6D053A5DF788}" type="slidenum">
              <a:rPr lang="es-ES" smtClean="0"/>
              <a:t>79</a:t>
            </a:fld>
            <a:endParaRPr lang="es-ES" dirty="0"/>
          </a:p>
        </p:txBody>
      </p:sp>
    </p:spTree>
    <p:extLst>
      <p:ext uri="{BB962C8B-B14F-4D97-AF65-F5344CB8AC3E}">
        <p14:creationId xmlns:p14="http://schemas.microsoft.com/office/powerpoint/2010/main" val="5386231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Azul</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5066632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a:t>
            </a:r>
          </a:p>
        </p:txBody>
      </p:sp>
      <p:sp>
        <p:nvSpPr>
          <p:cNvPr id="4" name="3 Marcador de número de diapositiva"/>
          <p:cNvSpPr>
            <a:spLocks noGrp="1"/>
          </p:cNvSpPr>
          <p:nvPr>
            <p:ph type="sldNum" sz="quarter" idx="10"/>
          </p:nvPr>
        </p:nvSpPr>
        <p:spPr/>
        <p:txBody>
          <a:bodyPr/>
          <a:lstStyle/>
          <a:p>
            <a:fld id="{768DB62D-382F-4BDB-821D-6D053A5DF788}" type="slidenum">
              <a:rPr lang="es-ES" smtClean="0"/>
              <a:t>83</a:t>
            </a:fld>
            <a:endParaRPr lang="es-ES" dirty="0"/>
          </a:p>
        </p:txBody>
      </p:sp>
    </p:spTree>
    <p:extLst>
      <p:ext uri="{BB962C8B-B14F-4D97-AF65-F5344CB8AC3E}">
        <p14:creationId xmlns:p14="http://schemas.microsoft.com/office/powerpoint/2010/main" val="2312647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las Pilitas</a:t>
            </a:r>
          </a:p>
        </p:txBody>
      </p:sp>
      <p:sp>
        <p:nvSpPr>
          <p:cNvPr id="4" name="3 Marcador de número de diapositiva"/>
          <p:cNvSpPr>
            <a:spLocks noGrp="1"/>
          </p:cNvSpPr>
          <p:nvPr>
            <p:ph type="sldNum" sz="quarter" idx="10"/>
          </p:nvPr>
        </p:nvSpPr>
        <p:spPr/>
        <p:txBody>
          <a:bodyPr/>
          <a:lstStyle/>
          <a:p>
            <a:fld id="{768DB62D-382F-4BDB-821D-6D053A5DF788}" type="slidenum">
              <a:rPr lang="es-ES" smtClean="0"/>
              <a:t>84</a:t>
            </a:fld>
            <a:endParaRPr lang="es-ES" dirty="0"/>
          </a:p>
        </p:txBody>
      </p:sp>
    </p:spTree>
    <p:extLst>
      <p:ext uri="{BB962C8B-B14F-4D97-AF65-F5344CB8AC3E}">
        <p14:creationId xmlns:p14="http://schemas.microsoft.com/office/powerpoint/2010/main" val="18714072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las Pilitas</a:t>
            </a:r>
          </a:p>
          <a:p>
            <a:r>
              <a:rPr lang="es-ES" dirty="0"/>
              <a:t>o </a:t>
            </a:r>
          </a:p>
        </p:txBody>
      </p:sp>
      <p:sp>
        <p:nvSpPr>
          <p:cNvPr id="4" name="3 Marcador de número de diapositiva"/>
          <p:cNvSpPr>
            <a:spLocks noGrp="1"/>
          </p:cNvSpPr>
          <p:nvPr>
            <p:ph type="sldNum" sz="quarter" idx="10"/>
          </p:nvPr>
        </p:nvSpPr>
        <p:spPr/>
        <p:txBody>
          <a:bodyPr/>
          <a:lstStyle/>
          <a:p>
            <a:fld id="{768DB62D-382F-4BDB-821D-6D053A5DF788}" type="slidenum">
              <a:rPr lang="es-ES" smtClean="0"/>
              <a:t>85</a:t>
            </a:fld>
            <a:endParaRPr lang="es-ES" dirty="0"/>
          </a:p>
        </p:txBody>
      </p:sp>
    </p:spTree>
    <p:extLst>
      <p:ext uri="{BB962C8B-B14F-4D97-AF65-F5344CB8AC3E}">
        <p14:creationId xmlns:p14="http://schemas.microsoft.com/office/powerpoint/2010/main" val="7157322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las Pilitas</a:t>
            </a:r>
          </a:p>
          <a:p>
            <a:endParaRPr lang="es-ES" dirty="0"/>
          </a:p>
        </p:txBody>
      </p:sp>
      <p:sp>
        <p:nvSpPr>
          <p:cNvPr id="4" name="3 Marcador de número de diapositiva"/>
          <p:cNvSpPr>
            <a:spLocks noGrp="1"/>
          </p:cNvSpPr>
          <p:nvPr>
            <p:ph type="sldNum" sz="quarter" idx="10"/>
          </p:nvPr>
        </p:nvSpPr>
        <p:spPr/>
        <p:txBody>
          <a:bodyPr/>
          <a:lstStyle/>
          <a:p>
            <a:fld id="{768DB62D-382F-4BDB-821D-6D053A5DF788}" type="slidenum">
              <a:rPr lang="es-ES" smtClean="0"/>
              <a:t>86</a:t>
            </a:fld>
            <a:endParaRPr lang="es-ES" dirty="0"/>
          </a:p>
        </p:txBody>
      </p:sp>
    </p:spTree>
    <p:extLst>
      <p:ext uri="{BB962C8B-B14F-4D97-AF65-F5344CB8AC3E}">
        <p14:creationId xmlns:p14="http://schemas.microsoft.com/office/powerpoint/2010/main" val="4390757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Ofelia Nieto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4932524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Ofelia Nieto</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4774538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Ofelia Nieto</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675386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 Concha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9755669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 Concha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7057243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 Concha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40964076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 Concha</a:t>
            </a:r>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6659775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 Concha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7667122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Glorieta de la Concha</a:t>
            </a:r>
          </a:p>
          <a:p>
            <a:endParaRPr lang="es-ES" dirty="0"/>
          </a:p>
        </p:txBody>
      </p:sp>
      <p:sp>
        <p:nvSpPr>
          <p:cNvPr id="4" name="3 Marcador de número de diapositiva"/>
          <p:cNvSpPr>
            <a:spLocks noGrp="1"/>
          </p:cNvSpPr>
          <p:nvPr>
            <p:ph type="sldNum" sz="quarter" idx="10"/>
          </p:nvPr>
        </p:nvSpPr>
        <p:spPr/>
        <p:txBody>
          <a:bodyPr/>
          <a:lstStyle/>
          <a:p>
            <a:fld id="{8BDB679E-2AC6-4525-B962-5839854A2A0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4253599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9642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63249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65790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96711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93501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20628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20321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22205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47080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49242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5513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505790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5631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668164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24343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437186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815785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0407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26219438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1742806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4859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5100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3982585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4/3/2018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797052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TIF"/><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eg"/><Relationship Id="rId4" Type="http://schemas.openxmlformats.org/officeDocument/2006/relationships/image" Target="../media/image77.jpg"/></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eg"/></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55776" y="1124744"/>
            <a:ext cx="5400600" cy="2808312"/>
          </a:xfrm>
        </p:spPr>
        <p:txBody>
          <a:bodyPr>
            <a:normAutofit fontScale="90000"/>
          </a:bodyPr>
          <a:lstStyle/>
          <a:p>
            <a:r>
              <a:rPr lang="es-ES" sz="3200" dirty="0"/>
              <a:t>JARDINES DE JEAN CLAUDE NICOLAS FORESTIER EN ESPAÑA</a:t>
            </a:r>
            <a:br>
              <a:rPr lang="es-ES" sz="3200" dirty="0"/>
            </a:br>
            <a:r>
              <a:rPr lang="es-ES" sz="3200" dirty="0"/>
              <a:t>Parque de María Luisa .-Sevilla .-Capitulo III.-</a:t>
            </a:r>
            <a:br>
              <a:rPr lang="es-ES" sz="3200" dirty="0"/>
            </a:br>
            <a:r>
              <a:rPr lang="es-ES" sz="3200" dirty="0"/>
              <a:t>GLORIETAS</a:t>
            </a:r>
          </a:p>
        </p:txBody>
      </p:sp>
      <p:sp>
        <p:nvSpPr>
          <p:cNvPr id="3" name="2 Subtítulo"/>
          <p:cNvSpPr>
            <a:spLocks noGrp="1"/>
          </p:cNvSpPr>
          <p:nvPr>
            <p:ph type="subTitle" idx="1"/>
          </p:nvPr>
        </p:nvSpPr>
        <p:spPr>
          <a:xfrm>
            <a:off x="2555776" y="5085184"/>
            <a:ext cx="4680520" cy="1224136"/>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3598869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Monumento a la Infanta María Luisa</a:t>
            </a:r>
          </a:p>
        </p:txBody>
      </p:sp>
      <p:sp>
        <p:nvSpPr>
          <p:cNvPr id="3" name="2 Marcador de contenido"/>
          <p:cNvSpPr>
            <a:spLocks noGrp="1"/>
          </p:cNvSpPr>
          <p:nvPr>
            <p:ph sz="quarter" idx="1"/>
          </p:nvPr>
        </p:nvSpPr>
        <p:spPr/>
        <p:txBody>
          <a:bodyPr/>
          <a:lstStyle/>
          <a:p>
            <a:r>
              <a:rPr lang="es-ES" dirty="0"/>
              <a:t>El monumento a la infanta María Luisa es una copia en bronce de la escultura realizada en piedra por Enrique Pérez Comendador en 1929, que se ubica en el Parque de María Luisa de la ciudad de Sevilla (Andalucía).</a:t>
            </a:r>
          </a:p>
          <a:p>
            <a:r>
              <a:rPr lang="es-ES" dirty="0"/>
              <a:t>Fue instalada por el Ayuntamiento de Sevilla en el parque como agradecimiento a la infanta María Luisa Fernanda de Borbón por ceder unos terrenos del palacio de San Telmo para convertirlos en el actual parque.</a:t>
            </a:r>
          </a:p>
        </p:txBody>
      </p:sp>
    </p:spTree>
    <p:extLst>
      <p:ext uri="{BB962C8B-B14F-4D97-AF65-F5344CB8AC3E}">
        <p14:creationId xmlns:p14="http://schemas.microsoft.com/office/powerpoint/2010/main" val="770420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lnSpcReduction="10000"/>
          </a:bodyPr>
          <a:lstStyle/>
          <a:p>
            <a:r>
              <a:rPr lang="es-ES" dirty="0"/>
              <a:t>El primer encargo de la estatua se realizó al escultor Antonio Susillo el 23 de marzo de 1893, presentando un proyecto el 17 de diciembre del mismo año, pero el 20 de marzo de 1894, la Academia de Bellas Artes de Santa Isabel de Hungría (Sevilla) decidió no aprobar el proyecto del escultor, y su inesperada muerte lo dejó fuera del proyecto.</a:t>
            </a:r>
          </a:p>
          <a:p>
            <a:r>
              <a:rPr lang="es-ES" dirty="0"/>
              <a:t>Tuvieron que esperar hasta el 1929 para llevar a cabo la ejecución de la obra, encargada a Enrique Pérez Comendador, que realizó una estatua de piedra representando a la infanta con una flor en la mano, que parece simbolizar a su hija María de las Mercedes. La estatua se coloco en la Avenida Rodríguez Caso, dentro del parque. En 1965 cambia de ubicación unos metros dentro del mismo parque y se sitúa junto al Estanque de los Lotos. Posteriormente, la estatua de piedra se almacena en el Convento de Santa Clara y se coloca una estatua de bronce en su lugar.</a:t>
            </a:r>
          </a:p>
        </p:txBody>
      </p:sp>
    </p:spTree>
    <p:extLst>
      <p:ext uri="{BB962C8B-B14F-4D97-AF65-F5344CB8AC3E}">
        <p14:creationId xmlns:p14="http://schemas.microsoft.com/office/powerpoint/2010/main" val="1476255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lnSpcReduction="20000"/>
          </a:bodyPr>
          <a:lstStyle/>
          <a:p>
            <a:r>
              <a:rPr lang="es-ES" dirty="0"/>
              <a:t>En 1972 la estatua de piedra antigua  donada por el Ayuntamiento de Sevilla fue trasladada a la plaza de los Cisnes de Sanlúcar de Barrameda (Cádiz), donde su marido, el Duque de Montpensier Antonio de Orleans, también tenía un Palacio. </a:t>
            </a:r>
          </a:p>
          <a:p>
            <a:r>
              <a:rPr lang="es-ES" dirty="0"/>
              <a:t>La estatua original en piedra se trasladó en 2008 a los jardines de entrada del Ayuntamiento de Sanlúcar de Barrameda, que se encuentra en el antiguo palacio de Orleans-Borbón.</a:t>
            </a:r>
          </a:p>
          <a:p>
            <a:r>
              <a:rPr lang="es-ES" dirty="0"/>
              <a:t>La vegetación que rodea al monumento está compuesta por un ombú (femenino) o árbol de la bella sombra (Phytolacca dioica) también conocido como zapote, originario de Sudamérica al que se le desgajo una gran parte de su copa en 2014; una morera blanca (Morus alba) originaria de China cuyo fruto es comestible y un almez (Celtis australis). En su base hay plantas de flor. El primer ombú que se importó de tierras americanas es el que se conserva en el Monasterio de la Cartuja, al principio del descubrimiento del Nuevo Mundo, ahora se pueden observar en múltiples puntos de la ciudad.</a:t>
            </a:r>
          </a:p>
        </p:txBody>
      </p:sp>
    </p:spTree>
    <p:extLst>
      <p:ext uri="{BB962C8B-B14F-4D97-AF65-F5344CB8AC3E}">
        <p14:creationId xmlns:p14="http://schemas.microsoft.com/office/powerpoint/2010/main" val="1467781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99392"/>
            <a:ext cx="4499992" cy="6947098"/>
          </a:xfrm>
          <a:prstGeom prst="rect">
            <a:avLst/>
          </a:prstGeom>
        </p:spPr>
      </p:pic>
    </p:spTree>
    <p:extLst>
      <p:ext uri="{BB962C8B-B14F-4D97-AF65-F5344CB8AC3E}">
        <p14:creationId xmlns:p14="http://schemas.microsoft.com/office/powerpoint/2010/main" val="246778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51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500"/>
          <a:stretch/>
        </p:blipFill>
        <p:spPr>
          <a:xfrm>
            <a:off x="0" y="0"/>
            <a:ext cx="9144000" cy="7029400"/>
          </a:xfrm>
          <a:prstGeom prst="rect">
            <a:avLst/>
          </a:prstGeom>
        </p:spPr>
      </p:pic>
    </p:spTree>
    <p:extLst>
      <p:ext uri="{BB962C8B-B14F-4D97-AF65-F5344CB8AC3E}">
        <p14:creationId xmlns:p14="http://schemas.microsoft.com/office/powerpoint/2010/main" val="3613656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2837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451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Isleta de los Patos</a:t>
            </a:r>
          </a:p>
        </p:txBody>
      </p:sp>
      <p:sp>
        <p:nvSpPr>
          <p:cNvPr id="3" name="2 Marcador de contenido"/>
          <p:cNvSpPr>
            <a:spLocks noGrp="1"/>
          </p:cNvSpPr>
          <p:nvPr>
            <p:ph sz="quarter" idx="1"/>
          </p:nvPr>
        </p:nvSpPr>
        <p:spPr/>
        <p:txBody>
          <a:bodyPr>
            <a:normAutofit lnSpcReduction="10000"/>
          </a:bodyPr>
          <a:lstStyle/>
          <a:p>
            <a:r>
              <a:rPr lang="es-ES" dirty="0"/>
              <a:t>La Isleta de los Patos o Isleta de los Pájaros es como se conoce un estanque del centro del Parque de María Luisa de Sevilla. En dicho entorno existen cisnes, pavos reales, patos y otras aves.</a:t>
            </a:r>
          </a:p>
          <a:p>
            <a:r>
              <a:rPr lang="es-ES" dirty="0"/>
              <a:t>El estanque está delimitado por piedras rústicas y en el centro existe una isla accesible por medio de un puentecillo y otra isla exclusiva para las aves, donde descansan y hacen vida patos, pavos reales, cisnes, las palomas que usan sus árboles para reposar y aprovechan cualquier migaja para alimentarse y algún que otro gallo y gallina. Además de la vegetación hay varios bancos de hierro forjado.</a:t>
            </a:r>
          </a:p>
        </p:txBody>
      </p:sp>
    </p:spTree>
    <p:extLst>
      <p:ext uri="{BB962C8B-B14F-4D97-AF65-F5344CB8AC3E}">
        <p14:creationId xmlns:p14="http://schemas.microsoft.com/office/powerpoint/2010/main" val="3689866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Pabellón de Alfonso XII</a:t>
            </a:r>
          </a:p>
          <a:p>
            <a:r>
              <a:rPr lang="es-ES" dirty="0"/>
              <a:t>En un rincón de la isla “accesible” se encuentra el Pabellón de Alfonso XII, de pequeñas dimensiones con forma de templete de planta hexagonal con arcos de herraduras y reminiscencias neoárabes, donde, según la leyenda, declaró el rey Alfonso XII su amor a María de las Mercedes. Dentro del pabellón hay unos bancos para descansar junto al sonido del estanque mientras se disfruta de la sombra de su techo. Este lugar de descanso ya existía cuando el parque formaba parte del Jardín del Palacio de San Telmo y fue respetado por Jean-Claude Nicolás Forestier cuando acondicionó las glorietas para convertirlo en el actual Parque de María Luisa.</a:t>
            </a:r>
          </a:p>
        </p:txBody>
      </p:sp>
    </p:spTree>
    <p:extLst>
      <p:ext uri="{BB962C8B-B14F-4D97-AF65-F5344CB8AC3E}">
        <p14:creationId xmlns:p14="http://schemas.microsoft.com/office/powerpoint/2010/main" val="406980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715200" cy="6213304"/>
          </a:xfrm>
        </p:spPr>
        <p:txBody>
          <a:bodyPr>
            <a:normAutofit fontScale="92500"/>
          </a:bodyPr>
          <a:lstStyle/>
          <a:p>
            <a:r>
              <a:rPr lang="es-ES" dirty="0"/>
              <a:t>Entre los árboles que adornan la isleta se pueden apreciar una gran robinia (Robinia pseudoacacia), aligustres (Ligustrum japonicum) y un ailanto (Ailanthus altissima), éste último, conocido también como “árbol del cielo” es de gran altura, originario de China pero bien adaptado al clima mediterráneo, creciendo con facilidad y bastante frecuente de encontrar de forma silvestre sin apenas mantenimiento. Junto a uno de los puentes encontramos una higuera y bambúes (Arundinaria spp.) que son originarios de Asia y América, de rápido crecimiento sus altas cañas cubren grandes superficies. La higuera (Ficus carica), es una especie mediterránea muy frecuente en nuestras tierras. También podiamos observar un podocarpo.-Podocarpus neriifolius (Podocarpus neriifolius),abatido por un vendaval al igual que un magnifico pino los dod desaparecidos, queda un árbol de fuego (Grevillea robusta),</a:t>
            </a:r>
          </a:p>
        </p:txBody>
      </p:sp>
    </p:spTree>
    <p:extLst>
      <p:ext uri="{BB962C8B-B14F-4D97-AF65-F5344CB8AC3E}">
        <p14:creationId xmlns:p14="http://schemas.microsoft.com/office/powerpoint/2010/main" val="2117300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pPr marL="0" indent="0">
              <a:buNone/>
            </a:pPr>
            <a:r>
              <a:rPr lang="es-ES" dirty="0"/>
              <a:t>Algunos acebuches (Olea europaea var. sylvestris), durantas (Duranta repens), almeces (Celtis australis), un algarrobo (Ceratonia siliqua), el algarrobo es de origen asiático aunque plenamente aclimatado a la tierra mediterránea. </a:t>
            </a:r>
          </a:p>
          <a:p>
            <a:pPr marL="0" indent="0">
              <a:buNone/>
            </a:pPr>
            <a:r>
              <a:rPr lang="es-ES" dirty="0"/>
              <a:t>Junto a la isleta nos encontramos con un ciprés de los pantanos (Taxodium distichum),el mas alto del Parque, bosquetes de palmeras de la suerte (Trachycarpus fortunei), yucas  y fotinias (Photinia glabra) que muestran un bonito colorido en su florecer primaveral.</a:t>
            </a:r>
          </a:p>
          <a:p>
            <a:r>
              <a:rPr lang="es-ES" dirty="0"/>
              <a:t>En el año 2002 fueron restauradas algunas glorietas y la zona del estanque añadiendo un nuevo puente para permitir más cómodamente el acceso y desalojo de la isla cuando de celebran actividades en su interior.</a:t>
            </a:r>
          </a:p>
        </p:txBody>
      </p:sp>
    </p:spTree>
    <p:extLst>
      <p:ext uri="{BB962C8B-B14F-4D97-AF65-F5344CB8AC3E}">
        <p14:creationId xmlns:p14="http://schemas.microsoft.com/office/powerpoint/2010/main" val="692590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su acceso por el puente rustico romántico aparece una inscripción redactada por Fernando Real Balbuena en aquel entonces Inspector del Servicio  que dice así pidiendo respeto a los animales.</a:t>
            </a: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4864"/>
            <a:ext cx="9144000" cy="4762500"/>
          </a:xfrm>
          <a:prstGeom prst="rect">
            <a:avLst/>
          </a:prstGeom>
        </p:spPr>
      </p:pic>
    </p:spTree>
    <p:extLst>
      <p:ext uri="{BB962C8B-B14F-4D97-AF65-F5344CB8AC3E}">
        <p14:creationId xmlns:p14="http://schemas.microsoft.com/office/powerpoint/2010/main" val="535520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327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3" t="5626" r="5937" b="6250"/>
          <a:stretch/>
        </p:blipFill>
        <p:spPr>
          <a:xfrm>
            <a:off x="0" y="0"/>
            <a:ext cx="9144000" cy="6858000"/>
          </a:xfrm>
          <a:prstGeom prst="rect">
            <a:avLst/>
          </a:prstGeom>
        </p:spPr>
      </p:pic>
    </p:spTree>
    <p:extLst>
      <p:ext uri="{BB962C8B-B14F-4D97-AF65-F5344CB8AC3E}">
        <p14:creationId xmlns:p14="http://schemas.microsoft.com/office/powerpoint/2010/main" val="4025541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67217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505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6323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4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38194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195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37803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Juanita Reina</a:t>
            </a:r>
          </a:p>
        </p:txBody>
      </p:sp>
      <p:sp>
        <p:nvSpPr>
          <p:cNvPr id="3" name="2 Marcador de contenido"/>
          <p:cNvSpPr>
            <a:spLocks noGrp="1"/>
          </p:cNvSpPr>
          <p:nvPr>
            <p:ph sz="quarter" idx="1"/>
          </p:nvPr>
        </p:nvSpPr>
        <p:spPr/>
        <p:txBody>
          <a:bodyPr>
            <a:normAutofit fontScale="92500" lnSpcReduction="20000"/>
          </a:bodyPr>
          <a:lstStyle/>
          <a:p>
            <a:r>
              <a:rPr lang="es-ES" dirty="0"/>
              <a:t>La Glorieta de Juanita Reina, ubicada en el Parque de María Luisa de Sevilla, es un amplio espacio rodeado de muy dispar vegetación, con una fuente que tiene forma de estrella de ocho puntas, con detalles arabescos. </a:t>
            </a:r>
          </a:p>
          <a:p>
            <a:r>
              <a:rPr lang="es-ES" dirty="0"/>
              <a:t>Cerca existe una edificación que más bien parece traída de algún rincón de un país árabe, en el presente está totalmente cerrado aunque muy bien conservado. Esta edificación fue en su día un quiosco de bebidas y posteriormente sede de la Guardería Jurada del Parque, un cuerpo de vigilantes que desapareció en la década de 1980.</a:t>
            </a:r>
          </a:p>
          <a:p>
            <a:r>
              <a:rPr lang="es-ES" dirty="0"/>
              <a:t>Está situada cerca de la Isleta de los Patos.</a:t>
            </a:r>
          </a:p>
          <a:p>
            <a:r>
              <a:rPr lang="es-ES" dirty="0"/>
              <a:t>El Ayuntamiento de Sevilla inauguró la glorieta el 10 de octubre de 1994, cinco años antes del fallecimiento de Juanita Reina.</a:t>
            </a:r>
          </a:p>
        </p:txBody>
      </p:sp>
    </p:spTree>
    <p:extLst>
      <p:ext uri="{BB962C8B-B14F-4D97-AF65-F5344CB8AC3E}">
        <p14:creationId xmlns:p14="http://schemas.microsoft.com/office/powerpoint/2010/main" val="2787261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7539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534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263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Tree>
    <p:extLst>
      <p:ext uri="{BB962C8B-B14F-4D97-AF65-F5344CB8AC3E}">
        <p14:creationId xmlns:p14="http://schemas.microsoft.com/office/powerpoint/2010/main" val="654046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73902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8518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896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3761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a José María Izquierdo</a:t>
            </a:r>
          </a:p>
        </p:txBody>
      </p:sp>
      <p:sp>
        <p:nvSpPr>
          <p:cNvPr id="3" name="2 Marcador de contenido"/>
          <p:cNvSpPr>
            <a:spLocks noGrp="1"/>
          </p:cNvSpPr>
          <p:nvPr>
            <p:ph sz="quarter" idx="1"/>
          </p:nvPr>
        </p:nvSpPr>
        <p:spPr/>
        <p:txBody>
          <a:bodyPr>
            <a:normAutofit fontScale="92500" lnSpcReduction="10000"/>
          </a:bodyPr>
          <a:lstStyle/>
          <a:p>
            <a:r>
              <a:rPr lang="es-ES" dirty="0"/>
              <a:t>La Glorieta José María Izquierdo, ubicada en el Parque de María Luisa de Sevilla en un pequeño y disimulado rinconcito, se encuentran unos bancos de azulejos que custodian una columna con capitel corintio romano que sólo contiene el nombre de tan insigne intelectual, escritor y poeta enamorado de Sevilla, a ambos lados de la columna se observan dos anaqueles que pondrían al alcance del público para consulta y lectura, libros de dicho autor.</a:t>
            </a:r>
          </a:p>
          <a:p>
            <a:r>
              <a:rPr lang="es-ES" dirty="0"/>
              <a:t>Gracias al Ateneo de Sevilla, del que también era miembro el homenajeado, la glorieta fue inaugurada el 15 de agosto de 1925.</a:t>
            </a:r>
          </a:p>
          <a:p>
            <a:r>
              <a:rPr lang="es-ES" dirty="0"/>
              <a:t>Está rodeada por Justicia adhatoda y  otros arbustos.</a:t>
            </a:r>
          </a:p>
          <a:p>
            <a:r>
              <a:rPr lang="es-ES" dirty="0"/>
              <a:t>Situado cerca del Jardín de los Leones y de la Fuente de las Ranas.</a:t>
            </a:r>
          </a:p>
        </p:txBody>
      </p:sp>
    </p:spTree>
    <p:extLst>
      <p:ext uri="{BB962C8B-B14F-4D97-AF65-F5344CB8AC3E}">
        <p14:creationId xmlns:p14="http://schemas.microsoft.com/office/powerpoint/2010/main" val="2267308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84" y="-171400"/>
            <a:ext cx="44245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68577" cy="6858000"/>
          </a:xfrm>
          <a:prstGeom prst="rect">
            <a:avLst/>
          </a:prstGeom>
        </p:spPr>
      </p:pic>
    </p:spTree>
    <p:extLst>
      <p:ext uri="{BB962C8B-B14F-4D97-AF65-F5344CB8AC3E}">
        <p14:creationId xmlns:p14="http://schemas.microsoft.com/office/powerpoint/2010/main" val="3627561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4142786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9" y="0"/>
            <a:ext cx="9046002" cy="6858000"/>
          </a:xfrm>
          <a:prstGeom prst="rect">
            <a:avLst/>
          </a:prstGeom>
        </p:spPr>
      </p:pic>
    </p:spTree>
    <p:extLst>
      <p:ext uri="{BB962C8B-B14F-4D97-AF65-F5344CB8AC3E}">
        <p14:creationId xmlns:p14="http://schemas.microsoft.com/office/powerpoint/2010/main" val="931010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000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p:spPr>
      </p:pic>
    </p:spTree>
    <p:extLst>
      <p:ext uri="{BB962C8B-B14F-4D97-AF65-F5344CB8AC3E}">
        <p14:creationId xmlns:p14="http://schemas.microsoft.com/office/powerpoint/2010/main" val="506008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4"/>
            <a:ext cx="4572000" cy="342042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37572"/>
            <a:ext cx="4572000" cy="3420428"/>
          </a:xfrm>
          <a:prstGeom prst="rect">
            <a:avLst/>
          </a:prstGeom>
        </p:spPr>
      </p:pic>
      <p:pic>
        <p:nvPicPr>
          <p:cNvPr id="6" name="5 Imagen"/>
          <p:cNvPicPr>
            <a:picLocks noChangeAspect="1"/>
          </p:cNvPicPr>
          <p:nvPr/>
        </p:nvPicPr>
        <p:blipFill rotWithShape="1">
          <a:blip r:embed="rId5" cstate="print">
            <a:extLst>
              <a:ext uri="{28A0092B-C50C-407E-A947-70E740481C1C}">
                <a14:useLocalDpi xmlns:a14="http://schemas.microsoft.com/office/drawing/2010/main" val="0"/>
              </a:ext>
            </a:extLst>
          </a:blip>
          <a:srcRect l="4063" r="3749"/>
          <a:stretch/>
        </p:blipFill>
        <p:spPr>
          <a:xfrm>
            <a:off x="4572000" y="17144"/>
            <a:ext cx="4572000" cy="6840856"/>
          </a:xfrm>
          <a:prstGeom prst="rect">
            <a:avLst/>
          </a:prstGeom>
        </p:spPr>
      </p:pic>
    </p:spTree>
    <p:extLst>
      <p:ext uri="{BB962C8B-B14F-4D97-AF65-F5344CB8AC3E}">
        <p14:creationId xmlns:p14="http://schemas.microsoft.com/office/powerpoint/2010/main" val="2704802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94"/>
            <a:ext cx="4046220"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6221" y="0"/>
            <a:ext cx="509778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8543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Fuente de las Ranas</a:t>
            </a:r>
          </a:p>
        </p:txBody>
      </p:sp>
      <p:sp>
        <p:nvSpPr>
          <p:cNvPr id="3" name="2 Marcador de contenido"/>
          <p:cNvSpPr>
            <a:spLocks noGrp="1"/>
          </p:cNvSpPr>
          <p:nvPr>
            <p:ph sz="quarter" idx="1"/>
          </p:nvPr>
        </p:nvSpPr>
        <p:spPr/>
        <p:txBody>
          <a:bodyPr>
            <a:normAutofit fontScale="92500" lnSpcReduction="10000"/>
          </a:bodyPr>
          <a:lstStyle/>
          <a:p>
            <a:r>
              <a:rPr lang="es-ES" dirty="0"/>
              <a:t>La Fuente de las Ranas, ubicada en el Parque de María Luisa de Sevilla, es la fuente más antigua de todo el recinto, datando de 1914, fecha en que comenzó a convertirse en parque lo que antes eran los Jardines de San Telmo.</a:t>
            </a:r>
          </a:p>
          <a:p>
            <a:r>
              <a:rPr lang="es-ES" dirty="0"/>
              <a:t>Descripción e historia</a:t>
            </a:r>
          </a:p>
          <a:p>
            <a:r>
              <a:rPr lang="es-ES" dirty="0"/>
              <a:t>Su singular forma y belleza ha llevado a querer tener para sí una fuente similar a los poseedores de patios sevillanos, copiando casi toda su estructura.</a:t>
            </a:r>
          </a:p>
          <a:p>
            <a:r>
              <a:rPr lang="es-ES" dirty="0"/>
              <a:t>Consta de ocho ranas que rodean el recinto y un pato apoyado sobre una tortuga situados en el centro. Las bocas de las ranas y el pico del pato hacen de fuente (no siempre están en funcionamiento), dando nombre al recinto.</a:t>
            </a:r>
          </a:p>
        </p:txBody>
      </p:sp>
    </p:spTree>
    <p:extLst>
      <p:ext uri="{BB962C8B-B14F-4D97-AF65-F5344CB8AC3E}">
        <p14:creationId xmlns:p14="http://schemas.microsoft.com/office/powerpoint/2010/main" val="3973467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Restaurada en varias ocasiones (1970 y 1992), se trató de protegerla para evitar estropicios colocando una verja de hierro (similar a la que se observa en la Glorieta de Bécquer) que también ha “desaparecido”.</a:t>
            </a:r>
          </a:p>
          <a:p>
            <a:r>
              <a:rPr lang="es-ES" dirty="0"/>
              <a:t>Está situada entre dos largos estanques, cercanos al Jardín de los Leones y a la Isleta de los Patos.</a:t>
            </a:r>
          </a:p>
          <a:p>
            <a:r>
              <a:rPr lang="es-ES" dirty="0"/>
              <a:t>Como vegetación destacan magníficos ejemplares de olmos (Ulmus minor).</a:t>
            </a:r>
          </a:p>
        </p:txBody>
      </p:sp>
    </p:spTree>
    <p:extLst>
      <p:ext uri="{BB962C8B-B14F-4D97-AF65-F5344CB8AC3E}">
        <p14:creationId xmlns:p14="http://schemas.microsoft.com/office/powerpoint/2010/main" val="907071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1670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3302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2336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965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6685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2174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56187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1077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58069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292"/>
          <a:stretch/>
        </p:blipFill>
        <p:spPr>
          <a:xfrm>
            <a:off x="0" y="0"/>
            <a:ext cx="9144000" cy="6858000"/>
          </a:xfrm>
          <a:prstGeom prst="rect">
            <a:avLst/>
          </a:prstGeom>
        </p:spPr>
      </p:pic>
    </p:spTree>
    <p:extLst>
      <p:ext uri="{BB962C8B-B14F-4D97-AF65-F5344CB8AC3E}">
        <p14:creationId xmlns:p14="http://schemas.microsoft.com/office/powerpoint/2010/main" val="32797989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los Leones.</a:t>
            </a:r>
          </a:p>
        </p:txBody>
      </p:sp>
      <p:sp>
        <p:nvSpPr>
          <p:cNvPr id="3" name="2 Marcador de contenido"/>
          <p:cNvSpPr>
            <a:spLocks noGrp="1"/>
          </p:cNvSpPr>
          <p:nvPr>
            <p:ph sz="quarter" idx="1"/>
          </p:nvPr>
        </p:nvSpPr>
        <p:spPr/>
        <p:txBody>
          <a:bodyPr>
            <a:normAutofit lnSpcReduction="10000"/>
          </a:bodyPr>
          <a:lstStyle/>
          <a:p>
            <a:r>
              <a:rPr lang="es-ES" dirty="0"/>
              <a:t>El Jardín de los Leones o Fuente de los Leones está ubicado en el Parque de María Luisa de Sevilla, es llamado así por los cuatro fieros y a la vez dóciles leones de 170 cm de altura aún estando sentados, que suministran agua a la fuente existente en el centro del jardín que lleva su nombre, que por cierto, el conjunto es la fuente de mayor tamaño de las que se pueden disfrutar en el Parque de María Luisa.</a:t>
            </a:r>
          </a:p>
          <a:p>
            <a:r>
              <a:rPr lang="es-ES" dirty="0"/>
              <a:t>Tiene forma poligonal, a cierta altura del suelo, con cuatro estanques donde termina el chorro de agua que sale por las fauces de los leones, en el centro de la propia fuente en su base hay un quinto león de forma cerámica.</a:t>
            </a:r>
          </a:p>
          <a:p>
            <a:endParaRPr lang="es-ES" dirty="0"/>
          </a:p>
        </p:txBody>
      </p:sp>
    </p:spTree>
    <p:extLst>
      <p:ext uri="{BB962C8B-B14F-4D97-AF65-F5344CB8AC3E}">
        <p14:creationId xmlns:p14="http://schemas.microsoft.com/office/powerpoint/2010/main" val="3339291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endParaRPr lang="es-ES" dirty="0"/>
          </a:p>
          <a:p>
            <a:r>
              <a:rPr lang="es-ES" dirty="0"/>
              <a:t>Los leones datan al igual que la Fuente de las Ranas, de 1914. Una de las últimas fuertes nevadas registradas en Sevilla capital, la del 2 de febrero de 1954, dejaron las esculturas en un lamentable estado por la gelivación, teniendo que ser reemplazados en 1956 cuando se realizaron unas reformas en el parque, y en 1992 fueron cuidadosamente limpiados.</a:t>
            </a:r>
          </a:p>
          <a:p>
            <a:r>
              <a:rPr lang="es-ES" dirty="0"/>
              <a:t>Es de destacar una pérgola con bancos diseñada a principios del siglo XX cuando se proyectó el parque, y que todavía se encuentran en el mismo estado que cuando fue instalada.</a:t>
            </a:r>
          </a:p>
          <a:p>
            <a:r>
              <a:rPr lang="es-ES" dirty="0"/>
              <a:t>Situado delante del Monte Gurugú, y delante del jardín se accede a la Fuente de las Ranas.</a:t>
            </a:r>
          </a:p>
        </p:txBody>
      </p:sp>
    </p:spTree>
    <p:extLst>
      <p:ext uri="{BB962C8B-B14F-4D97-AF65-F5344CB8AC3E}">
        <p14:creationId xmlns:p14="http://schemas.microsoft.com/office/powerpoint/2010/main" val="38655271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Vegetación[editar]</a:t>
            </a:r>
          </a:p>
          <a:p>
            <a:r>
              <a:rPr lang="es-ES" dirty="0"/>
              <a:t>Los árboles que rodean esta fuente son una catalpa (Catalpa bignonioides), originaria de América del Norte y de crecimiento muy rápido, no es muy frecuente en jardinería; y un aladierno (Rhamnus alaternus).</a:t>
            </a:r>
          </a:p>
          <a:p>
            <a:r>
              <a:rPr lang="es-ES" dirty="0"/>
              <a:t>Las pérgolas están cubiertas por trepadoras, entre las que podemos distinguir a bignonias de la especie Pandorea jasminoides de flores blancas con toques purpúreos, originaria de Australia.</a:t>
            </a:r>
          </a:p>
          <a:p>
            <a:r>
              <a:rPr lang="es-ES" dirty="0"/>
              <a:t>También se pueden observar cipreses (Cupressus sempervirens), naranjos (Citrus aurantium var. amara), palmeras canarias (Phoenix canariensis), palmeras datileras (Phoenix dactylifera), naranjos morunos (Citrus aurantium var. myrtifolia) y rosales.</a:t>
            </a:r>
          </a:p>
          <a:p>
            <a:endParaRPr lang="es-ES" dirty="0"/>
          </a:p>
        </p:txBody>
      </p:sp>
    </p:spTree>
    <p:extLst>
      <p:ext uri="{BB962C8B-B14F-4D97-AF65-F5344CB8AC3E}">
        <p14:creationId xmlns:p14="http://schemas.microsoft.com/office/powerpoint/2010/main" val="10701092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Gran parte de los setos que rodean los espacios del jardín están formados por mirto (Myrtus communis) y bonetero (Euonymus japonicus).</a:t>
            </a:r>
          </a:p>
          <a:p>
            <a:endParaRPr lang="es-ES" dirty="0"/>
          </a:p>
        </p:txBody>
      </p:sp>
    </p:spTree>
    <p:extLst>
      <p:ext uri="{BB962C8B-B14F-4D97-AF65-F5344CB8AC3E}">
        <p14:creationId xmlns:p14="http://schemas.microsoft.com/office/powerpoint/2010/main" val="37816015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9318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6818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74035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Digitalizadas Jardines Color,\Parque.-Maceton de cerami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4000" cy="695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4254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Digitalizadas Jardines Color,\Parque.-Jardin de los Leones.-k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2712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639316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45406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32357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9841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39026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77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1354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219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270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Monte Gurugú</a:t>
            </a:r>
          </a:p>
        </p:txBody>
      </p:sp>
      <p:sp>
        <p:nvSpPr>
          <p:cNvPr id="3" name="2 Marcador de contenido"/>
          <p:cNvSpPr>
            <a:spLocks noGrp="1"/>
          </p:cNvSpPr>
          <p:nvPr>
            <p:ph sz="quarter" idx="1"/>
          </p:nvPr>
        </p:nvSpPr>
        <p:spPr/>
        <p:txBody>
          <a:bodyPr>
            <a:normAutofit fontScale="92500" lnSpcReduction="10000"/>
          </a:bodyPr>
          <a:lstStyle/>
          <a:p>
            <a:r>
              <a:rPr lang="es-ES" dirty="0"/>
              <a:t>El Monte Gurugú, ubicado en el Parque de María Luisa de Sevilla, es una pequeña elevación de unas decenas de metros terminada en cúpula a la que se accede por una escalera pedregosa desde la que se divisa gran parte del parque, tiene una cascada de agua que desemboca en un minúsculo estanque, dando todo el grupo una sensación de bosque paradisíaco debido a la frondosa y diversa vegetación existente a su alrededor gracias a la constante humedad que proporciona la caída de agua. Rodeada por un camino que permitía el tránsito a un pequeño tren durante la Exposición Iberoamericana y que está previsto sea convertido en carril bici.</a:t>
            </a:r>
          </a:p>
          <a:p>
            <a:r>
              <a:rPr lang="es-ES" dirty="0"/>
              <a:t>Su nombre proviene del macizo dominante de la ciudad de Melilla.</a:t>
            </a:r>
          </a:p>
        </p:txBody>
      </p:sp>
    </p:spTree>
    <p:extLst>
      <p:ext uri="{BB962C8B-B14F-4D97-AF65-F5344CB8AC3E}">
        <p14:creationId xmlns:p14="http://schemas.microsoft.com/office/powerpoint/2010/main" val="24689236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Descripción[editar]</a:t>
            </a:r>
          </a:p>
          <a:p>
            <a:r>
              <a:rPr lang="es-ES" dirty="0"/>
              <a:t>Su vegetación se compone de setos de pitosporos (Pittosporum tobira), ejemplares de pinos piñoneros (Pinus pinea), almeces de tronco liso (Celtis australis) y rusco (Ruscus aculeatus) o brusco adornando las terrazas.</a:t>
            </a:r>
          </a:p>
          <a:p>
            <a:r>
              <a:rPr lang="es-ES" dirty="0"/>
              <a:t>Situado casi en el centro del parque, tiene a un lateral la Glorieta Hermanos Álvarez Quintero, y delante el Jardín de los Leones, frente a su entrada se encuentra el acceso a la Plaza de América.</a:t>
            </a:r>
          </a:p>
          <a:p>
            <a:r>
              <a:rPr lang="es-ES" dirty="0"/>
              <a:t>En el año 2005 fue restaurado el conjunto, reabriéndose el antiguo túnel del ferrocarril.</a:t>
            </a:r>
          </a:p>
        </p:txBody>
      </p:sp>
    </p:spTree>
    <p:extLst>
      <p:ext uri="{BB962C8B-B14F-4D97-AF65-F5344CB8AC3E}">
        <p14:creationId xmlns:p14="http://schemas.microsoft.com/office/powerpoint/2010/main" val="33257496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4809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3352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18" y="0"/>
            <a:ext cx="9199817" cy="6858000"/>
          </a:xfrm>
          <a:prstGeom prst="rect">
            <a:avLst/>
          </a:prstGeom>
        </p:spPr>
      </p:pic>
    </p:spTree>
    <p:extLst>
      <p:ext uri="{BB962C8B-B14F-4D97-AF65-F5344CB8AC3E}">
        <p14:creationId xmlns:p14="http://schemas.microsoft.com/office/powerpoint/2010/main" val="39177841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57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1873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0567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733090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Azul</a:t>
            </a:r>
          </a:p>
        </p:txBody>
      </p:sp>
      <p:sp>
        <p:nvSpPr>
          <p:cNvPr id="3" name="2 Marcador de contenido"/>
          <p:cNvSpPr>
            <a:spLocks noGrp="1"/>
          </p:cNvSpPr>
          <p:nvPr>
            <p:ph sz="quarter" idx="1"/>
          </p:nvPr>
        </p:nvSpPr>
        <p:spPr/>
        <p:txBody>
          <a:bodyPr>
            <a:normAutofit fontScale="92500" lnSpcReduction="20000"/>
          </a:bodyPr>
          <a:lstStyle/>
          <a:p>
            <a:r>
              <a:rPr lang="es-ES" dirty="0"/>
              <a:t>La Glorieta Azul, ubicada en el Parque de María Luisa de Sevilla, está situada al lado de la avenida de Rodríguez Caso, fue habilitada como lugar de recreo infantil flanqueado por muy variada vegetación como los dos almeces (Celtis australis) que hay en su entrada, es un árbol de la familia del olmo, de corteza lisa y gris, de hoja caduca, aserrada y asimétrica, se encuentra plantado en muchas calles de la ciudad.</a:t>
            </a:r>
          </a:p>
          <a:p>
            <a:r>
              <a:rPr lang="es-ES" dirty="0"/>
              <a:t>También podemos ver pacíficos (conocidos también como “rosa de China” o “hibisco”) con sus vistosas y coloridas flores que pueden verse rojas o rosas, naranjas o amarillas. A estas dos especies se les suman las celestinas (Plumbago auriculata), árboles del amor (Cercis siliquastrum), washingtonias de tronco fino (Washingtonia robusta), palmeras datileras (Phoenix dactylifera), palmeras de la suerte (Trachycarpus fortunei),</a:t>
            </a:r>
          </a:p>
        </p:txBody>
      </p:sp>
    </p:spTree>
    <p:extLst>
      <p:ext uri="{BB962C8B-B14F-4D97-AF65-F5344CB8AC3E}">
        <p14:creationId xmlns:p14="http://schemas.microsoft.com/office/powerpoint/2010/main" val="25444525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Ciruelos japoneses (Prunus cerasifera var. Pisardii), aligustres (Ligustrum japonicum), pitosporos (Pittosporum tobira), nandinas (Nandina domestica), lantanas (Lantana camara), letanías (Livistona chinensis), durantas (Duranta repens) .</a:t>
            </a:r>
          </a:p>
          <a:p>
            <a:r>
              <a:rPr lang="es-ES" dirty="0"/>
              <a:t>Junto a la glorieta hay una fuente en la que destacaban sus azulejos que tenían escritos refranes, en la última remodelación de la fuente se cambió todo el conjunto de nuevos azulejos, está rodeada por fotinias (Photinia glabra), dos ficus (Ficus elastica) y sus enormes raíces superficiales, cerca de la fuente encontramos casuarinas (Casuarina equisetifolia) y otras especies como carrizos (Cortaderia selloana), ailantos (Ailanthus altissima), acantos (Acanthus mollis), ruscos (Ruscus aculeatus) y más almeces.</a:t>
            </a:r>
          </a:p>
          <a:p>
            <a:r>
              <a:rPr lang="es-ES" dirty="0"/>
              <a:t>Por una de sus salidas se accede a la Glorieta de Mario Méndez Bejarano y por otro se llega a la Glorieta de la Concha.</a:t>
            </a:r>
          </a:p>
        </p:txBody>
      </p:sp>
    </p:spTree>
    <p:extLst>
      <p:ext uri="{BB962C8B-B14F-4D97-AF65-F5344CB8AC3E}">
        <p14:creationId xmlns:p14="http://schemas.microsoft.com/office/powerpoint/2010/main" val="23351652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6566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4606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431589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95768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477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Ofelia Nieto</a:t>
            </a:r>
          </a:p>
        </p:txBody>
      </p:sp>
      <p:sp>
        <p:nvSpPr>
          <p:cNvPr id="3" name="2 Marcador de contenido"/>
          <p:cNvSpPr>
            <a:spLocks noGrp="1"/>
          </p:cNvSpPr>
          <p:nvPr>
            <p:ph sz="quarter" idx="1"/>
          </p:nvPr>
        </p:nvSpPr>
        <p:spPr/>
        <p:txBody>
          <a:bodyPr>
            <a:normAutofit fontScale="92500" lnSpcReduction="20000"/>
          </a:bodyPr>
          <a:lstStyle/>
          <a:p>
            <a:r>
              <a:rPr lang="es-ES" dirty="0"/>
              <a:t>La Glorieta de Ofelia Nieto se ubica en el Parque de María Luisa de Sevilla. Fue inaugurada el domingo 30 de junio de 1935 y está dedicada a la soprano Ofelia Nieto Iglesias.</a:t>
            </a:r>
          </a:p>
          <a:p>
            <a:r>
              <a:rPr lang="es-ES" dirty="0"/>
              <a:t>La diseñó el arquitecto Juan Talavera y Heredia, cuyas obras solían tener un estilo regionalista andaluz. Se encuentra situada cerca de la Glorieta de Doña Sol y del Jardín de los Leones del parque.</a:t>
            </a:r>
          </a:p>
          <a:p>
            <a:r>
              <a:rPr lang="es-ES" dirty="0"/>
              <a:t>Ofelia Nieto falleció en Madrid el 22 de mayo de 1931. Veinte días después de su muerte el Ayuntamiento de Sevilla acordó realizar un monumento en su memoria en el Parque de María Luisa. La inauguración tuvo lugar el 30 de junio de 1935. El alcalde Contreras pronunció un emotivo discurso, al que siguió otro del poeta Federo García Sanchís. Al acto asistieron también otras personalidades de la ciudad.</a:t>
            </a:r>
          </a:p>
        </p:txBody>
      </p:sp>
    </p:spTree>
    <p:extLst>
      <p:ext uri="{BB962C8B-B14F-4D97-AF65-F5344CB8AC3E}">
        <p14:creationId xmlns:p14="http://schemas.microsoft.com/office/powerpoint/2010/main" val="12838681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20000"/>
          </a:bodyPr>
          <a:lstStyle/>
          <a:p>
            <a:pPr marL="0" indent="0">
              <a:buNone/>
            </a:pPr>
            <a:endParaRPr lang="es-ES" dirty="0"/>
          </a:p>
          <a:p>
            <a:r>
              <a:rPr lang="es-ES" dirty="0"/>
              <a:t>La glorieta se compone de un gran espacio abierto que torna a verde por su sembrado de hierba utilizado por el público para descanso. Es una glorieta de grandes dimensiones que está flanqueada por altos setos de ciprés y adelfas. Terminada en forma semicircular donde figura una pared blanca cuyo centro tiene un hueco donde está expuesta la homenajeada (imagen con tradición que sustenta que cualquier chica que tocase la flor que sostiene, se casaría en un año) que va acompañada por dos figuras alegóricas que representan a la música y al canto, bajo ella hay una fuente y a ambos lados de las figuras, bancos, que tienen a su vez un par de cancelas por las que se puede acceder también al recinto. </a:t>
            </a:r>
          </a:p>
          <a:p>
            <a:r>
              <a:rPr lang="es-ES" dirty="0"/>
              <a:t>Por toda la glorieta a cierta altura incluso en las pérgolas se pueden observar pequeños azulejos donde se leen nombres de compositores y óperas.</a:t>
            </a:r>
          </a:p>
          <a:p>
            <a:r>
              <a:rPr lang="es-ES" dirty="0"/>
              <a:t>Su espacio ha sido utilizado para dar conciertos al aire libre.</a:t>
            </a:r>
          </a:p>
        </p:txBody>
      </p:sp>
    </p:spTree>
    <p:extLst>
      <p:ext uri="{BB962C8B-B14F-4D97-AF65-F5344CB8AC3E}">
        <p14:creationId xmlns:p14="http://schemas.microsoft.com/office/powerpoint/2010/main" val="28249459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8912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68982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41060001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7109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8888" y="-99392"/>
            <a:ext cx="2794215" cy="3213577"/>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1091" y="3114185"/>
            <a:ext cx="4827327" cy="3743815"/>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1091" y="0"/>
            <a:ext cx="2287797" cy="3114185"/>
          </a:xfrm>
          <a:prstGeom prst="rect">
            <a:avLst/>
          </a:prstGeom>
        </p:spPr>
      </p:pic>
    </p:spTree>
    <p:extLst>
      <p:ext uri="{BB962C8B-B14F-4D97-AF65-F5344CB8AC3E}">
        <p14:creationId xmlns:p14="http://schemas.microsoft.com/office/powerpoint/2010/main" val="33765397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8913631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Glorieta de la Concha</a:t>
            </a:r>
          </a:p>
        </p:txBody>
      </p:sp>
      <p:sp>
        <p:nvSpPr>
          <p:cNvPr id="3" name="2 Marcador de contenido"/>
          <p:cNvSpPr>
            <a:spLocks noGrp="1"/>
          </p:cNvSpPr>
          <p:nvPr>
            <p:ph sz="quarter" idx="1"/>
          </p:nvPr>
        </p:nvSpPr>
        <p:spPr/>
        <p:txBody>
          <a:bodyPr>
            <a:normAutofit lnSpcReduction="10000"/>
          </a:bodyPr>
          <a:lstStyle/>
          <a:p>
            <a:r>
              <a:rPr lang="es-ES" dirty="0"/>
              <a:t>La Glorieta de la Concha, ubicada en el Parque de María Luisa de Sevilla, está situada al borde de la avenida de Pizarro. En los planos proyectados y trazados en 1913 por el paisajista francés Nicolás Forestier ya aparecía dibujada esta glorieta.</a:t>
            </a:r>
          </a:p>
          <a:p>
            <a:r>
              <a:rPr lang="es-ES" dirty="0"/>
              <a:t>Recibe este nombre por una concha de cerámica de color cobrizo, restaurada en varias ocasiones, que tiene la fuente central que la preside.</a:t>
            </a:r>
          </a:p>
          <a:p>
            <a:r>
              <a:rPr lang="es-ES" dirty="0"/>
              <a:t>Son destacables la combinación de colores blanco, azul y cobrizo de los azulejos de la fuente, bancos y muretes del entorno. En los parterres laterales se exponen cuatro esculturas que representan las cuatro estaciones del año.</a:t>
            </a:r>
          </a:p>
        </p:txBody>
      </p:sp>
    </p:spTree>
    <p:extLst>
      <p:ext uri="{BB962C8B-B14F-4D97-AF65-F5344CB8AC3E}">
        <p14:creationId xmlns:p14="http://schemas.microsoft.com/office/powerpoint/2010/main" val="23187950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endParaRPr lang="es-ES" dirty="0"/>
          </a:p>
          <a:p>
            <a:r>
              <a:rPr lang="es-ES" dirty="0"/>
              <a:t>Cada uno de los parterres lo forman setos de bonetero (Euonymus japonicus) y en su interior hay plantas de flor. También destacan dos árboles de Júpiter (Lagerstroemia indica) y a sus bordes palmeras de la fortuna (Trachycarpus fortunei).</a:t>
            </a:r>
          </a:p>
          <a:p>
            <a:r>
              <a:rPr lang="es-ES" dirty="0"/>
              <a:t>Saliendo en dirección de la avenida de Pizarro también vemos sóforas (Sophora japonica) con setos de espíreas (Spiraea cantoniensis) ahora sustituidos por Clivias y Viburnums.</a:t>
            </a:r>
          </a:p>
          <a:p>
            <a:r>
              <a:rPr lang="es-ES" dirty="0"/>
              <a:t>Anteriormente cuatro ciruelos japoneses.-Prunus ceracifera var. pìssardii anunciaban la primavera..</a:t>
            </a:r>
          </a:p>
          <a:p>
            <a:r>
              <a:rPr lang="es-ES" dirty="0"/>
              <a:t>Por cada una de sus salidas se accede a la Glorieta de Doña Sol, a la Glorieta Azul y a la Glorieta de Mas y Prat, respectivamente.</a:t>
            </a:r>
          </a:p>
        </p:txBody>
      </p:sp>
    </p:spTree>
    <p:extLst>
      <p:ext uri="{BB962C8B-B14F-4D97-AF65-F5344CB8AC3E}">
        <p14:creationId xmlns:p14="http://schemas.microsoft.com/office/powerpoint/2010/main" val="41577101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lstStyle/>
          <a:p>
            <a:r>
              <a:rPr lang="es-ES" dirty="0"/>
              <a:t>H asido plantada con Agapanthus africanus, Hemerocallys fulva,Chrysanthemum leucanthemum,Canna indica y ahora se han plantado rosales.</a:t>
            </a:r>
          </a:p>
        </p:txBody>
      </p:sp>
    </p:spTree>
    <p:extLst>
      <p:ext uri="{BB962C8B-B14F-4D97-AF65-F5344CB8AC3E}">
        <p14:creationId xmlns:p14="http://schemas.microsoft.com/office/powerpoint/2010/main" val="15681080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09350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04682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7991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6454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998"/>
            <a:ext cx="3082417" cy="4180114"/>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2417" y="31998"/>
            <a:ext cx="2929743" cy="4180114"/>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53702"/>
            <a:ext cx="3131840" cy="418011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233816"/>
            <a:ext cx="4180114" cy="2740257"/>
          </a:xfrm>
          <a:prstGeom prst="rect">
            <a:avLst/>
          </a:prstGeom>
        </p:spPr>
      </p:pic>
      <p:pic>
        <p:nvPicPr>
          <p:cNvPr id="6" name="5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80114" y="4212112"/>
            <a:ext cx="4963886" cy="2645888"/>
          </a:xfrm>
          <a:prstGeom prst="rect">
            <a:avLst/>
          </a:prstGeom>
        </p:spPr>
      </p:pic>
    </p:spTree>
    <p:extLst>
      <p:ext uri="{BB962C8B-B14F-4D97-AF65-F5344CB8AC3E}">
        <p14:creationId xmlns:p14="http://schemas.microsoft.com/office/powerpoint/2010/main" val="22447035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9" y="0"/>
            <a:ext cx="2876550" cy="3810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9" y="3810000"/>
            <a:ext cx="2876550" cy="3048000"/>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0560" y="-102010"/>
            <a:ext cx="6243439" cy="3945347"/>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0560" y="3843337"/>
            <a:ext cx="6243439" cy="3014663"/>
          </a:xfrm>
          <a:prstGeom prst="rect">
            <a:avLst/>
          </a:prstGeom>
        </p:spPr>
      </p:pic>
    </p:spTree>
    <p:extLst>
      <p:ext uri="{BB962C8B-B14F-4D97-AF65-F5344CB8AC3E}">
        <p14:creationId xmlns:p14="http://schemas.microsoft.com/office/powerpoint/2010/main" val="27968287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99205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5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84</TotalTime>
  <Words>3389</Words>
  <Application>Microsoft Office PowerPoint</Application>
  <PresentationFormat>Presentación en pantalla (4:3)</PresentationFormat>
  <Paragraphs>210</Paragraphs>
  <Slides>103</Slides>
  <Notes>65</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103</vt:i4>
      </vt:variant>
    </vt:vector>
  </HeadingPairs>
  <TitlesOfParts>
    <vt:vector size="109" baseType="lpstr">
      <vt:lpstr>Calibri</vt:lpstr>
      <vt:lpstr>Century Schoolbook</vt:lpstr>
      <vt:lpstr>Wingdings</vt:lpstr>
      <vt:lpstr>Wingdings 2</vt:lpstr>
      <vt:lpstr>2_Mirador</vt:lpstr>
      <vt:lpstr>25_Default Theme</vt:lpstr>
      <vt:lpstr>JARDINES DE JEAN CLAUDE NICOLAS FORESTIER EN ESPAÑA Parque de María Luisa .-Sevilla .-Capitulo III.- GLORIETAS</vt:lpstr>
      <vt:lpstr>Monumento a la Infanta María Luisa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Isleta de los Patos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de Juanita Reina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a José María Izquierdo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Fuente de las Ranas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los Leones.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Monte Gurugú</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Glorieta Azul</vt:lpstr>
      <vt:lpstr>Presentación de PowerPoint</vt:lpstr>
      <vt:lpstr>Presentación de PowerPoint</vt:lpstr>
      <vt:lpstr>Presentación de PowerPoint</vt:lpstr>
      <vt:lpstr>Presentación de PowerPoint</vt:lpstr>
      <vt:lpstr>Presentación de PowerPoint</vt:lpstr>
      <vt:lpstr>Presentación de PowerPoint</vt:lpstr>
      <vt:lpstr>Glorieta Ofelia Nieto</vt:lpstr>
      <vt:lpstr>Presentación de PowerPoint</vt:lpstr>
      <vt:lpstr>Presentación de PowerPoint</vt:lpstr>
      <vt:lpstr>Presentación de PowerPoint</vt:lpstr>
      <vt:lpstr>Presentación de PowerPoint</vt:lpstr>
      <vt:lpstr>Presentación de PowerPoint</vt:lpstr>
      <vt:lpstr>Presentación de PowerPoint</vt:lpstr>
      <vt:lpstr>Glorieta de la Concha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JEAN CLAUDE NICOLAS FORESTIER EN ESPAÑA Parque de Maria Luisa .-sevilla .-Capitulo IV.- GLORIETAS</dc:title>
  <dc:creator>Josep</dc:creator>
  <cp:lastModifiedBy>Usuario</cp:lastModifiedBy>
  <cp:revision>11</cp:revision>
  <dcterms:created xsi:type="dcterms:W3CDTF">2016-01-21T13:03:15Z</dcterms:created>
  <dcterms:modified xsi:type="dcterms:W3CDTF">2018-04-03T09:24:38Z</dcterms:modified>
</cp:coreProperties>
</file>