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1"/>
  </p:notesMasterIdLst>
  <p:sldIdLst>
    <p:sldId id="275" r:id="rId2"/>
    <p:sldId id="257" r:id="rId3"/>
    <p:sldId id="258" r:id="rId4"/>
    <p:sldId id="276" r:id="rId5"/>
    <p:sldId id="277" r:id="rId6"/>
    <p:sldId id="278" r:id="rId7"/>
    <p:sldId id="279" r:id="rId8"/>
    <p:sldId id="280" r:id="rId9"/>
    <p:sldId id="281" r:id="rId10"/>
    <p:sldId id="282" r:id="rId11"/>
    <p:sldId id="283" r:id="rId12"/>
    <p:sldId id="284" r:id="rId13"/>
    <p:sldId id="288" r:id="rId14"/>
    <p:sldId id="289" r:id="rId15"/>
    <p:sldId id="290" r:id="rId16"/>
    <p:sldId id="259" r:id="rId17"/>
    <p:sldId id="260" r:id="rId18"/>
    <p:sldId id="291" r:id="rId19"/>
    <p:sldId id="292" r:id="rId20"/>
    <p:sldId id="261" r:id="rId21"/>
    <p:sldId id="262" r:id="rId22"/>
    <p:sldId id="293" r:id="rId23"/>
    <p:sldId id="294" r:id="rId24"/>
    <p:sldId id="295" r:id="rId25"/>
    <p:sldId id="296" r:id="rId26"/>
    <p:sldId id="297" r:id="rId27"/>
    <p:sldId id="298" r:id="rId28"/>
    <p:sldId id="300" r:id="rId29"/>
    <p:sldId id="301" r:id="rId30"/>
    <p:sldId id="302" r:id="rId31"/>
    <p:sldId id="303" r:id="rId32"/>
    <p:sldId id="304" r:id="rId33"/>
    <p:sldId id="263" r:id="rId34"/>
    <p:sldId id="264" r:id="rId35"/>
    <p:sldId id="305" r:id="rId36"/>
    <p:sldId id="306" r:id="rId37"/>
    <p:sldId id="307" r:id="rId38"/>
    <p:sldId id="308" r:id="rId39"/>
    <p:sldId id="309" r:id="rId40"/>
    <p:sldId id="310" r:id="rId41"/>
    <p:sldId id="311" r:id="rId42"/>
    <p:sldId id="312" r:id="rId43"/>
    <p:sldId id="313" r:id="rId44"/>
    <p:sldId id="314" r:id="rId45"/>
    <p:sldId id="315" r:id="rId46"/>
    <p:sldId id="265" r:id="rId47"/>
    <p:sldId id="266" r:id="rId48"/>
    <p:sldId id="316" r:id="rId49"/>
    <p:sldId id="317" r:id="rId50"/>
    <p:sldId id="318" r:id="rId51"/>
    <p:sldId id="319" r:id="rId52"/>
    <p:sldId id="320" r:id="rId53"/>
    <p:sldId id="321" r:id="rId54"/>
    <p:sldId id="322" r:id="rId55"/>
    <p:sldId id="323" r:id="rId56"/>
    <p:sldId id="324" r:id="rId57"/>
    <p:sldId id="325" r:id="rId58"/>
    <p:sldId id="326" r:id="rId59"/>
    <p:sldId id="327" r:id="rId60"/>
    <p:sldId id="328" r:id="rId61"/>
    <p:sldId id="329" r:id="rId62"/>
    <p:sldId id="267" r:id="rId63"/>
    <p:sldId id="268" r:id="rId64"/>
    <p:sldId id="330" r:id="rId65"/>
    <p:sldId id="331" r:id="rId66"/>
    <p:sldId id="332" r:id="rId67"/>
    <p:sldId id="333" r:id="rId68"/>
    <p:sldId id="334" r:id="rId69"/>
    <p:sldId id="335" r:id="rId70"/>
    <p:sldId id="336" r:id="rId71"/>
    <p:sldId id="337" r:id="rId72"/>
    <p:sldId id="338" r:id="rId73"/>
    <p:sldId id="339" r:id="rId74"/>
    <p:sldId id="341" r:id="rId75"/>
    <p:sldId id="342" r:id="rId76"/>
    <p:sldId id="343" r:id="rId77"/>
    <p:sldId id="269" r:id="rId78"/>
    <p:sldId id="270" r:id="rId79"/>
    <p:sldId id="271" r:id="rId80"/>
    <p:sldId id="344" r:id="rId81"/>
    <p:sldId id="345" r:id="rId82"/>
    <p:sldId id="346" r:id="rId83"/>
    <p:sldId id="272" r:id="rId84"/>
    <p:sldId id="273" r:id="rId85"/>
    <p:sldId id="274" r:id="rId86"/>
    <p:sldId id="347" r:id="rId87"/>
    <p:sldId id="348" r:id="rId88"/>
    <p:sldId id="349" r:id="rId89"/>
    <p:sldId id="350" r:id="rId90"/>
    <p:sldId id="351" r:id="rId91"/>
    <p:sldId id="352" r:id="rId92"/>
    <p:sldId id="353" r:id="rId93"/>
    <p:sldId id="354" r:id="rId94"/>
    <p:sldId id="355" r:id="rId95"/>
    <p:sldId id="356" r:id="rId96"/>
    <p:sldId id="357" r:id="rId97"/>
    <p:sldId id="359" r:id="rId98"/>
    <p:sldId id="360" r:id="rId99"/>
    <p:sldId id="361" r:id="rId100"/>
    <p:sldId id="362" r:id="rId101"/>
    <p:sldId id="365" r:id="rId102"/>
    <p:sldId id="363" r:id="rId103"/>
    <p:sldId id="364" r:id="rId104"/>
    <p:sldId id="367" r:id="rId105"/>
    <p:sldId id="368" r:id="rId106"/>
    <p:sldId id="369" r:id="rId107"/>
    <p:sldId id="370" r:id="rId108"/>
    <p:sldId id="371" r:id="rId109"/>
    <p:sldId id="372" r:id="rId110"/>
    <p:sldId id="373" r:id="rId111"/>
    <p:sldId id="374" r:id="rId112"/>
    <p:sldId id="375" r:id="rId113"/>
    <p:sldId id="376" r:id="rId114"/>
    <p:sldId id="378" r:id="rId115"/>
    <p:sldId id="377" r:id="rId116"/>
    <p:sldId id="379" r:id="rId117"/>
    <p:sldId id="390" r:id="rId118"/>
    <p:sldId id="380" r:id="rId119"/>
    <p:sldId id="381" r:id="rId120"/>
    <p:sldId id="382" r:id="rId121"/>
    <p:sldId id="383" r:id="rId122"/>
    <p:sldId id="384" r:id="rId123"/>
    <p:sldId id="385" r:id="rId124"/>
    <p:sldId id="386" r:id="rId125"/>
    <p:sldId id="392" r:id="rId126"/>
    <p:sldId id="387" r:id="rId127"/>
    <p:sldId id="388" r:id="rId128"/>
    <p:sldId id="389" r:id="rId129"/>
    <p:sldId id="391"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828" autoAdjust="0"/>
  </p:normalViewPr>
  <p:slideViewPr>
    <p:cSldViewPr>
      <p:cViewPr varScale="1">
        <p:scale>
          <a:sx n="111" d="100"/>
          <a:sy n="111" d="100"/>
        </p:scale>
        <p:origin x="153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82D3AD-C05C-4B26-84EC-324AD149D937}"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DCBBF1-3ED2-4D3A-AD9B-1A84B2E56B02}" type="slidenum">
              <a:rPr lang="es-ES" smtClean="0"/>
              <a:t>‹Nº›</a:t>
            </a:fld>
            <a:endParaRPr lang="es-ES" dirty="0"/>
          </a:p>
        </p:txBody>
      </p:sp>
    </p:spTree>
    <p:extLst>
      <p:ext uri="{BB962C8B-B14F-4D97-AF65-F5344CB8AC3E}">
        <p14:creationId xmlns:p14="http://schemas.microsoft.com/office/powerpoint/2010/main" val="4175732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a:t>
            </a:fld>
            <a:endParaRPr lang="es-ES" dirty="0"/>
          </a:p>
        </p:txBody>
      </p:sp>
    </p:spTree>
    <p:extLst>
      <p:ext uri="{BB962C8B-B14F-4D97-AF65-F5344CB8AC3E}">
        <p14:creationId xmlns:p14="http://schemas.microsoft.com/office/powerpoint/2010/main" val="2837813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4</a:t>
            </a:fld>
            <a:endParaRPr lang="es-ES" dirty="0"/>
          </a:p>
        </p:txBody>
      </p:sp>
    </p:spTree>
    <p:extLst>
      <p:ext uri="{BB962C8B-B14F-4D97-AF65-F5344CB8AC3E}">
        <p14:creationId xmlns:p14="http://schemas.microsoft.com/office/powerpoint/2010/main" val="4025896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a:t>
            </a:fld>
            <a:endParaRPr lang="es-ES" dirty="0"/>
          </a:p>
        </p:txBody>
      </p:sp>
    </p:spTree>
    <p:extLst>
      <p:ext uri="{BB962C8B-B14F-4D97-AF65-F5344CB8AC3E}">
        <p14:creationId xmlns:p14="http://schemas.microsoft.com/office/powerpoint/2010/main" val="3703634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a:t>
            </a:fld>
            <a:endParaRPr lang="es-ES" dirty="0"/>
          </a:p>
        </p:txBody>
      </p:sp>
    </p:spTree>
    <p:extLst>
      <p:ext uri="{BB962C8B-B14F-4D97-AF65-F5344CB8AC3E}">
        <p14:creationId xmlns:p14="http://schemas.microsoft.com/office/powerpoint/2010/main" val="2374201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a:t>
            </a:fld>
            <a:endParaRPr lang="es-ES" dirty="0"/>
          </a:p>
        </p:txBody>
      </p:sp>
    </p:spTree>
    <p:extLst>
      <p:ext uri="{BB962C8B-B14F-4D97-AF65-F5344CB8AC3E}">
        <p14:creationId xmlns:p14="http://schemas.microsoft.com/office/powerpoint/2010/main" val="373893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a:t>
            </a:fld>
            <a:endParaRPr lang="es-ES" dirty="0"/>
          </a:p>
        </p:txBody>
      </p:sp>
    </p:spTree>
    <p:extLst>
      <p:ext uri="{BB962C8B-B14F-4D97-AF65-F5344CB8AC3E}">
        <p14:creationId xmlns:p14="http://schemas.microsoft.com/office/powerpoint/2010/main" val="522798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a:t>
            </a:fld>
            <a:endParaRPr lang="es-ES" dirty="0"/>
          </a:p>
        </p:txBody>
      </p:sp>
    </p:spTree>
    <p:extLst>
      <p:ext uri="{BB962C8B-B14F-4D97-AF65-F5344CB8AC3E}">
        <p14:creationId xmlns:p14="http://schemas.microsoft.com/office/powerpoint/2010/main" val="422790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a:t>
            </a:fld>
            <a:endParaRPr lang="es-ES" dirty="0"/>
          </a:p>
        </p:txBody>
      </p:sp>
    </p:spTree>
    <p:extLst>
      <p:ext uri="{BB962C8B-B14F-4D97-AF65-F5344CB8AC3E}">
        <p14:creationId xmlns:p14="http://schemas.microsoft.com/office/powerpoint/2010/main" val="3835783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a:t>
            </a:fld>
            <a:endParaRPr lang="es-ES" dirty="0"/>
          </a:p>
        </p:txBody>
      </p:sp>
    </p:spTree>
    <p:extLst>
      <p:ext uri="{BB962C8B-B14F-4D97-AF65-F5344CB8AC3E}">
        <p14:creationId xmlns:p14="http://schemas.microsoft.com/office/powerpoint/2010/main" val="3229425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a:t>
            </a:fld>
            <a:endParaRPr lang="es-ES" dirty="0"/>
          </a:p>
        </p:txBody>
      </p:sp>
    </p:spTree>
    <p:extLst>
      <p:ext uri="{BB962C8B-B14F-4D97-AF65-F5344CB8AC3E}">
        <p14:creationId xmlns:p14="http://schemas.microsoft.com/office/powerpoint/2010/main" val="3972772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13</a:t>
            </a:fld>
            <a:endParaRPr lang="es-ES" dirty="0"/>
          </a:p>
        </p:txBody>
      </p:sp>
    </p:spTree>
    <p:extLst>
      <p:ext uri="{BB962C8B-B14F-4D97-AF65-F5344CB8AC3E}">
        <p14:creationId xmlns:p14="http://schemas.microsoft.com/office/powerpoint/2010/main" val="474378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14</a:t>
            </a:fld>
            <a:endParaRPr lang="es-ES" dirty="0"/>
          </a:p>
        </p:txBody>
      </p:sp>
    </p:spTree>
    <p:extLst>
      <p:ext uri="{BB962C8B-B14F-4D97-AF65-F5344CB8AC3E}">
        <p14:creationId xmlns:p14="http://schemas.microsoft.com/office/powerpoint/2010/main" val="1000498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Vigo.-Monte A Guía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17</a:t>
            </a:fld>
            <a:endParaRPr lang="es-ES" dirty="0"/>
          </a:p>
        </p:txBody>
      </p:sp>
    </p:spTree>
    <p:extLst>
      <p:ext uri="{BB962C8B-B14F-4D97-AF65-F5344CB8AC3E}">
        <p14:creationId xmlns:p14="http://schemas.microsoft.com/office/powerpoint/2010/main" val="1562524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los Mártires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18</a:t>
            </a:fld>
            <a:endParaRPr lang="es-ES" dirty="0"/>
          </a:p>
        </p:txBody>
      </p:sp>
    </p:spTree>
    <p:extLst>
      <p:ext uri="{BB962C8B-B14F-4D97-AF65-F5344CB8AC3E}">
        <p14:creationId xmlns:p14="http://schemas.microsoft.com/office/powerpoint/2010/main" val="4291212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Vigo.-Monte  A Guía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19</a:t>
            </a:fld>
            <a:endParaRPr lang="es-ES" dirty="0"/>
          </a:p>
        </p:txBody>
      </p:sp>
    </p:spTree>
    <p:extLst>
      <p:ext uri="{BB962C8B-B14F-4D97-AF65-F5344CB8AC3E}">
        <p14:creationId xmlns:p14="http://schemas.microsoft.com/office/powerpoint/2010/main" val="1748773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Municipal Quiñones de Leon.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22</a:t>
            </a:fld>
            <a:endParaRPr lang="es-ES" dirty="0"/>
          </a:p>
        </p:txBody>
      </p:sp>
    </p:spTree>
    <p:extLst>
      <p:ext uri="{BB962C8B-B14F-4D97-AF65-F5344CB8AC3E}">
        <p14:creationId xmlns:p14="http://schemas.microsoft.com/office/powerpoint/2010/main" val="2603697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23</a:t>
            </a:fld>
            <a:endParaRPr lang="es-ES" dirty="0"/>
          </a:p>
        </p:txBody>
      </p:sp>
    </p:spTree>
    <p:extLst>
      <p:ext uri="{BB962C8B-B14F-4D97-AF65-F5344CB8AC3E}">
        <p14:creationId xmlns:p14="http://schemas.microsoft.com/office/powerpoint/2010/main" val="3436091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24</a:t>
            </a:fld>
            <a:endParaRPr lang="es-ES" dirty="0"/>
          </a:p>
        </p:txBody>
      </p:sp>
    </p:spTree>
    <p:extLst>
      <p:ext uri="{BB962C8B-B14F-4D97-AF65-F5344CB8AC3E}">
        <p14:creationId xmlns:p14="http://schemas.microsoft.com/office/powerpoint/2010/main" val="3685328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25</a:t>
            </a:fld>
            <a:endParaRPr lang="es-ES" dirty="0"/>
          </a:p>
        </p:txBody>
      </p:sp>
    </p:spTree>
    <p:extLst>
      <p:ext uri="{BB962C8B-B14F-4D97-AF65-F5344CB8AC3E}">
        <p14:creationId xmlns:p14="http://schemas.microsoft.com/office/powerpoint/2010/main" val="4081510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26</a:t>
            </a:fld>
            <a:endParaRPr lang="es-ES" dirty="0"/>
          </a:p>
        </p:txBody>
      </p:sp>
    </p:spTree>
    <p:extLst>
      <p:ext uri="{BB962C8B-B14F-4D97-AF65-F5344CB8AC3E}">
        <p14:creationId xmlns:p14="http://schemas.microsoft.com/office/powerpoint/2010/main" val="19792117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27</a:t>
            </a:fld>
            <a:endParaRPr lang="es-ES" dirty="0"/>
          </a:p>
        </p:txBody>
      </p:sp>
    </p:spTree>
    <p:extLst>
      <p:ext uri="{BB962C8B-B14F-4D97-AF65-F5344CB8AC3E}">
        <p14:creationId xmlns:p14="http://schemas.microsoft.com/office/powerpoint/2010/main" val="724958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28</a:t>
            </a:fld>
            <a:endParaRPr lang="es-ES" dirty="0"/>
          </a:p>
        </p:txBody>
      </p:sp>
    </p:spTree>
    <p:extLst>
      <p:ext uri="{BB962C8B-B14F-4D97-AF65-F5344CB8AC3E}">
        <p14:creationId xmlns:p14="http://schemas.microsoft.com/office/powerpoint/2010/main" val="2590917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29</a:t>
            </a:fld>
            <a:endParaRPr lang="es-ES" dirty="0"/>
          </a:p>
        </p:txBody>
      </p:sp>
    </p:spTree>
    <p:extLst>
      <p:ext uri="{BB962C8B-B14F-4D97-AF65-F5344CB8AC3E}">
        <p14:creationId xmlns:p14="http://schemas.microsoft.com/office/powerpoint/2010/main" val="2103953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30</a:t>
            </a:fld>
            <a:endParaRPr lang="es-ES" dirty="0"/>
          </a:p>
        </p:txBody>
      </p:sp>
    </p:spTree>
    <p:extLst>
      <p:ext uri="{BB962C8B-B14F-4D97-AF65-F5344CB8AC3E}">
        <p14:creationId xmlns:p14="http://schemas.microsoft.com/office/powerpoint/2010/main" val="2542297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31</a:t>
            </a:fld>
            <a:endParaRPr lang="es-ES" dirty="0"/>
          </a:p>
        </p:txBody>
      </p:sp>
    </p:spTree>
    <p:extLst>
      <p:ext uri="{BB962C8B-B14F-4D97-AF65-F5344CB8AC3E}">
        <p14:creationId xmlns:p14="http://schemas.microsoft.com/office/powerpoint/2010/main" val="407871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Vigo.-Parque Municipal Quiñones de Leon.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32</a:t>
            </a:fld>
            <a:endParaRPr lang="es-ES" dirty="0"/>
          </a:p>
        </p:txBody>
      </p:sp>
    </p:spTree>
    <p:extLst>
      <p:ext uri="{BB962C8B-B14F-4D97-AF65-F5344CB8AC3E}">
        <p14:creationId xmlns:p14="http://schemas.microsoft.com/office/powerpoint/2010/main" val="2380239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34</a:t>
            </a:fld>
            <a:endParaRPr lang="es-ES" dirty="0"/>
          </a:p>
        </p:txBody>
      </p:sp>
    </p:spTree>
    <p:extLst>
      <p:ext uri="{BB962C8B-B14F-4D97-AF65-F5344CB8AC3E}">
        <p14:creationId xmlns:p14="http://schemas.microsoft.com/office/powerpoint/2010/main" val="3411805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 Monumento a Espartero.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35</a:t>
            </a:fld>
            <a:endParaRPr lang="es-ES" dirty="0"/>
          </a:p>
        </p:txBody>
      </p:sp>
    </p:spTree>
    <p:extLst>
      <p:ext uri="{BB962C8B-B14F-4D97-AF65-F5344CB8AC3E}">
        <p14:creationId xmlns:p14="http://schemas.microsoft.com/office/powerpoint/2010/main" val="2391674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 Monumento a Espartero.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36</a:t>
            </a:fld>
            <a:endParaRPr lang="es-ES" dirty="0"/>
          </a:p>
        </p:txBody>
      </p:sp>
    </p:spTree>
    <p:extLst>
      <p:ext uri="{BB962C8B-B14F-4D97-AF65-F5344CB8AC3E}">
        <p14:creationId xmlns:p14="http://schemas.microsoft.com/office/powerpoint/2010/main" val="4147829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 Monumento a Espartero.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37</a:t>
            </a:fld>
            <a:endParaRPr lang="es-ES" dirty="0"/>
          </a:p>
        </p:txBody>
      </p:sp>
    </p:spTree>
    <p:extLst>
      <p:ext uri="{BB962C8B-B14F-4D97-AF65-F5344CB8AC3E}">
        <p14:creationId xmlns:p14="http://schemas.microsoft.com/office/powerpoint/2010/main" val="2165113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38</a:t>
            </a:fld>
            <a:endParaRPr lang="es-ES" dirty="0"/>
          </a:p>
        </p:txBody>
      </p:sp>
    </p:spTree>
    <p:extLst>
      <p:ext uri="{BB962C8B-B14F-4D97-AF65-F5344CB8AC3E}">
        <p14:creationId xmlns:p14="http://schemas.microsoft.com/office/powerpoint/2010/main" val="1478808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39</a:t>
            </a:fld>
            <a:endParaRPr lang="es-ES" dirty="0"/>
          </a:p>
        </p:txBody>
      </p:sp>
    </p:spTree>
    <p:extLst>
      <p:ext uri="{BB962C8B-B14F-4D97-AF65-F5344CB8AC3E}">
        <p14:creationId xmlns:p14="http://schemas.microsoft.com/office/powerpoint/2010/main" val="29719938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40</a:t>
            </a:fld>
            <a:endParaRPr lang="es-ES" dirty="0"/>
          </a:p>
        </p:txBody>
      </p:sp>
    </p:spTree>
    <p:extLst>
      <p:ext uri="{BB962C8B-B14F-4D97-AF65-F5344CB8AC3E}">
        <p14:creationId xmlns:p14="http://schemas.microsoft.com/office/powerpoint/2010/main" val="36900681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42</a:t>
            </a:fld>
            <a:endParaRPr lang="es-ES" dirty="0"/>
          </a:p>
        </p:txBody>
      </p:sp>
    </p:spTree>
    <p:extLst>
      <p:ext uri="{BB962C8B-B14F-4D97-AF65-F5344CB8AC3E}">
        <p14:creationId xmlns:p14="http://schemas.microsoft.com/office/powerpoint/2010/main" val="3936032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Espolón.-Tulipanes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43</a:t>
            </a:fld>
            <a:endParaRPr lang="es-ES" dirty="0"/>
          </a:p>
        </p:txBody>
      </p:sp>
    </p:spTree>
    <p:extLst>
      <p:ext uri="{BB962C8B-B14F-4D97-AF65-F5344CB8AC3E}">
        <p14:creationId xmlns:p14="http://schemas.microsoft.com/office/powerpoint/2010/main" val="1261719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Logroño.-Paseo del Espolón.-Fuente de las Ranas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45</a:t>
            </a:fld>
            <a:endParaRPr lang="es-ES" dirty="0"/>
          </a:p>
        </p:txBody>
      </p:sp>
    </p:spTree>
    <p:extLst>
      <p:ext uri="{BB962C8B-B14F-4D97-AF65-F5344CB8AC3E}">
        <p14:creationId xmlns:p14="http://schemas.microsoft.com/office/powerpoint/2010/main" val="3841139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solidFill>
                  <a:srgbClr val="FF0000"/>
                </a:solidFill>
              </a:rPr>
              <a:t>Parque</a:t>
            </a:r>
            <a:r>
              <a:rPr lang="es-ES" baseline="0" dirty="0">
                <a:solidFill>
                  <a:srgbClr val="FF0000"/>
                </a:solidFill>
              </a:rPr>
              <a:t> de Samá </a:t>
            </a:r>
            <a:r>
              <a:rPr lang="es-ES" dirty="0">
                <a:solidFill>
                  <a:srgbClr val="FF0000"/>
                </a:solidFill>
              </a:rPr>
              <a:t>en Vinyola i Arcs.-Tarragona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627129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49</a:t>
            </a:fld>
            <a:endParaRPr lang="es-ES" dirty="0"/>
          </a:p>
        </p:txBody>
      </p:sp>
    </p:spTree>
    <p:extLst>
      <p:ext uri="{BB962C8B-B14F-4D97-AF65-F5344CB8AC3E}">
        <p14:creationId xmlns:p14="http://schemas.microsoft.com/office/powerpoint/2010/main" val="32985111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50</a:t>
            </a:fld>
            <a:endParaRPr lang="es-ES" dirty="0"/>
          </a:p>
        </p:txBody>
      </p:sp>
    </p:spTree>
    <p:extLst>
      <p:ext uri="{BB962C8B-B14F-4D97-AF65-F5344CB8AC3E}">
        <p14:creationId xmlns:p14="http://schemas.microsoft.com/office/powerpoint/2010/main" val="4184858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51</a:t>
            </a:fld>
            <a:endParaRPr lang="es-ES" dirty="0"/>
          </a:p>
        </p:txBody>
      </p:sp>
    </p:spTree>
    <p:extLst>
      <p:ext uri="{BB962C8B-B14F-4D97-AF65-F5344CB8AC3E}">
        <p14:creationId xmlns:p14="http://schemas.microsoft.com/office/powerpoint/2010/main" val="18507918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52</a:t>
            </a:fld>
            <a:endParaRPr lang="es-ES" dirty="0"/>
          </a:p>
        </p:txBody>
      </p:sp>
    </p:spTree>
    <p:extLst>
      <p:ext uri="{BB962C8B-B14F-4D97-AF65-F5344CB8AC3E}">
        <p14:creationId xmlns:p14="http://schemas.microsoft.com/office/powerpoint/2010/main" val="14483625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53</a:t>
            </a:fld>
            <a:endParaRPr lang="es-ES" dirty="0"/>
          </a:p>
        </p:txBody>
      </p:sp>
    </p:spTree>
    <p:extLst>
      <p:ext uri="{BB962C8B-B14F-4D97-AF65-F5344CB8AC3E}">
        <p14:creationId xmlns:p14="http://schemas.microsoft.com/office/powerpoint/2010/main" val="1062469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54</a:t>
            </a:fld>
            <a:endParaRPr lang="es-ES" dirty="0"/>
          </a:p>
        </p:txBody>
      </p:sp>
    </p:spTree>
    <p:extLst>
      <p:ext uri="{BB962C8B-B14F-4D97-AF65-F5344CB8AC3E}">
        <p14:creationId xmlns:p14="http://schemas.microsoft.com/office/powerpoint/2010/main" val="24282787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55</a:t>
            </a:fld>
            <a:endParaRPr lang="es-ES" dirty="0"/>
          </a:p>
        </p:txBody>
      </p:sp>
    </p:spTree>
    <p:extLst>
      <p:ext uri="{BB962C8B-B14F-4D97-AF65-F5344CB8AC3E}">
        <p14:creationId xmlns:p14="http://schemas.microsoft.com/office/powerpoint/2010/main" val="26420415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56</a:t>
            </a:fld>
            <a:endParaRPr lang="es-ES" dirty="0"/>
          </a:p>
        </p:txBody>
      </p:sp>
    </p:spTree>
    <p:extLst>
      <p:ext uri="{BB962C8B-B14F-4D97-AF65-F5344CB8AC3E}">
        <p14:creationId xmlns:p14="http://schemas.microsoft.com/office/powerpoint/2010/main" val="8903884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57</a:t>
            </a:fld>
            <a:endParaRPr lang="es-ES" dirty="0"/>
          </a:p>
        </p:txBody>
      </p:sp>
    </p:spTree>
    <p:extLst>
      <p:ext uri="{BB962C8B-B14F-4D97-AF65-F5344CB8AC3E}">
        <p14:creationId xmlns:p14="http://schemas.microsoft.com/office/powerpoint/2010/main" val="2140078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58</a:t>
            </a:fld>
            <a:endParaRPr lang="es-ES" dirty="0"/>
          </a:p>
        </p:txBody>
      </p:sp>
    </p:spTree>
    <p:extLst>
      <p:ext uri="{BB962C8B-B14F-4D97-AF65-F5344CB8AC3E}">
        <p14:creationId xmlns:p14="http://schemas.microsoft.com/office/powerpoint/2010/main" val="12844548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59</a:t>
            </a:fld>
            <a:endParaRPr lang="es-ES" dirty="0"/>
          </a:p>
        </p:txBody>
      </p:sp>
    </p:spTree>
    <p:extLst>
      <p:ext uri="{BB962C8B-B14F-4D97-AF65-F5344CB8AC3E}">
        <p14:creationId xmlns:p14="http://schemas.microsoft.com/office/powerpoint/2010/main" val="20395591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60</a:t>
            </a:fld>
            <a:endParaRPr lang="es-ES" dirty="0"/>
          </a:p>
        </p:txBody>
      </p:sp>
    </p:spTree>
    <p:extLst>
      <p:ext uri="{BB962C8B-B14F-4D97-AF65-F5344CB8AC3E}">
        <p14:creationId xmlns:p14="http://schemas.microsoft.com/office/powerpoint/2010/main" val="14340348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Samá en Vinyola i Arcs.-Tarragona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61</a:t>
            </a:fld>
            <a:endParaRPr lang="es-ES" dirty="0"/>
          </a:p>
        </p:txBody>
      </p:sp>
    </p:spTree>
    <p:extLst>
      <p:ext uri="{BB962C8B-B14F-4D97-AF65-F5344CB8AC3E}">
        <p14:creationId xmlns:p14="http://schemas.microsoft.com/office/powerpoint/2010/main" val="688181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64</a:t>
            </a:fld>
            <a:endParaRPr lang="es-ES" dirty="0"/>
          </a:p>
        </p:txBody>
      </p:sp>
    </p:spTree>
    <p:extLst>
      <p:ext uri="{BB962C8B-B14F-4D97-AF65-F5344CB8AC3E}">
        <p14:creationId xmlns:p14="http://schemas.microsoft.com/office/powerpoint/2010/main" val="14544845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65</a:t>
            </a:fld>
            <a:endParaRPr lang="es-ES" dirty="0"/>
          </a:p>
        </p:txBody>
      </p:sp>
    </p:spTree>
    <p:extLst>
      <p:ext uri="{BB962C8B-B14F-4D97-AF65-F5344CB8AC3E}">
        <p14:creationId xmlns:p14="http://schemas.microsoft.com/office/powerpoint/2010/main" val="1219577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66</a:t>
            </a:fld>
            <a:endParaRPr lang="es-ES" dirty="0"/>
          </a:p>
        </p:txBody>
      </p:sp>
    </p:spTree>
    <p:extLst>
      <p:ext uri="{BB962C8B-B14F-4D97-AF65-F5344CB8AC3E}">
        <p14:creationId xmlns:p14="http://schemas.microsoft.com/office/powerpoint/2010/main" val="23295698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67</a:t>
            </a:fld>
            <a:endParaRPr lang="es-ES" dirty="0"/>
          </a:p>
        </p:txBody>
      </p:sp>
    </p:spTree>
    <p:extLst>
      <p:ext uri="{BB962C8B-B14F-4D97-AF65-F5344CB8AC3E}">
        <p14:creationId xmlns:p14="http://schemas.microsoft.com/office/powerpoint/2010/main" val="29777174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68</a:t>
            </a:fld>
            <a:endParaRPr lang="es-ES" dirty="0"/>
          </a:p>
        </p:txBody>
      </p:sp>
    </p:spTree>
    <p:extLst>
      <p:ext uri="{BB962C8B-B14F-4D97-AF65-F5344CB8AC3E}">
        <p14:creationId xmlns:p14="http://schemas.microsoft.com/office/powerpoint/2010/main" val="3364184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69</a:t>
            </a:fld>
            <a:endParaRPr lang="es-ES" dirty="0"/>
          </a:p>
        </p:txBody>
      </p:sp>
    </p:spTree>
    <p:extLst>
      <p:ext uri="{BB962C8B-B14F-4D97-AF65-F5344CB8AC3E}">
        <p14:creationId xmlns:p14="http://schemas.microsoft.com/office/powerpoint/2010/main" val="27285918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Orotava.-Jack Frui</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70</a:t>
            </a:fld>
            <a:endParaRPr lang="es-ES" dirty="0"/>
          </a:p>
        </p:txBody>
      </p:sp>
    </p:spTree>
    <p:extLst>
      <p:ext uri="{BB962C8B-B14F-4D97-AF65-F5344CB8AC3E}">
        <p14:creationId xmlns:p14="http://schemas.microsoft.com/office/powerpoint/2010/main" val="11299067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71</a:t>
            </a:fld>
            <a:endParaRPr lang="es-ES" dirty="0"/>
          </a:p>
        </p:txBody>
      </p:sp>
    </p:spTree>
    <p:extLst>
      <p:ext uri="{BB962C8B-B14F-4D97-AF65-F5344CB8AC3E}">
        <p14:creationId xmlns:p14="http://schemas.microsoft.com/office/powerpoint/2010/main" val="9966426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72</a:t>
            </a:fld>
            <a:endParaRPr lang="es-ES" dirty="0"/>
          </a:p>
        </p:txBody>
      </p:sp>
    </p:spTree>
    <p:extLst>
      <p:ext uri="{BB962C8B-B14F-4D97-AF65-F5344CB8AC3E}">
        <p14:creationId xmlns:p14="http://schemas.microsoft.com/office/powerpoint/2010/main" val="15811657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73</a:t>
            </a:fld>
            <a:endParaRPr lang="es-ES" dirty="0"/>
          </a:p>
        </p:txBody>
      </p:sp>
    </p:spTree>
    <p:extLst>
      <p:ext uri="{BB962C8B-B14F-4D97-AF65-F5344CB8AC3E}">
        <p14:creationId xmlns:p14="http://schemas.microsoft.com/office/powerpoint/2010/main" val="1392611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75</a:t>
            </a:fld>
            <a:endParaRPr lang="es-ES" dirty="0"/>
          </a:p>
        </p:txBody>
      </p:sp>
    </p:spTree>
    <p:extLst>
      <p:ext uri="{BB962C8B-B14F-4D97-AF65-F5344CB8AC3E}">
        <p14:creationId xmlns:p14="http://schemas.microsoft.com/office/powerpoint/2010/main" val="36939240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Tenerife.-Jardin Botánico de la Orotava.-Ceiba speciosa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76</a:t>
            </a:fld>
            <a:endParaRPr lang="es-ES" dirty="0"/>
          </a:p>
        </p:txBody>
      </p:sp>
    </p:spTree>
    <p:extLst>
      <p:ext uri="{BB962C8B-B14F-4D97-AF65-F5344CB8AC3E}">
        <p14:creationId xmlns:p14="http://schemas.microsoft.com/office/powerpoint/2010/main" val="36169758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80</a:t>
            </a:fld>
            <a:endParaRPr lang="es-ES" dirty="0"/>
          </a:p>
        </p:txBody>
      </p:sp>
    </p:spTree>
    <p:extLst>
      <p:ext uri="{BB962C8B-B14F-4D97-AF65-F5344CB8AC3E}">
        <p14:creationId xmlns:p14="http://schemas.microsoft.com/office/powerpoint/2010/main" val="182406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81</a:t>
            </a:fld>
            <a:endParaRPr lang="es-ES" dirty="0"/>
          </a:p>
        </p:txBody>
      </p:sp>
    </p:spTree>
    <p:extLst>
      <p:ext uri="{BB962C8B-B14F-4D97-AF65-F5344CB8AC3E}">
        <p14:creationId xmlns:p14="http://schemas.microsoft.com/office/powerpoint/2010/main" val="28589470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Grande.-Fuente de la Fama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82</a:t>
            </a:fld>
            <a:endParaRPr lang="es-ES" dirty="0"/>
          </a:p>
        </p:txBody>
      </p:sp>
    </p:spTree>
    <p:extLst>
      <p:ext uri="{BB962C8B-B14F-4D97-AF65-F5344CB8AC3E}">
        <p14:creationId xmlns:p14="http://schemas.microsoft.com/office/powerpoint/2010/main" val="16118433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83</a:t>
            </a:fld>
            <a:endParaRPr lang="es-ES" dirty="0"/>
          </a:p>
        </p:txBody>
      </p:sp>
    </p:spTree>
    <p:extLst>
      <p:ext uri="{BB962C8B-B14F-4D97-AF65-F5344CB8AC3E}">
        <p14:creationId xmlns:p14="http://schemas.microsoft.com/office/powerpoint/2010/main" val="39569336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84</a:t>
            </a:fld>
            <a:endParaRPr lang="es-ES" dirty="0"/>
          </a:p>
        </p:txBody>
      </p:sp>
    </p:spTree>
    <p:extLst>
      <p:ext uri="{BB962C8B-B14F-4D97-AF65-F5344CB8AC3E}">
        <p14:creationId xmlns:p14="http://schemas.microsoft.com/office/powerpoint/2010/main" val="2199280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85</a:t>
            </a:fld>
            <a:endParaRPr lang="es-ES" dirty="0"/>
          </a:p>
        </p:txBody>
      </p:sp>
    </p:spTree>
    <p:extLst>
      <p:ext uri="{BB962C8B-B14F-4D97-AF65-F5344CB8AC3E}">
        <p14:creationId xmlns:p14="http://schemas.microsoft.com/office/powerpoint/2010/main" val="20434515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86</a:t>
            </a:fld>
            <a:endParaRPr lang="es-ES" dirty="0"/>
          </a:p>
        </p:txBody>
      </p:sp>
    </p:spTree>
    <p:extLst>
      <p:ext uri="{BB962C8B-B14F-4D97-AF65-F5344CB8AC3E}">
        <p14:creationId xmlns:p14="http://schemas.microsoft.com/office/powerpoint/2010/main" val="29007612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87</a:t>
            </a:fld>
            <a:endParaRPr lang="es-ES" dirty="0"/>
          </a:p>
        </p:txBody>
      </p:sp>
    </p:spTree>
    <p:extLst>
      <p:ext uri="{BB962C8B-B14F-4D97-AF65-F5344CB8AC3E}">
        <p14:creationId xmlns:p14="http://schemas.microsoft.com/office/powerpoint/2010/main" val="26374247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88</a:t>
            </a:fld>
            <a:endParaRPr lang="es-ES" dirty="0"/>
          </a:p>
        </p:txBody>
      </p:sp>
    </p:spTree>
    <p:extLst>
      <p:ext uri="{BB962C8B-B14F-4D97-AF65-F5344CB8AC3E}">
        <p14:creationId xmlns:p14="http://schemas.microsoft.com/office/powerpoint/2010/main" val="7389552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89</a:t>
            </a:fld>
            <a:endParaRPr lang="es-ES" dirty="0"/>
          </a:p>
        </p:txBody>
      </p:sp>
    </p:spTree>
    <p:extLst>
      <p:ext uri="{BB962C8B-B14F-4D97-AF65-F5344CB8AC3E}">
        <p14:creationId xmlns:p14="http://schemas.microsoft.com/office/powerpoint/2010/main" val="22255655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Valladolid.-Campo Grande</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90</a:t>
            </a:fld>
            <a:endParaRPr lang="es-ES" dirty="0"/>
          </a:p>
        </p:txBody>
      </p:sp>
    </p:spTree>
    <p:extLst>
      <p:ext uri="{BB962C8B-B14F-4D97-AF65-F5344CB8AC3E}">
        <p14:creationId xmlns:p14="http://schemas.microsoft.com/office/powerpoint/2010/main" val="37966874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Esporles.-Galería porticada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92</a:t>
            </a:fld>
            <a:endParaRPr lang="es-ES" dirty="0"/>
          </a:p>
        </p:txBody>
      </p:sp>
    </p:spTree>
    <p:extLst>
      <p:ext uri="{BB962C8B-B14F-4D97-AF65-F5344CB8AC3E}">
        <p14:creationId xmlns:p14="http://schemas.microsoft.com/office/powerpoint/2010/main" val="19968267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93</a:t>
            </a:fld>
            <a:endParaRPr lang="es-ES" dirty="0"/>
          </a:p>
        </p:txBody>
      </p:sp>
    </p:spTree>
    <p:extLst>
      <p:ext uri="{BB962C8B-B14F-4D97-AF65-F5344CB8AC3E}">
        <p14:creationId xmlns:p14="http://schemas.microsoft.com/office/powerpoint/2010/main" val="8283230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94</a:t>
            </a:fld>
            <a:endParaRPr lang="es-ES" dirty="0"/>
          </a:p>
        </p:txBody>
      </p:sp>
    </p:spTree>
    <p:extLst>
      <p:ext uri="{BB962C8B-B14F-4D97-AF65-F5344CB8AC3E}">
        <p14:creationId xmlns:p14="http://schemas.microsoft.com/office/powerpoint/2010/main" val="40832075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95</a:t>
            </a:fld>
            <a:endParaRPr lang="es-ES" dirty="0"/>
          </a:p>
        </p:txBody>
      </p:sp>
    </p:spTree>
    <p:extLst>
      <p:ext uri="{BB962C8B-B14F-4D97-AF65-F5344CB8AC3E}">
        <p14:creationId xmlns:p14="http://schemas.microsoft.com/office/powerpoint/2010/main" val="35928051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Esporles.-Taxus baccata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96</a:t>
            </a:fld>
            <a:endParaRPr lang="es-ES" dirty="0"/>
          </a:p>
        </p:txBody>
      </p:sp>
    </p:spTree>
    <p:extLst>
      <p:ext uri="{BB962C8B-B14F-4D97-AF65-F5344CB8AC3E}">
        <p14:creationId xmlns:p14="http://schemas.microsoft.com/office/powerpoint/2010/main" val="23333153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97</a:t>
            </a:fld>
            <a:endParaRPr lang="es-ES" dirty="0"/>
          </a:p>
        </p:txBody>
      </p:sp>
    </p:spTree>
    <p:extLst>
      <p:ext uri="{BB962C8B-B14F-4D97-AF65-F5344CB8AC3E}">
        <p14:creationId xmlns:p14="http://schemas.microsoft.com/office/powerpoint/2010/main" val="15689739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98</a:t>
            </a:fld>
            <a:endParaRPr lang="es-ES" dirty="0"/>
          </a:p>
        </p:txBody>
      </p:sp>
    </p:spTree>
    <p:extLst>
      <p:ext uri="{BB962C8B-B14F-4D97-AF65-F5344CB8AC3E}">
        <p14:creationId xmlns:p14="http://schemas.microsoft.com/office/powerpoint/2010/main" val="39608272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Mallorca.-La Granja en Esporles.-</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99</a:t>
            </a:fld>
            <a:endParaRPr lang="es-ES" dirty="0"/>
          </a:p>
        </p:txBody>
      </p:sp>
    </p:spTree>
    <p:extLst>
      <p:ext uri="{BB962C8B-B14F-4D97-AF65-F5344CB8AC3E}">
        <p14:creationId xmlns:p14="http://schemas.microsoft.com/office/powerpoint/2010/main" val="24235853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102</a:t>
            </a:fld>
            <a:endParaRPr lang="es-ES" dirty="0"/>
          </a:p>
        </p:txBody>
      </p:sp>
    </p:spTree>
    <p:extLst>
      <p:ext uri="{BB962C8B-B14F-4D97-AF65-F5344CB8AC3E}">
        <p14:creationId xmlns:p14="http://schemas.microsoft.com/office/powerpoint/2010/main" val="1840408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103</a:t>
            </a:fld>
            <a:endParaRPr lang="es-ES" dirty="0"/>
          </a:p>
        </p:txBody>
      </p:sp>
    </p:spTree>
    <p:extLst>
      <p:ext uri="{BB962C8B-B14F-4D97-AF65-F5344CB8AC3E}">
        <p14:creationId xmlns:p14="http://schemas.microsoft.com/office/powerpoint/2010/main" val="28061862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104</a:t>
            </a:fld>
            <a:endParaRPr lang="es-ES" dirty="0"/>
          </a:p>
        </p:txBody>
      </p:sp>
    </p:spTree>
    <p:extLst>
      <p:ext uri="{BB962C8B-B14F-4D97-AF65-F5344CB8AC3E}">
        <p14:creationId xmlns:p14="http://schemas.microsoft.com/office/powerpoint/2010/main" val="34731943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105</a:t>
            </a:fld>
            <a:endParaRPr lang="es-ES" dirty="0"/>
          </a:p>
        </p:txBody>
      </p:sp>
    </p:spTree>
    <p:extLst>
      <p:ext uri="{BB962C8B-B14F-4D97-AF65-F5344CB8AC3E}">
        <p14:creationId xmlns:p14="http://schemas.microsoft.com/office/powerpoint/2010/main" val="9948607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106</a:t>
            </a:fld>
            <a:endParaRPr lang="es-ES" dirty="0"/>
          </a:p>
        </p:txBody>
      </p:sp>
    </p:spTree>
    <p:extLst>
      <p:ext uri="{BB962C8B-B14F-4D97-AF65-F5344CB8AC3E}">
        <p14:creationId xmlns:p14="http://schemas.microsoft.com/office/powerpoint/2010/main" val="21835075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107</a:t>
            </a:fld>
            <a:endParaRPr lang="es-ES" dirty="0"/>
          </a:p>
        </p:txBody>
      </p:sp>
    </p:spTree>
    <p:extLst>
      <p:ext uri="{BB962C8B-B14F-4D97-AF65-F5344CB8AC3E}">
        <p14:creationId xmlns:p14="http://schemas.microsoft.com/office/powerpoint/2010/main" val="11852557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108</a:t>
            </a:fld>
            <a:endParaRPr lang="es-ES" dirty="0"/>
          </a:p>
        </p:txBody>
      </p:sp>
    </p:spTree>
    <p:extLst>
      <p:ext uri="{BB962C8B-B14F-4D97-AF65-F5344CB8AC3E}">
        <p14:creationId xmlns:p14="http://schemas.microsoft.com/office/powerpoint/2010/main" val="16641025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109</a:t>
            </a:fld>
            <a:endParaRPr lang="es-ES" dirty="0"/>
          </a:p>
        </p:txBody>
      </p:sp>
    </p:spTree>
    <p:extLst>
      <p:ext uri="{BB962C8B-B14F-4D97-AF65-F5344CB8AC3E}">
        <p14:creationId xmlns:p14="http://schemas.microsoft.com/office/powerpoint/2010/main" val="22690520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110</a:t>
            </a:fld>
            <a:endParaRPr lang="es-ES" dirty="0"/>
          </a:p>
        </p:txBody>
      </p:sp>
    </p:spTree>
    <p:extLst>
      <p:ext uri="{BB962C8B-B14F-4D97-AF65-F5344CB8AC3E}">
        <p14:creationId xmlns:p14="http://schemas.microsoft.com/office/powerpoint/2010/main" val="33387507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Raixa.-Mallorca</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111</a:t>
            </a:fld>
            <a:endParaRPr lang="es-ES" dirty="0"/>
          </a:p>
        </p:txBody>
      </p:sp>
    </p:spTree>
    <p:extLst>
      <p:ext uri="{BB962C8B-B14F-4D97-AF65-F5344CB8AC3E}">
        <p14:creationId xmlns:p14="http://schemas.microsoft.com/office/powerpoint/2010/main" val="41999784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114</a:t>
            </a:fld>
            <a:endParaRPr lang="es-ES" dirty="0"/>
          </a:p>
        </p:txBody>
      </p:sp>
    </p:spTree>
    <p:extLst>
      <p:ext uri="{BB962C8B-B14F-4D97-AF65-F5344CB8AC3E}">
        <p14:creationId xmlns:p14="http://schemas.microsoft.com/office/powerpoint/2010/main" val="41681737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115</a:t>
            </a:fld>
            <a:endParaRPr lang="es-ES" dirty="0"/>
          </a:p>
        </p:txBody>
      </p:sp>
    </p:spTree>
    <p:extLst>
      <p:ext uri="{BB962C8B-B14F-4D97-AF65-F5344CB8AC3E}">
        <p14:creationId xmlns:p14="http://schemas.microsoft.com/office/powerpoint/2010/main" val="19531930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116</a:t>
            </a:fld>
            <a:endParaRPr lang="es-ES" dirty="0"/>
          </a:p>
        </p:txBody>
      </p:sp>
    </p:spTree>
    <p:extLst>
      <p:ext uri="{BB962C8B-B14F-4D97-AF65-F5344CB8AC3E}">
        <p14:creationId xmlns:p14="http://schemas.microsoft.com/office/powerpoint/2010/main" val="10779988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117</a:t>
            </a:fld>
            <a:endParaRPr lang="es-ES" dirty="0"/>
          </a:p>
        </p:txBody>
      </p:sp>
    </p:spTree>
    <p:extLst>
      <p:ext uri="{BB962C8B-B14F-4D97-AF65-F5344CB8AC3E}">
        <p14:creationId xmlns:p14="http://schemas.microsoft.com/office/powerpoint/2010/main" val="8947022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118</a:t>
            </a:fld>
            <a:endParaRPr lang="es-ES" dirty="0"/>
          </a:p>
        </p:txBody>
      </p:sp>
    </p:spTree>
    <p:extLst>
      <p:ext uri="{BB962C8B-B14F-4D97-AF65-F5344CB8AC3E}">
        <p14:creationId xmlns:p14="http://schemas.microsoft.com/office/powerpoint/2010/main" val="270826191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119</a:t>
            </a:fld>
            <a:endParaRPr lang="es-ES" dirty="0"/>
          </a:p>
        </p:txBody>
      </p:sp>
    </p:spTree>
    <p:extLst>
      <p:ext uri="{BB962C8B-B14F-4D97-AF65-F5344CB8AC3E}">
        <p14:creationId xmlns:p14="http://schemas.microsoft.com/office/powerpoint/2010/main" val="14900796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120</a:t>
            </a:fld>
            <a:endParaRPr lang="es-ES" dirty="0"/>
          </a:p>
        </p:txBody>
      </p:sp>
    </p:spTree>
    <p:extLst>
      <p:ext uri="{BB962C8B-B14F-4D97-AF65-F5344CB8AC3E}">
        <p14:creationId xmlns:p14="http://schemas.microsoft.com/office/powerpoint/2010/main" val="5287479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121</a:t>
            </a:fld>
            <a:endParaRPr lang="es-ES" dirty="0"/>
          </a:p>
        </p:txBody>
      </p:sp>
    </p:spTree>
    <p:extLst>
      <p:ext uri="{BB962C8B-B14F-4D97-AF65-F5344CB8AC3E}">
        <p14:creationId xmlns:p14="http://schemas.microsoft.com/office/powerpoint/2010/main" val="381153525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122</a:t>
            </a:fld>
            <a:endParaRPr lang="es-ES" dirty="0"/>
          </a:p>
        </p:txBody>
      </p:sp>
    </p:spTree>
    <p:extLst>
      <p:ext uri="{BB962C8B-B14F-4D97-AF65-F5344CB8AC3E}">
        <p14:creationId xmlns:p14="http://schemas.microsoft.com/office/powerpoint/2010/main" val="21663555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123</a:t>
            </a:fld>
            <a:endParaRPr lang="es-ES" dirty="0"/>
          </a:p>
        </p:txBody>
      </p:sp>
    </p:spTree>
    <p:extLst>
      <p:ext uri="{BB962C8B-B14F-4D97-AF65-F5344CB8AC3E}">
        <p14:creationId xmlns:p14="http://schemas.microsoft.com/office/powerpoint/2010/main" val="20465537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124</a:t>
            </a:fld>
            <a:endParaRPr lang="es-ES" dirty="0"/>
          </a:p>
        </p:txBody>
      </p:sp>
    </p:spTree>
    <p:extLst>
      <p:ext uri="{BB962C8B-B14F-4D97-AF65-F5344CB8AC3E}">
        <p14:creationId xmlns:p14="http://schemas.microsoft.com/office/powerpoint/2010/main" val="23724165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125</a:t>
            </a:fld>
            <a:endParaRPr lang="es-ES" dirty="0"/>
          </a:p>
        </p:txBody>
      </p:sp>
    </p:spTree>
    <p:extLst>
      <p:ext uri="{BB962C8B-B14F-4D97-AF65-F5344CB8AC3E}">
        <p14:creationId xmlns:p14="http://schemas.microsoft.com/office/powerpoint/2010/main" val="31453386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126</a:t>
            </a:fld>
            <a:endParaRPr lang="es-ES" dirty="0"/>
          </a:p>
        </p:txBody>
      </p:sp>
    </p:spTree>
    <p:extLst>
      <p:ext uri="{BB962C8B-B14F-4D97-AF65-F5344CB8AC3E}">
        <p14:creationId xmlns:p14="http://schemas.microsoft.com/office/powerpoint/2010/main" val="33530335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127</a:t>
            </a:fld>
            <a:endParaRPr lang="es-ES" dirty="0"/>
          </a:p>
        </p:txBody>
      </p:sp>
    </p:spTree>
    <p:extLst>
      <p:ext uri="{BB962C8B-B14F-4D97-AF65-F5344CB8AC3E}">
        <p14:creationId xmlns:p14="http://schemas.microsoft.com/office/powerpoint/2010/main" val="404542836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a:p>
            <a:endParaRPr lang="es-ES" dirty="0"/>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128</a:t>
            </a:fld>
            <a:endParaRPr lang="es-ES" dirty="0"/>
          </a:p>
        </p:txBody>
      </p:sp>
    </p:spTree>
    <p:extLst>
      <p:ext uri="{BB962C8B-B14F-4D97-AF65-F5344CB8AC3E}">
        <p14:creationId xmlns:p14="http://schemas.microsoft.com/office/powerpoint/2010/main" val="29572840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Histórico de Churriana.-El Retiro</a:t>
            </a:r>
          </a:p>
        </p:txBody>
      </p:sp>
      <p:sp>
        <p:nvSpPr>
          <p:cNvPr id="4" name="3 Marcador de número de diapositiva"/>
          <p:cNvSpPr>
            <a:spLocks noGrp="1"/>
          </p:cNvSpPr>
          <p:nvPr>
            <p:ph type="sldNum" sz="quarter" idx="10"/>
          </p:nvPr>
        </p:nvSpPr>
        <p:spPr/>
        <p:txBody>
          <a:bodyPr/>
          <a:lstStyle/>
          <a:p>
            <a:fld id="{C7DCBBF1-3ED2-4D3A-AD9B-1A84B2E56B02}" type="slidenum">
              <a:rPr lang="es-ES" smtClean="0"/>
              <a:t>129</a:t>
            </a:fld>
            <a:endParaRPr lang="es-ES" dirty="0"/>
          </a:p>
        </p:txBody>
      </p:sp>
    </p:spTree>
    <p:extLst>
      <p:ext uri="{BB962C8B-B14F-4D97-AF65-F5344CB8AC3E}">
        <p14:creationId xmlns:p14="http://schemas.microsoft.com/office/powerpoint/2010/main" val="1792700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39334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60382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97971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152970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795573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885796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576495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4219553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73373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634465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227113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2018053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99.jpg"/><Relationship Id="rId4" Type="http://schemas.openxmlformats.org/officeDocument/2006/relationships/image" Target="../media/image98.jpg"/></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112.jpg"/><Relationship Id="rId4" Type="http://schemas.openxmlformats.org/officeDocument/2006/relationships/image" Target="../media/image111.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2.xml"/><Relationship Id="rId1" Type="http://schemas.openxmlformats.org/officeDocument/2006/relationships/slideLayout" Target="../slideLayouts/slideLayout7.xml"/><Relationship Id="rId5" Type="http://schemas.openxmlformats.org/officeDocument/2006/relationships/image" Target="../media/image114.jpg"/><Relationship Id="rId4" Type="http://schemas.openxmlformats.org/officeDocument/2006/relationships/image" Target="../media/image124.jpg"/></Relationships>
</file>

<file path=ppt/slides/_rels/slide125.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ESPAÑA.-I</a:t>
            </a:r>
          </a:p>
        </p:txBody>
      </p:sp>
      <p:sp>
        <p:nvSpPr>
          <p:cNvPr id="3" name="2 Subtítulo"/>
          <p:cNvSpPr>
            <a:spLocks noGrp="1"/>
          </p:cNvSpPr>
          <p:nvPr>
            <p:ph type="subTitle" idx="1"/>
          </p:nvPr>
        </p:nvSpPr>
        <p:spPr>
          <a:xfrm>
            <a:off x="3347864" y="5157192"/>
            <a:ext cx="5265372" cy="1101248"/>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1934794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CARMEN DE LOS MÁRTIRES en granada</a:t>
            </a:r>
          </a:p>
        </p:txBody>
      </p:sp>
      <p:sp>
        <p:nvSpPr>
          <p:cNvPr id="3" name="2 Marcador de contenido"/>
          <p:cNvSpPr>
            <a:spLocks noGrp="1"/>
          </p:cNvSpPr>
          <p:nvPr>
            <p:ph idx="1"/>
          </p:nvPr>
        </p:nvSpPr>
        <p:spPr>
          <a:xfrm>
            <a:off x="457200" y="2060848"/>
            <a:ext cx="7239000" cy="4394888"/>
          </a:xfrm>
        </p:spPr>
        <p:txBody>
          <a:bodyPr>
            <a:normAutofit/>
          </a:bodyPr>
          <a:lstStyle/>
          <a:p>
            <a:r>
              <a:rPr lang="es-ES" sz="2000" dirty="0"/>
              <a:t>Situado en el denominado Campo de los Mártires, debe su origen a la Ermita y posterior Convento de los Carmelitas Descalzos que allí se fundó en 1492.</a:t>
            </a:r>
          </a:p>
          <a:p>
            <a:r>
              <a:rPr lang="es-ES" sz="2000" dirty="0"/>
              <a:t> Este Carmen es quizá el más monumental de la ciudad no sólo por su tamaño y la calidad de sus jardines, sino por la considerable permanencia de elementos originales de su fundación dentro de un diseño propio del siglo XIX.</a:t>
            </a:r>
          </a:p>
          <a:p>
            <a:r>
              <a:rPr lang="es-ES" sz="2000" dirty="0"/>
              <a:t> Se pueden contemplar actualmente gracias a un reciente proyecto de restauración diversos estilos de jardines: el jardín francés, el jardín inglés, la zona romántica del lago, la huerta, el bosque o laberinto, etc.</a:t>
            </a:r>
          </a:p>
        </p:txBody>
      </p:sp>
    </p:spTree>
    <p:extLst>
      <p:ext uri="{BB962C8B-B14F-4D97-AF65-F5344CB8AC3E}">
        <p14:creationId xmlns:p14="http://schemas.microsoft.com/office/powerpoint/2010/main" val="466170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16192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31337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27255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957058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12220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27612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779642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b="-1"/>
          <a:stretch/>
        </p:blipFill>
        <p:spPr>
          <a:xfrm>
            <a:off x="-1205" y="0"/>
            <a:ext cx="8128000" cy="6858000"/>
          </a:xfrm>
          <a:prstGeom prst="rect">
            <a:avLst/>
          </a:prstGeom>
        </p:spPr>
      </p:pic>
    </p:spTree>
    <p:extLst>
      <p:ext uri="{BB962C8B-B14F-4D97-AF65-F5344CB8AC3E}">
        <p14:creationId xmlns:p14="http://schemas.microsoft.com/office/powerpoint/2010/main" val="2544347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5846" t="8506" r="5231" b="8397"/>
          <a:stretch/>
        </p:blipFill>
        <p:spPr>
          <a:xfrm>
            <a:off x="-22416" y="0"/>
            <a:ext cx="8266823" cy="6858000"/>
          </a:xfrm>
          <a:prstGeom prst="rect">
            <a:avLst/>
          </a:prstGeom>
        </p:spPr>
      </p:pic>
    </p:spTree>
    <p:extLst>
      <p:ext uri="{BB962C8B-B14F-4D97-AF65-F5344CB8AC3E}">
        <p14:creationId xmlns:p14="http://schemas.microsoft.com/office/powerpoint/2010/main" val="608929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82372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318837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25366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315400" cy="6858000"/>
          </a:xfrm>
          <a:prstGeom prst="rect">
            <a:avLst/>
          </a:prstGeom>
        </p:spPr>
      </p:pic>
    </p:spTree>
    <p:extLst>
      <p:ext uri="{BB962C8B-B14F-4D97-AF65-F5344CB8AC3E}">
        <p14:creationId xmlns:p14="http://schemas.microsoft.com/office/powerpoint/2010/main" val="4198421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MONTE DE A GUÍA en Vigo</a:t>
            </a:r>
          </a:p>
        </p:txBody>
      </p:sp>
      <p:sp>
        <p:nvSpPr>
          <p:cNvPr id="3" name="2 Marcador de contenido"/>
          <p:cNvSpPr>
            <a:spLocks noGrp="1"/>
          </p:cNvSpPr>
          <p:nvPr>
            <p:ph idx="1"/>
          </p:nvPr>
        </p:nvSpPr>
        <p:spPr>
          <a:xfrm>
            <a:off x="457200" y="1916832"/>
            <a:ext cx="7239000" cy="4538904"/>
          </a:xfrm>
        </p:spPr>
        <p:txBody>
          <a:bodyPr>
            <a:normAutofit/>
          </a:bodyPr>
          <a:lstStyle/>
          <a:p>
            <a:r>
              <a:rPr lang="es-ES" sz="2000" dirty="0"/>
              <a:t>Vigo es una ciudad con multitud de parques urbanos y zonas verdes.</a:t>
            </a:r>
          </a:p>
          <a:p>
            <a:r>
              <a:rPr lang="es-ES" sz="2000" dirty="0"/>
              <a:t> Uno de estos jardines, con vistas privilegiadas sobre la ría, es el Parque Municipal de la Guía. Coronado en su cima por la ermita de Nosa Señora da Guía, se trata de un gran espacio natural en el que abundan los pinos y robles, y desde el que se puede admirar con todo su esplendor la magnífica ría de Vigo. </a:t>
            </a:r>
          </a:p>
          <a:p>
            <a:r>
              <a:rPr lang="es-ES" sz="2000" dirty="0"/>
              <a:t>Distintos senderos recorren el lugar, ideal para pasear y disfrutar de la naturaleza a escasos metros de la gran ciudad, y en sus faldas se sitúa la playa de A Punta.</a:t>
            </a:r>
          </a:p>
        </p:txBody>
      </p:sp>
    </p:spTree>
    <p:extLst>
      <p:ext uri="{BB962C8B-B14F-4D97-AF65-F5344CB8AC3E}">
        <p14:creationId xmlns:p14="http://schemas.microsoft.com/office/powerpoint/2010/main" val="3995332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83422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98"/>
          <a:stretch/>
        </p:blipFill>
        <p:spPr>
          <a:xfrm>
            <a:off x="0" y="0"/>
            <a:ext cx="8244408" cy="6858000"/>
          </a:xfrm>
          <a:prstGeom prst="rect">
            <a:avLst/>
          </a:prstGeom>
        </p:spPr>
      </p:pic>
    </p:spTree>
    <p:extLst>
      <p:ext uri="{BB962C8B-B14F-4D97-AF65-F5344CB8AC3E}">
        <p14:creationId xmlns:p14="http://schemas.microsoft.com/office/powerpoint/2010/main" val="2269186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7999"/>
          </a:xfrm>
          <a:prstGeom prst="rect">
            <a:avLst/>
          </a:prstGeom>
        </p:spPr>
      </p:pic>
    </p:spTree>
    <p:extLst>
      <p:ext uri="{BB962C8B-B14F-4D97-AF65-F5344CB8AC3E}">
        <p14:creationId xmlns:p14="http://schemas.microsoft.com/office/powerpoint/2010/main" val="2304529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MUNICIPAL QUIÑONES DE LEÓN en Vigo</a:t>
            </a:r>
          </a:p>
        </p:txBody>
      </p:sp>
      <p:sp>
        <p:nvSpPr>
          <p:cNvPr id="3" name="2 Marcador de contenido"/>
          <p:cNvSpPr>
            <a:spLocks noGrp="1"/>
          </p:cNvSpPr>
          <p:nvPr>
            <p:ph idx="1"/>
          </p:nvPr>
        </p:nvSpPr>
        <p:spPr>
          <a:xfrm>
            <a:off x="457200" y="1916832"/>
            <a:ext cx="7239000" cy="4538904"/>
          </a:xfrm>
        </p:spPr>
        <p:txBody>
          <a:bodyPr>
            <a:normAutofit/>
          </a:bodyPr>
          <a:lstStyle/>
          <a:p>
            <a:r>
              <a:rPr lang="es-ES" sz="2000" dirty="0"/>
              <a:t>El jardín es el resultado de las reformas realizadas en el último tercio del siglo XIX por el duque de Alcedo, casado con una inglesa a quien sin duda se debe el carácter británico que respira el conjunto. </a:t>
            </a:r>
          </a:p>
          <a:p>
            <a:r>
              <a:rPr lang="es-ES" sz="2000" dirty="0"/>
              <a:t>El jardín, en la fachada posterior del pazo, está estructurado en tres niveles de carácter muy diferente: la rosaleda, de carácter lineal y donde se encuentra la conocida fuente del Príncipe de las Aguas, el jardín francés (realizado por un jardinero portugués), de tipo geométrico con setos de boj recortado y el jardín inglés también llamado la Pradera del Té.</a:t>
            </a:r>
          </a:p>
        </p:txBody>
      </p:sp>
    </p:spTree>
    <p:extLst>
      <p:ext uri="{BB962C8B-B14F-4D97-AF65-F5344CB8AC3E}">
        <p14:creationId xmlns:p14="http://schemas.microsoft.com/office/powerpoint/2010/main" val="653953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244408" cy="3429000"/>
          </a:xfrm>
          <a:prstGeom prst="rect">
            <a:avLst/>
          </a:prstGeom>
        </p:spPr>
      </p:pic>
    </p:spTree>
    <p:extLst>
      <p:ext uri="{BB962C8B-B14F-4D97-AF65-F5344CB8AC3E}">
        <p14:creationId xmlns:p14="http://schemas.microsoft.com/office/powerpoint/2010/main" val="1211217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3003345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9" y="0"/>
            <a:ext cx="8157932" cy="6858000"/>
          </a:xfrm>
          <a:prstGeom prst="rect">
            <a:avLst/>
          </a:prstGeom>
        </p:spPr>
      </p:pic>
    </p:spTree>
    <p:extLst>
      <p:ext uri="{BB962C8B-B14F-4D97-AF65-F5344CB8AC3E}">
        <p14:creationId xmlns:p14="http://schemas.microsoft.com/office/powerpoint/2010/main" val="3028916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47"/>
          <a:stretch/>
        </p:blipFill>
        <p:spPr>
          <a:xfrm>
            <a:off x="0" y="0"/>
            <a:ext cx="8172400" cy="6858000"/>
          </a:xfrm>
          <a:prstGeom prst="rect">
            <a:avLst/>
          </a:prstGeom>
        </p:spPr>
      </p:pic>
    </p:spTree>
    <p:extLst>
      <p:ext uri="{BB962C8B-B14F-4D97-AF65-F5344CB8AC3E}">
        <p14:creationId xmlns:p14="http://schemas.microsoft.com/office/powerpoint/2010/main" val="89020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89073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96940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8244408" cy="6957392"/>
          </a:xfrm>
          <a:prstGeom prst="rect">
            <a:avLst/>
          </a:prstGeom>
        </p:spPr>
      </p:pic>
    </p:spTree>
    <p:extLst>
      <p:ext uri="{BB962C8B-B14F-4D97-AF65-F5344CB8AC3E}">
        <p14:creationId xmlns:p14="http://schemas.microsoft.com/office/powerpoint/2010/main" val="3978508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9392"/>
            <a:ext cx="8172400" cy="6957392"/>
          </a:xfrm>
          <a:prstGeom prst="rect">
            <a:avLst/>
          </a:prstGeom>
        </p:spPr>
      </p:pic>
    </p:spTree>
    <p:extLst>
      <p:ext uri="{BB962C8B-B14F-4D97-AF65-F5344CB8AC3E}">
        <p14:creationId xmlns:p14="http://schemas.microsoft.com/office/powerpoint/2010/main" val="210316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44300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46564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11279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7999"/>
          </a:xfrm>
          <a:prstGeom prst="rect">
            <a:avLst/>
          </a:prstGeom>
        </p:spPr>
      </p:pic>
    </p:spTree>
    <p:extLst>
      <p:ext uri="{BB962C8B-B14F-4D97-AF65-F5344CB8AC3E}">
        <p14:creationId xmlns:p14="http://schemas.microsoft.com/office/powerpoint/2010/main" val="1754451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PASEO DEL ESPOLÓN en logroño</a:t>
            </a:r>
          </a:p>
        </p:txBody>
      </p:sp>
      <p:sp>
        <p:nvSpPr>
          <p:cNvPr id="3" name="2 Marcador de contenido"/>
          <p:cNvSpPr>
            <a:spLocks noGrp="1"/>
          </p:cNvSpPr>
          <p:nvPr>
            <p:ph idx="1"/>
          </p:nvPr>
        </p:nvSpPr>
        <p:spPr>
          <a:xfrm>
            <a:off x="457200" y="1916832"/>
            <a:ext cx="7239000" cy="4538904"/>
          </a:xfrm>
        </p:spPr>
        <p:txBody>
          <a:bodyPr>
            <a:normAutofit/>
          </a:bodyPr>
          <a:lstStyle/>
          <a:p>
            <a:r>
              <a:rPr lang="es-ES" sz="2000" dirty="0"/>
              <a:t>En el centro de la ciudad de Logroño, situado entre el casco antiguo y el moderno ensanche, se encuentra el Paseo del Príncipe de Vergara también llamado Paseo del Espolón por su semejanza con el famoso paseo burgalés.</a:t>
            </a:r>
          </a:p>
          <a:p>
            <a:r>
              <a:rPr lang="es-ES" sz="2000" dirty="0"/>
              <a:t> Sus orígenes se remontan al siglo XIX, destacando de todo el conjunto el impresionante paseo de plátanos podados que rodea todo su perímetro y la gran estatua dedicada al general Espartero, que vivió en esta ciudad desde el regreso de su exilio londinense hasta su muerte en 1879</a:t>
            </a:r>
            <a:r>
              <a:rPr lang="es-ES" dirty="0"/>
              <a:t>.</a:t>
            </a:r>
          </a:p>
        </p:txBody>
      </p:sp>
    </p:spTree>
    <p:extLst>
      <p:ext uri="{BB962C8B-B14F-4D97-AF65-F5344CB8AC3E}">
        <p14:creationId xmlns:p14="http://schemas.microsoft.com/office/powerpoint/2010/main" val="595422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0"/>
            <a:ext cx="8244408" cy="3427859"/>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299" t="12471" r="-1299" b="-12471"/>
          <a:stretch/>
        </p:blipFill>
        <p:spPr>
          <a:xfrm>
            <a:off x="0" y="3428998"/>
            <a:ext cx="8352928" cy="4528169"/>
          </a:xfrm>
          <a:prstGeom prst="rect">
            <a:avLst/>
          </a:prstGeom>
        </p:spPr>
      </p:pic>
    </p:spTree>
    <p:extLst>
      <p:ext uri="{BB962C8B-B14F-4D97-AF65-F5344CB8AC3E}">
        <p14:creationId xmlns:p14="http://schemas.microsoft.com/office/powerpoint/2010/main" val="1540066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18471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7" cy="6858000"/>
          </a:xfrm>
          <a:prstGeom prst="rect">
            <a:avLst/>
          </a:prstGeom>
        </p:spPr>
      </p:pic>
    </p:spTree>
    <p:extLst>
      <p:ext uri="{BB962C8B-B14F-4D97-AF65-F5344CB8AC3E}">
        <p14:creationId xmlns:p14="http://schemas.microsoft.com/office/powerpoint/2010/main" val="6149845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6"/>
          <a:stretch/>
        </p:blipFill>
        <p:spPr>
          <a:xfrm>
            <a:off x="0" y="0"/>
            <a:ext cx="8172400" cy="6858000"/>
          </a:xfrm>
          <a:prstGeom prst="rect">
            <a:avLst/>
          </a:prstGeom>
        </p:spPr>
      </p:pic>
    </p:spTree>
    <p:extLst>
      <p:ext uri="{BB962C8B-B14F-4D97-AF65-F5344CB8AC3E}">
        <p14:creationId xmlns:p14="http://schemas.microsoft.com/office/powerpoint/2010/main" val="4159005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295397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72926"/>
            <a:ext cx="8352928" cy="6930926"/>
          </a:xfrm>
          <a:prstGeom prst="rect">
            <a:avLst/>
          </a:prstGeom>
        </p:spPr>
      </p:pic>
    </p:spTree>
    <p:extLst>
      <p:ext uri="{BB962C8B-B14F-4D97-AF65-F5344CB8AC3E}">
        <p14:creationId xmlns:p14="http://schemas.microsoft.com/office/powerpoint/2010/main" val="2223384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02"/>
          <a:stretch/>
        </p:blipFill>
        <p:spPr>
          <a:xfrm>
            <a:off x="0" y="0"/>
            <a:ext cx="8172400" cy="6858000"/>
          </a:xfrm>
          <a:prstGeom prst="rect">
            <a:avLst/>
          </a:prstGeom>
        </p:spPr>
      </p:pic>
    </p:spTree>
    <p:extLst>
      <p:ext uri="{BB962C8B-B14F-4D97-AF65-F5344CB8AC3E}">
        <p14:creationId xmlns:p14="http://schemas.microsoft.com/office/powerpoint/2010/main" val="1464886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46"/>
          <a:stretch/>
        </p:blipFill>
        <p:spPr>
          <a:xfrm>
            <a:off x="0" y="0"/>
            <a:ext cx="8172400" cy="6858000"/>
          </a:xfrm>
          <a:prstGeom prst="rect">
            <a:avLst/>
          </a:prstGeom>
        </p:spPr>
      </p:pic>
    </p:spTree>
    <p:extLst>
      <p:ext uri="{BB962C8B-B14F-4D97-AF65-F5344CB8AC3E}">
        <p14:creationId xmlns:p14="http://schemas.microsoft.com/office/powerpoint/2010/main" val="2106294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54"/>
          <a:stretch/>
        </p:blipFill>
        <p:spPr>
          <a:xfrm>
            <a:off x="0" y="0"/>
            <a:ext cx="8172400" cy="6858000"/>
          </a:xfrm>
          <a:prstGeom prst="rect">
            <a:avLst/>
          </a:prstGeom>
        </p:spPr>
      </p:pic>
    </p:spTree>
    <p:extLst>
      <p:ext uri="{BB962C8B-B14F-4D97-AF65-F5344CB8AC3E}">
        <p14:creationId xmlns:p14="http://schemas.microsoft.com/office/powerpoint/2010/main" val="4189640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048162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231"/>
          <a:stretch/>
        </p:blipFill>
        <p:spPr>
          <a:xfrm>
            <a:off x="0" y="0"/>
            <a:ext cx="8172400" cy="6858000"/>
          </a:xfrm>
          <a:prstGeom prst="rect">
            <a:avLst/>
          </a:prstGeom>
        </p:spPr>
      </p:pic>
    </p:spTree>
    <p:extLst>
      <p:ext uri="{BB962C8B-B14F-4D97-AF65-F5344CB8AC3E}">
        <p14:creationId xmlns:p14="http://schemas.microsoft.com/office/powerpoint/2010/main" val="20417319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381118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DE SAMÀ en vinyola i arcs</a:t>
            </a:r>
          </a:p>
        </p:txBody>
      </p:sp>
      <p:sp>
        <p:nvSpPr>
          <p:cNvPr id="3" name="2 Marcador de contenido"/>
          <p:cNvSpPr>
            <a:spLocks noGrp="1"/>
          </p:cNvSpPr>
          <p:nvPr>
            <p:ph idx="1"/>
          </p:nvPr>
        </p:nvSpPr>
        <p:spPr/>
        <p:txBody>
          <a:bodyPr>
            <a:normAutofit fontScale="85000" lnSpcReduction="10000"/>
          </a:bodyPr>
          <a:lstStyle/>
          <a:p>
            <a:r>
              <a:rPr lang="es-ES" dirty="0"/>
              <a:t>Es un divertido e insólito jardín propio de la moda de la rocalla que invade el arte de los jardines a fines del siglo XIX. </a:t>
            </a:r>
          </a:p>
          <a:p>
            <a:r>
              <a:rPr lang="es-ES" dirty="0"/>
              <a:t>El autor fue Josep Fontseré y Mestres quien lo realiza en 1881 por encargo de D. Salvador Samá y Torrens. </a:t>
            </a:r>
          </a:p>
          <a:p>
            <a:r>
              <a:rPr lang="es-ES" dirty="0"/>
              <a:t>El jardín, rodeado por campos de frutales y cercado por altas tapias, cuenta con algunos elementos realmente sorprendentes, como el gran Lago con tres islas, dos de ellas unidas por puentecillos rústicos y coronada una por un templete. </a:t>
            </a:r>
          </a:p>
          <a:p>
            <a:r>
              <a:rPr lang="es-ES" dirty="0"/>
              <a:t>La Gruta del Pirata, la Cascada y el Mirador del Bosque son otros de los elementos románticos, pero el más conocido y destacable es la gran Torre medieval sobre una montaña de rocalla con grutas en su interior.</a:t>
            </a:r>
          </a:p>
        </p:txBody>
      </p:sp>
    </p:spTree>
    <p:extLst>
      <p:ext uri="{BB962C8B-B14F-4D97-AF65-F5344CB8AC3E}">
        <p14:creationId xmlns:p14="http://schemas.microsoft.com/office/powerpoint/2010/main" val="1634604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01008"/>
            <a:ext cx="8172400"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spTree>
    <p:extLst>
      <p:ext uri="{BB962C8B-B14F-4D97-AF65-F5344CB8AC3E}">
        <p14:creationId xmlns:p14="http://schemas.microsoft.com/office/powerpoint/2010/main" val="28577863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93926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92919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73" y="0"/>
            <a:ext cx="8142827" cy="6858000"/>
          </a:xfrm>
          <a:prstGeom prst="rect">
            <a:avLst/>
          </a:prstGeom>
        </p:spPr>
      </p:pic>
    </p:spTree>
    <p:extLst>
      <p:ext uri="{BB962C8B-B14F-4D97-AF65-F5344CB8AC3E}">
        <p14:creationId xmlns:p14="http://schemas.microsoft.com/office/powerpoint/2010/main" val="7585794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11203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244408" cy="6957392"/>
          </a:xfrm>
          <a:prstGeom prst="rect">
            <a:avLst/>
          </a:prstGeom>
        </p:spPr>
      </p:pic>
    </p:spTree>
    <p:extLst>
      <p:ext uri="{BB962C8B-B14F-4D97-AF65-F5344CB8AC3E}">
        <p14:creationId xmlns:p14="http://schemas.microsoft.com/office/powerpoint/2010/main" val="32515437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23"/>
          <a:stretch/>
        </p:blipFill>
        <p:spPr>
          <a:xfrm>
            <a:off x="0" y="0"/>
            <a:ext cx="8145194" cy="6858000"/>
          </a:xfrm>
          <a:prstGeom prst="rect">
            <a:avLst/>
          </a:prstGeom>
        </p:spPr>
      </p:pic>
    </p:spTree>
    <p:extLst>
      <p:ext uri="{BB962C8B-B14F-4D97-AF65-F5344CB8AC3E}">
        <p14:creationId xmlns:p14="http://schemas.microsoft.com/office/powerpoint/2010/main" val="1100615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307"/>
          <a:stretch/>
        </p:blipFill>
        <p:spPr>
          <a:xfrm>
            <a:off x="0" y="0"/>
            <a:ext cx="8201465" cy="6858000"/>
          </a:xfrm>
          <a:prstGeom prst="rect">
            <a:avLst/>
          </a:prstGeom>
        </p:spPr>
      </p:pic>
    </p:spTree>
    <p:extLst>
      <p:ext uri="{BB962C8B-B14F-4D97-AF65-F5344CB8AC3E}">
        <p14:creationId xmlns:p14="http://schemas.microsoft.com/office/powerpoint/2010/main" val="3707984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21058034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72071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571615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62"/>
            <a:ext cx="8172400" cy="32099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93763"/>
            <a:ext cx="8172400" cy="3735497"/>
          </a:xfrm>
          <a:prstGeom prst="rect">
            <a:avLst/>
          </a:prstGeom>
        </p:spPr>
      </p:pic>
    </p:spTree>
    <p:extLst>
      <p:ext uri="{BB962C8B-B14F-4D97-AF65-F5344CB8AC3E}">
        <p14:creationId xmlns:p14="http://schemas.microsoft.com/office/powerpoint/2010/main" val="31604876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644008"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3631332" cy="6858000"/>
          </a:xfrm>
          <a:prstGeom prst="rect">
            <a:avLst/>
          </a:prstGeom>
        </p:spPr>
      </p:pic>
    </p:spTree>
    <p:extLst>
      <p:ext uri="{BB962C8B-B14F-4D97-AF65-F5344CB8AC3E}">
        <p14:creationId xmlns:p14="http://schemas.microsoft.com/office/powerpoint/2010/main" val="22689034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19627648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399"/>
            <a:ext cx="8460432" cy="7067426"/>
          </a:xfrm>
          <a:prstGeom prst="rect">
            <a:avLst/>
          </a:prstGeom>
        </p:spPr>
      </p:pic>
    </p:spTree>
    <p:extLst>
      <p:ext uri="{BB962C8B-B14F-4D97-AF65-F5344CB8AC3E}">
        <p14:creationId xmlns:p14="http://schemas.microsoft.com/office/powerpoint/2010/main" val="29558087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 ACLIMATACIÓN DE LA OROTAVA en puerto de la cruz</a:t>
            </a:r>
          </a:p>
        </p:txBody>
      </p:sp>
      <p:sp>
        <p:nvSpPr>
          <p:cNvPr id="3" name="2 Marcador de contenido"/>
          <p:cNvSpPr>
            <a:spLocks noGrp="1"/>
          </p:cNvSpPr>
          <p:nvPr>
            <p:ph idx="1"/>
          </p:nvPr>
        </p:nvSpPr>
        <p:spPr/>
        <p:txBody>
          <a:bodyPr>
            <a:normAutofit fontScale="92500" lnSpcReduction="20000"/>
          </a:bodyPr>
          <a:lstStyle/>
          <a:p>
            <a:r>
              <a:rPr lang="es-ES" sz="2400" dirty="0"/>
              <a:t>El jardín de La Orotava nace de la preocupación por la aclimatación de las nuevas especies provenientes de América.</a:t>
            </a:r>
          </a:p>
          <a:p>
            <a:r>
              <a:rPr lang="es-ES" sz="2400" dirty="0"/>
              <a:t> Su existencia se debe al empeño personal y los fondos que destina el VI marqués de Villanueva del Prado, encargado por la Corona, entre 1788 y 1832. </a:t>
            </a:r>
          </a:p>
          <a:p>
            <a:r>
              <a:rPr lang="es-ES" sz="2400" dirty="0"/>
              <a:t>A mediados del siglo XIX, el jardín conoce un momento de esplendor con el jardinero Hermann Wildpret y desde 1941 cuando pasa al Instituto Nacional de Investigaciones Agronómicas se desarrolla en él una gran labor científica. </a:t>
            </a:r>
          </a:p>
          <a:p>
            <a:r>
              <a:rPr lang="es-ES" sz="2400" dirty="0"/>
              <a:t>Se encuentran en él más de 3.000 especies fundamentalmente de flora exótica, alguna de las cuales de gran espectacularidad, como el Ficus macrophylla f. columnaris, de larguísimas raíces aéreas.</a:t>
            </a:r>
          </a:p>
          <a:p>
            <a:endParaRPr lang="es-ES" dirty="0"/>
          </a:p>
        </p:txBody>
      </p:sp>
    </p:spTree>
    <p:extLst>
      <p:ext uri="{BB962C8B-B14F-4D97-AF65-F5344CB8AC3E}">
        <p14:creationId xmlns:p14="http://schemas.microsoft.com/office/powerpoint/2010/main" val="11117705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spTree>
    <p:extLst>
      <p:ext uri="{BB962C8B-B14F-4D97-AF65-F5344CB8AC3E}">
        <p14:creationId xmlns:p14="http://schemas.microsoft.com/office/powerpoint/2010/main" val="23510482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77"/>
          <a:stretch/>
        </p:blipFill>
        <p:spPr>
          <a:xfrm>
            <a:off x="0" y="0"/>
            <a:ext cx="8244408" cy="6858000"/>
          </a:xfrm>
          <a:prstGeom prst="rect">
            <a:avLst/>
          </a:prstGeom>
        </p:spPr>
      </p:pic>
    </p:spTree>
    <p:extLst>
      <p:ext uri="{BB962C8B-B14F-4D97-AF65-F5344CB8AC3E}">
        <p14:creationId xmlns:p14="http://schemas.microsoft.com/office/powerpoint/2010/main" val="1989978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582"/>
          <a:stretch/>
        </p:blipFill>
        <p:spPr>
          <a:xfrm>
            <a:off x="0" y="0"/>
            <a:ext cx="4571999" cy="342900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6589"/>
          <a:stretch/>
        </p:blipFill>
        <p:spPr>
          <a:xfrm>
            <a:off x="0" y="3429000"/>
            <a:ext cx="4571999" cy="3428999"/>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b="6856"/>
          <a:stretch/>
        </p:blipFill>
        <p:spPr>
          <a:xfrm>
            <a:off x="4572000" y="0"/>
            <a:ext cx="3600400" cy="3428999"/>
          </a:xfrm>
          <a:prstGeom prst="rect">
            <a:avLst/>
          </a:prstGeom>
        </p:spPr>
      </p:pic>
      <p:pic>
        <p:nvPicPr>
          <p:cNvPr id="5" name="4 Imagen"/>
          <p:cNvPicPr>
            <a:picLocks noChangeAspect="1"/>
          </p:cNvPicPr>
          <p:nvPr/>
        </p:nvPicPr>
        <p:blipFill rotWithShape="1">
          <a:blip r:embed="rId6" cstate="print">
            <a:extLst>
              <a:ext uri="{28A0092B-C50C-407E-A947-70E740481C1C}">
                <a14:useLocalDpi xmlns:a14="http://schemas.microsoft.com/office/drawing/2010/main" val="0"/>
              </a:ext>
            </a:extLst>
          </a:blip>
          <a:srcRect b="8883"/>
          <a:stretch/>
        </p:blipFill>
        <p:spPr>
          <a:xfrm>
            <a:off x="4572000" y="3429000"/>
            <a:ext cx="3600400" cy="3428999"/>
          </a:xfrm>
          <a:prstGeom prst="rect">
            <a:avLst/>
          </a:prstGeom>
        </p:spPr>
      </p:pic>
    </p:spTree>
    <p:extLst>
      <p:ext uri="{BB962C8B-B14F-4D97-AF65-F5344CB8AC3E}">
        <p14:creationId xmlns:p14="http://schemas.microsoft.com/office/powerpoint/2010/main" val="19081795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200" b="6774"/>
          <a:stretch/>
        </p:blipFill>
        <p:spPr>
          <a:xfrm>
            <a:off x="-108521" y="-99392"/>
            <a:ext cx="8380323" cy="6957392"/>
          </a:xfrm>
          <a:prstGeom prst="rect">
            <a:avLst/>
          </a:prstGeom>
        </p:spPr>
      </p:pic>
    </p:spTree>
    <p:extLst>
      <p:ext uri="{BB962C8B-B14F-4D97-AF65-F5344CB8AC3E}">
        <p14:creationId xmlns:p14="http://schemas.microsoft.com/office/powerpoint/2010/main" val="23925402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785"/>
          <a:stretch/>
        </p:blipFill>
        <p:spPr>
          <a:xfrm>
            <a:off x="0" y="-99392"/>
            <a:ext cx="8244408" cy="6957392"/>
          </a:xfrm>
          <a:prstGeom prst="rect">
            <a:avLst/>
          </a:prstGeom>
        </p:spPr>
      </p:pic>
    </p:spTree>
    <p:extLst>
      <p:ext uri="{BB962C8B-B14F-4D97-AF65-F5344CB8AC3E}">
        <p14:creationId xmlns:p14="http://schemas.microsoft.com/office/powerpoint/2010/main" val="3302928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62"/>
          <a:stretch/>
        </p:blipFill>
        <p:spPr>
          <a:xfrm>
            <a:off x="0" y="0"/>
            <a:ext cx="8172400" cy="6858000"/>
          </a:xfrm>
          <a:prstGeom prst="rect">
            <a:avLst/>
          </a:prstGeom>
        </p:spPr>
      </p:pic>
    </p:spTree>
    <p:extLst>
      <p:ext uri="{BB962C8B-B14F-4D97-AF65-F5344CB8AC3E}">
        <p14:creationId xmlns:p14="http://schemas.microsoft.com/office/powerpoint/2010/main" val="17735560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316416" cy="6949967"/>
          </a:xfrm>
          <a:prstGeom prst="rect">
            <a:avLst/>
          </a:prstGeom>
        </p:spPr>
      </p:pic>
    </p:spTree>
    <p:extLst>
      <p:ext uri="{BB962C8B-B14F-4D97-AF65-F5344CB8AC3E}">
        <p14:creationId xmlns:p14="http://schemas.microsoft.com/office/powerpoint/2010/main" val="153662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5827" r="2154"/>
          <a:stretch/>
        </p:blipFill>
        <p:spPr>
          <a:xfrm>
            <a:off x="0" y="0"/>
            <a:ext cx="4473526"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009"/>
          <a:stretch/>
        </p:blipFill>
        <p:spPr>
          <a:xfrm>
            <a:off x="4139952" y="-99392"/>
            <a:ext cx="4139952" cy="6957392"/>
          </a:xfrm>
          <a:prstGeom prst="rect">
            <a:avLst/>
          </a:prstGeom>
        </p:spPr>
      </p:pic>
    </p:spTree>
    <p:extLst>
      <p:ext uri="{BB962C8B-B14F-4D97-AF65-F5344CB8AC3E}">
        <p14:creationId xmlns:p14="http://schemas.microsoft.com/office/powerpoint/2010/main" val="41934856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985955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137675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842421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354" b="6462"/>
          <a:stretch/>
        </p:blipFill>
        <p:spPr>
          <a:xfrm>
            <a:off x="-1" y="0"/>
            <a:ext cx="8316417" cy="6858000"/>
          </a:xfrm>
          <a:prstGeom prst="rect">
            <a:avLst/>
          </a:prstGeom>
        </p:spPr>
      </p:pic>
    </p:spTree>
    <p:extLst>
      <p:ext uri="{BB962C8B-B14F-4D97-AF65-F5344CB8AC3E}">
        <p14:creationId xmlns:p14="http://schemas.microsoft.com/office/powerpoint/2010/main" val="2424495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33876811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23792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CAMPO GRANDE en valladolid</a:t>
            </a:r>
          </a:p>
        </p:txBody>
      </p:sp>
      <p:sp>
        <p:nvSpPr>
          <p:cNvPr id="3" name="2 Marcador de contenido"/>
          <p:cNvSpPr>
            <a:spLocks noGrp="1"/>
          </p:cNvSpPr>
          <p:nvPr>
            <p:ph idx="1"/>
          </p:nvPr>
        </p:nvSpPr>
        <p:spPr/>
        <p:txBody>
          <a:bodyPr>
            <a:normAutofit fontScale="85000" lnSpcReduction="20000"/>
          </a:bodyPr>
          <a:lstStyle/>
          <a:p>
            <a:r>
              <a:rPr lang="es-ES" dirty="0"/>
              <a:t>En el corazón de Valladolid se encuentra el Campo Grande, el gran parque de la ciudad. </a:t>
            </a:r>
          </a:p>
          <a:p>
            <a:r>
              <a:rPr lang="es-ES" dirty="0"/>
              <a:t>De forma triangular, está limitado por la Acera de Recoletos, el Paseo de los Filipinos y el Paseo de Zorrilla. </a:t>
            </a:r>
          </a:p>
          <a:p>
            <a:r>
              <a:rPr lang="es-ES" dirty="0"/>
              <a:t>Su acceso principal se encuentra en la plaza Zorrilla, donde junto a una gran puerta de factura moderna se encuentra el gran Escudo floral de la ciudad, todo un alarde de mosaicultura jardinera. </a:t>
            </a:r>
          </a:p>
          <a:p>
            <a:r>
              <a:rPr lang="es-ES" dirty="0"/>
              <a:t>El parque se encuentra cerrado en todo su perímetro por una sencilla verja que corre entre pilastras, con puertas en todos sus lados. </a:t>
            </a:r>
          </a:p>
          <a:p>
            <a:r>
              <a:rPr lang="es-ES" dirty="0"/>
              <a:t>Su origen como parque o, mejor dicho, como zona ajardinada, se remonta a 1787, aunque desde el siglo XV hay que considerarlo como un espacio urbano de gran importancia.</a:t>
            </a:r>
          </a:p>
        </p:txBody>
      </p:sp>
    </p:spTree>
    <p:extLst>
      <p:ext uri="{BB962C8B-B14F-4D97-AF65-F5344CB8AC3E}">
        <p14:creationId xmlns:p14="http://schemas.microsoft.com/office/powerpoint/2010/main" val="41214039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239000" cy="6267096"/>
          </a:xfrm>
        </p:spPr>
        <p:txBody>
          <a:bodyPr/>
          <a:lstStyle/>
          <a:p>
            <a:r>
              <a:rPr lang="es-ES" sz="2000" dirty="0"/>
              <a:t>Un aspecto a destacar del parque es la abundantísima población avícola. Repartidos por su superficie se encuentra una faisanera, una pajarera y un palomar, perteneciente al Club Colombófilo de Castilla, que hacen que los pavos, faisanes y palomas sean numerosísimos y se hayan convertidos en los auténticos habitantes del parque.</a:t>
            </a:r>
          </a:p>
          <a:p>
            <a:endParaRPr lang="es-ES" dirty="0"/>
          </a:p>
        </p:txBody>
      </p:sp>
    </p:spTree>
    <p:extLst>
      <p:ext uri="{BB962C8B-B14F-4D97-AF65-F5344CB8AC3E}">
        <p14:creationId xmlns:p14="http://schemas.microsoft.com/office/powerpoint/2010/main" val="15711108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244408" cy="3429000"/>
          </a:xfrm>
          <a:prstGeom prst="rect">
            <a:avLst/>
          </a:prstGeom>
        </p:spPr>
      </p:pic>
    </p:spTree>
    <p:extLst>
      <p:ext uri="{BB962C8B-B14F-4D97-AF65-F5344CB8AC3E}">
        <p14:creationId xmlns:p14="http://schemas.microsoft.com/office/powerpoint/2010/main" val="13009974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282073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43875" cy="6858000"/>
          </a:xfrm>
          <a:prstGeom prst="rect">
            <a:avLst/>
          </a:prstGeom>
        </p:spPr>
      </p:pic>
    </p:spTree>
    <p:extLst>
      <p:ext uri="{BB962C8B-B14F-4D97-AF65-F5344CB8AC3E}">
        <p14:creationId xmlns:p14="http://schemas.microsoft.com/office/powerpoint/2010/main" val="15690889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858276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0804632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12732444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257237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742219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9020718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03422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8650588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7029400"/>
          </a:xfrm>
          <a:prstGeom prst="rect">
            <a:avLst/>
          </a:prstGeom>
        </p:spPr>
      </p:pic>
    </p:spTree>
    <p:extLst>
      <p:ext uri="{BB962C8B-B14F-4D97-AF65-F5344CB8AC3E}">
        <p14:creationId xmlns:p14="http://schemas.microsoft.com/office/powerpoint/2010/main" val="17167859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 Granja</a:t>
            </a:r>
          </a:p>
        </p:txBody>
      </p:sp>
      <p:sp>
        <p:nvSpPr>
          <p:cNvPr id="3" name="2 Marcador de contenido"/>
          <p:cNvSpPr>
            <a:spLocks noGrp="1"/>
          </p:cNvSpPr>
          <p:nvPr>
            <p:ph idx="1"/>
          </p:nvPr>
        </p:nvSpPr>
        <p:spPr/>
        <p:txBody>
          <a:bodyPr>
            <a:normAutofit fontScale="77500" lnSpcReduction="20000"/>
          </a:bodyPr>
          <a:lstStyle/>
          <a:p>
            <a:r>
              <a:rPr lang="es-ES" dirty="0"/>
              <a:t>Sa granja, es una mansión señorial situada en el municipio español de Esporlas, en la isla de Mallorca. La finca, está abierta al público con funciones de museo etnológico y de granja, donde se muestra el estilo de vida rural y artesano mallorquín1 del siglo XIV. </a:t>
            </a:r>
          </a:p>
          <a:p>
            <a:r>
              <a:rPr lang="es-ES" dirty="0"/>
              <a:t>De corte rústico y señorial, se encuentra construida sobre un antiguo solar favorecido por la abundante presencia de agua, cuya primera referencia de ocupación está relacionada con una alquería musulmana llamada Alpic.</a:t>
            </a:r>
          </a:p>
          <a:p>
            <a:r>
              <a:rPr lang="es-ES" dirty="0"/>
              <a:t> Durante la ocupación del imperio romano, las tierras de la mansión eran ya muy valoradas por su caudal de agua, y todavía, conserva un surtidor de presión natural de treinta pies de altura.</a:t>
            </a:r>
          </a:p>
          <a:p>
            <a:r>
              <a:rPr lang="es-ES" dirty="0"/>
              <a:t> Después de la conquista de la isla por parte de Jaime I de Aragón, fueron concedidas por este a Nuño Sánchez, conde del Rosellón, el cual las donó a la orden religiosa cisterciense.</a:t>
            </a:r>
          </a:p>
        </p:txBody>
      </p:sp>
    </p:spTree>
    <p:extLst>
      <p:ext uri="{BB962C8B-B14F-4D97-AF65-F5344CB8AC3E}">
        <p14:creationId xmlns:p14="http://schemas.microsoft.com/office/powerpoint/2010/main" val="27687452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7568"/>
            <a:ext cx="8172400" cy="6865567"/>
          </a:xfrm>
        </p:spPr>
      </p:pic>
    </p:spTree>
    <p:extLst>
      <p:ext uri="{BB962C8B-B14F-4D97-AF65-F5344CB8AC3E}">
        <p14:creationId xmlns:p14="http://schemas.microsoft.com/office/powerpoint/2010/main" val="3452501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1912" cy="6974632"/>
          </a:xfrm>
          <a:prstGeom prst="rect">
            <a:avLst/>
          </a:prstGeom>
        </p:spPr>
      </p:pic>
    </p:spTree>
    <p:extLst>
      <p:ext uri="{BB962C8B-B14F-4D97-AF65-F5344CB8AC3E}">
        <p14:creationId xmlns:p14="http://schemas.microsoft.com/office/powerpoint/2010/main" val="11955607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5951216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244408" cy="6741368"/>
          </a:xfrm>
          <a:prstGeom prst="rect">
            <a:avLst/>
          </a:prstGeom>
        </p:spPr>
      </p:pic>
    </p:spTree>
    <p:extLst>
      <p:ext uri="{BB962C8B-B14F-4D97-AF65-F5344CB8AC3E}">
        <p14:creationId xmlns:p14="http://schemas.microsoft.com/office/powerpoint/2010/main" val="3219810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47488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003083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04"/>
            <a:ext cx="8172400" cy="40957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06054"/>
            <a:ext cx="4086200" cy="2731980"/>
          </a:xfrm>
          <a:prstGeom prst="rect">
            <a:avLst/>
          </a:prstGeom>
        </p:spPr>
      </p:pic>
      <p:pic>
        <p:nvPicPr>
          <p:cNvPr id="6" name="5 Imagen"/>
          <p:cNvPicPr>
            <a:picLocks noChangeAspect="1"/>
          </p:cNvPicPr>
          <p:nvPr/>
        </p:nvPicPr>
        <p:blipFill rotWithShape="1">
          <a:blip r:embed="rId5">
            <a:extLst>
              <a:ext uri="{28A0092B-C50C-407E-A947-70E740481C1C}">
                <a14:useLocalDpi xmlns:a14="http://schemas.microsoft.com/office/drawing/2010/main" val="0"/>
              </a:ext>
            </a:extLst>
          </a:blip>
          <a:srcRect t="8348" r="480" b="7631"/>
          <a:stretch/>
        </p:blipFill>
        <p:spPr>
          <a:xfrm>
            <a:off x="4086200" y="4106054"/>
            <a:ext cx="4086200" cy="2751946"/>
          </a:xfrm>
          <a:prstGeom prst="rect">
            <a:avLst/>
          </a:prstGeom>
        </p:spPr>
      </p:pic>
    </p:spTree>
    <p:extLst>
      <p:ext uri="{BB962C8B-B14F-4D97-AF65-F5344CB8AC3E}">
        <p14:creationId xmlns:p14="http://schemas.microsoft.com/office/powerpoint/2010/main" val="191176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7092833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Son raixa</a:t>
            </a:r>
          </a:p>
        </p:txBody>
      </p:sp>
      <p:sp>
        <p:nvSpPr>
          <p:cNvPr id="5" name="4 Marcador de contenido"/>
          <p:cNvSpPr>
            <a:spLocks noGrp="1"/>
          </p:cNvSpPr>
          <p:nvPr>
            <p:ph idx="1"/>
          </p:nvPr>
        </p:nvSpPr>
        <p:spPr/>
        <p:txBody>
          <a:bodyPr>
            <a:normAutofit/>
          </a:bodyPr>
          <a:lstStyle/>
          <a:p>
            <a:r>
              <a:rPr lang="es-ES" sz="2000" dirty="0"/>
              <a:t>Son Raixa es una posesión de origen árabe situada a los pies de la Sierra de Tramontana, dentro del municipio de Buñola, Mallorca. Posee unos de los jardines más importantes de la isla.</a:t>
            </a:r>
          </a:p>
          <a:p>
            <a:r>
              <a:rPr lang="es-ES" sz="2000" dirty="0"/>
              <a:t>Raixa debe su fama principalmente a sus jardines, proyectados por Giovanni Lazzarini y con pequeños añadidos de los sucesivos condes de Montenegro y su último propietario, Antonio Jaume Nadal. Los espacios verdes se dividen en los jardines de acceso, los jardines bajos y los jardines superiores.</a:t>
            </a:r>
          </a:p>
          <a:p>
            <a:r>
              <a:rPr lang="es-ES" sz="2000" dirty="0"/>
              <a:t> Los jardines de acceso están comprendidos en una gran terraza-belvedere a la que se accede a través de un portal de inspiración medieval con torres almenadas. Los jardines bajos tienen como referencia la loggia de diez arcos de la fachada principal. </a:t>
            </a:r>
          </a:p>
        </p:txBody>
      </p:sp>
    </p:spTree>
    <p:extLst>
      <p:ext uri="{BB962C8B-B14F-4D97-AF65-F5344CB8AC3E}">
        <p14:creationId xmlns:p14="http://schemas.microsoft.com/office/powerpoint/2010/main" val="1751653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239000" cy="5979064"/>
          </a:xfrm>
        </p:spPr>
        <p:txBody>
          <a:bodyPr/>
          <a:lstStyle/>
          <a:p>
            <a:r>
              <a:rPr lang="es-ES" sz="2000" dirty="0"/>
              <a:t>Combina una variedad de árboles longevos entre elementos vegetales geométricos. </a:t>
            </a:r>
          </a:p>
          <a:p>
            <a:r>
              <a:rPr lang="es-ES" sz="2000" dirty="0"/>
              <a:t>Los jardines superiores están integrados en una colina. </a:t>
            </a:r>
          </a:p>
          <a:p>
            <a:r>
              <a:rPr lang="es-ES" sz="2000" dirty="0"/>
              <a:t>Las primeras terrazas están articuladas por una monumental escalinata que da paso al gran estanque (96 x 18 metros), la casa de las muñecas y la casa de baños. </a:t>
            </a:r>
          </a:p>
          <a:p>
            <a:r>
              <a:rPr lang="es-ES" sz="2000" dirty="0"/>
              <a:t>La parte más elevada, llamada Sa Muntanyeta, contiene un camino a lo largo del cual el visitante se encuentra con ítems románticos: una gruta, un mirador elevado sobre unas mazmorras, una ermita y un templete neoclásico que corona la cima.</a:t>
            </a:r>
          </a:p>
          <a:p>
            <a:endParaRPr lang="es-ES" dirty="0"/>
          </a:p>
        </p:txBody>
      </p:sp>
    </p:spTree>
    <p:extLst>
      <p:ext uri="{BB962C8B-B14F-4D97-AF65-F5344CB8AC3E}">
        <p14:creationId xmlns:p14="http://schemas.microsoft.com/office/powerpoint/2010/main" val="41639504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19" y="0"/>
            <a:ext cx="8352928" cy="6858000"/>
          </a:xfrm>
          <a:prstGeom prst="rect">
            <a:avLst/>
          </a:prstGeom>
        </p:spPr>
      </p:pic>
    </p:spTree>
    <p:extLst>
      <p:ext uri="{BB962C8B-B14F-4D97-AF65-F5344CB8AC3E}">
        <p14:creationId xmlns:p14="http://schemas.microsoft.com/office/powerpoint/2010/main" val="17623889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396266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1455663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681526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953441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02"/>
          <a:stretch/>
        </p:blipFill>
        <p:spPr>
          <a:xfrm>
            <a:off x="0" y="0"/>
            <a:ext cx="8316416" cy="6857999"/>
          </a:xfrm>
          <a:prstGeom prst="rect">
            <a:avLst/>
          </a:prstGeom>
        </p:spPr>
      </p:pic>
    </p:spTree>
    <p:extLst>
      <p:ext uri="{BB962C8B-B14F-4D97-AF65-F5344CB8AC3E}">
        <p14:creationId xmlns:p14="http://schemas.microsoft.com/office/powerpoint/2010/main" val="19273778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718"/>
          <a:stretch/>
        </p:blipFill>
        <p:spPr>
          <a:xfrm>
            <a:off x="-180528" y="0"/>
            <a:ext cx="8352928" cy="6858000"/>
          </a:xfrm>
          <a:prstGeom prst="rect">
            <a:avLst/>
          </a:prstGeom>
        </p:spPr>
      </p:pic>
    </p:spTree>
    <p:extLst>
      <p:ext uri="{BB962C8B-B14F-4D97-AF65-F5344CB8AC3E}">
        <p14:creationId xmlns:p14="http://schemas.microsoft.com/office/powerpoint/2010/main" val="1490210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742"/>
          <a:stretch/>
        </p:blipFill>
        <p:spPr>
          <a:xfrm>
            <a:off x="0" y="0"/>
            <a:ext cx="8244408" cy="6857999"/>
          </a:xfrm>
          <a:prstGeom prst="rect">
            <a:avLst/>
          </a:prstGeom>
        </p:spPr>
      </p:pic>
    </p:spTree>
    <p:extLst>
      <p:ext uri="{BB962C8B-B14F-4D97-AF65-F5344CB8AC3E}">
        <p14:creationId xmlns:p14="http://schemas.microsoft.com/office/powerpoint/2010/main" val="16252583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97"/>
          <a:stretch/>
        </p:blipFill>
        <p:spPr>
          <a:xfrm>
            <a:off x="0" y="0"/>
            <a:ext cx="8172400" cy="6857999"/>
          </a:xfrm>
          <a:prstGeom prst="rect">
            <a:avLst/>
          </a:prstGeom>
        </p:spPr>
      </p:pic>
    </p:spTree>
    <p:extLst>
      <p:ext uri="{BB962C8B-B14F-4D97-AF65-F5344CB8AC3E}">
        <p14:creationId xmlns:p14="http://schemas.microsoft.com/office/powerpoint/2010/main" val="41716012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5436"/>
          <a:stretch/>
        </p:blipFill>
        <p:spPr>
          <a:xfrm>
            <a:off x="4572000" y="0"/>
            <a:ext cx="3635896" cy="6858000"/>
          </a:xfrm>
          <a:prstGeom prst="rect">
            <a:avLst/>
          </a:prstGeom>
        </p:spPr>
      </p:pic>
    </p:spTree>
    <p:extLst>
      <p:ext uri="{BB962C8B-B14F-4D97-AF65-F5344CB8AC3E}">
        <p14:creationId xmlns:p14="http://schemas.microsoft.com/office/powerpoint/2010/main" val="6699577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histórico el retiro</a:t>
            </a:r>
          </a:p>
        </p:txBody>
      </p:sp>
      <p:sp>
        <p:nvSpPr>
          <p:cNvPr id="3" name="2 Marcador de contenido"/>
          <p:cNvSpPr>
            <a:spLocks noGrp="1"/>
          </p:cNvSpPr>
          <p:nvPr>
            <p:ph idx="1"/>
          </p:nvPr>
        </p:nvSpPr>
        <p:spPr/>
        <p:txBody>
          <a:bodyPr>
            <a:normAutofit/>
          </a:bodyPr>
          <a:lstStyle/>
          <a:p>
            <a:r>
              <a:rPr lang="es-ES" sz="2000" dirty="0"/>
              <a:t>El Jardín histórico el Retiro o el Retiro de Santo Tomás es un jardín botánico de la ciudad de Málaga (España), situado en el distrito de Churriana.</a:t>
            </a:r>
          </a:p>
          <a:p>
            <a:r>
              <a:rPr lang="es-ES" sz="2000" dirty="0"/>
              <a:t>Se trata de un jardín de estilo primordialmente francés que combina con los estilos italiano, inglés y árabe. La finca data de 1669 cuando se aprovechó una antigua casa fuerte que se amplió y se rodeó de jardines. </a:t>
            </a:r>
          </a:p>
          <a:p>
            <a:r>
              <a:rPr lang="es-ES" sz="2000" dirty="0"/>
              <a:t>El jardín consta de tres partes: jardín-huerto, jardín-patio y jardín-cortesano. </a:t>
            </a:r>
          </a:p>
          <a:p>
            <a:r>
              <a:rPr lang="es-ES" sz="2000" dirty="0"/>
              <a:t>Las dos últimas fueron diseñadas por el arquitecto Martín de Aldehuela y se subdividen en jardines menores</a:t>
            </a:r>
            <a:r>
              <a:rPr lang="es-ES" dirty="0"/>
              <a:t>.</a:t>
            </a:r>
          </a:p>
        </p:txBody>
      </p:sp>
    </p:spTree>
    <p:extLst>
      <p:ext uri="{BB962C8B-B14F-4D97-AF65-F5344CB8AC3E}">
        <p14:creationId xmlns:p14="http://schemas.microsoft.com/office/powerpoint/2010/main" val="9340893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239000" cy="5547016"/>
          </a:xfrm>
        </p:spPr>
        <p:txBody>
          <a:bodyPr>
            <a:normAutofit/>
          </a:bodyPr>
          <a:lstStyle/>
          <a:p>
            <a:r>
              <a:rPr lang="es-ES" sz="2000" dirty="0"/>
              <a:t>El jardín-huerto es lo único que se conserva del siglo XVII. Tiene forma de cruz en cuyo centro se sitúa una fuente decorada con azulejos sevillanos. El jardín-patio tiene forma rectangular y está situado junto al edificio. En su centro se encuentra una fuente de mármol labrado en Italia. El jardín-cortesano está organizado en varios niveles, al estilo italiano y contiene diversas esculturas.</a:t>
            </a:r>
          </a:p>
          <a:p>
            <a:r>
              <a:rPr lang="es-ES" sz="2000" dirty="0"/>
              <a:t>Entre los ejemplares emblemáticos destacan un olmo de casi 200 años y un conjunto de cipreses centenarios.</a:t>
            </a:r>
          </a:p>
        </p:txBody>
      </p:sp>
    </p:spTree>
    <p:extLst>
      <p:ext uri="{BB962C8B-B14F-4D97-AF65-F5344CB8AC3E}">
        <p14:creationId xmlns:p14="http://schemas.microsoft.com/office/powerpoint/2010/main" val="5975736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44929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7999"/>
          </a:xfrm>
          <a:prstGeom prst="rect">
            <a:avLst/>
          </a:prstGeom>
        </p:spPr>
      </p:pic>
    </p:spTree>
    <p:extLst>
      <p:ext uri="{BB962C8B-B14F-4D97-AF65-F5344CB8AC3E}">
        <p14:creationId xmlns:p14="http://schemas.microsoft.com/office/powerpoint/2010/main" val="2967996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244408" cy="7029400"/>
          </a:xfrm>
          <a:prstGeom prst="rect">
            <a:avLst/>
          </a:prstGeom>
        </p:spPr>
      </p:pic>
    </p:spTree>
    <p:extLst>
      <p:ext uri="{BB962C8B-B14F-4D97-AF65-F5344CB8AC3E}">
        <p14:creationId xmlns:p14="http://schemas.microsoft.com/office/powerpoint/2010/main" val="37702002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271561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447"/>
          <a:stretch/>
        </p:blipFill>
        <p:spPr>
          <a:xfrm>
            <a:off x="1" y="40591"/>
            <a:ext cx="8172400" cy="6817410"/>
          </a:xfrm>
          <a:prstGeom prst="rect">
            <a:avLst/>
          </a:prstGeom>
        </p:spPr>
      </p:pic>
    </p:spTree>
    <p:extLst>
      <p:ext uri="{BB962C8B-B14F-4D97-AF65-F5344CB8AC3E}">
        <p14:creationId xmlns:p14="http://schemas.microsoft.com/office/powerpoint/2010/main" val="23593459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31772138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211237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173450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61"/>
          <a:stretch/>
        </p:blipFill>
        <p:spPr>
          <a:xfrm>
            <a:off x="-108519" y="0"/>
            <a:ext cx="8352928" cy="6858000"/>
          </a:xfrm>
          <a:prstGeom prst="rect">
            <a:avLst/>
          </a:prstGeom>
        </p:spPr>
      </p:pic>
    </p:spTree>
    <p:extLst>
      <p:ext uri="{BB962C8B-B14F-4D97-AF65-F5344CB8AC3E}">
        <p14:creationId xmlns:p14="http://schemas.microsoft.com/office/powerpoint/2010/main" val="245314684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386525801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355976"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8226" r="23730" b="4518"/>
          <a:stretch/>
        </p:blipFill>
        <p:spPr>
          <a:xfrm>
            <a:off x="4376968" y="0"/>
            <a:ext cx="3795431" cy="454731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9683" y="4114350"/>
            <a:ext cx="3810000" cy="2714625"/>
          </a:xfrm>
          <a:prstGeom prst="rect">
            <a:avLst/>
          </a:prstGeom>
        </p:spPr>
      </p:pic>
    </p:spTree>
    <p:extLst>
      <p:ext uri="{BB962C8B-B14F-4D97-AF65-F5344CB8AC3E}">
        <p14:creationId xmlns:p14="http://schemas.microsoft.com/office/powerpoint/2010/main" val="29754186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97098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1028894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0"/>
            <a:ext cx="8143825" cy="6857999"/>
          </a:xfrm>
          <a:prstGeom prst="rect">
            <a:avLst/>
          </a:prstGeom>
        </p:spPr>
      </p:pic>
    </p:spTree>
    <p:extLst>
      <p:ext uri="{BB962C8B-B14F-4D97-AF65-F5344CB8AC3E}">
        <p14:creationId xmlns:p14="http://schemas.microsoft.com/office/powerpoint/2010/main" val="10114922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8196783" cy="6858000"/>
          </a:xfrm>
          <a:prstGeom prst="rect">
            <a:avLst/>
          </a:prstGeom>
        </p:spPr>
      </p:pic>
    </p:spTree>
    <p:extLst>
      <p:ext uri="{BB962C8B-B14F-4D97-AF65-F5344CB8AC3E}">
        <p14:creationId xmlns:p14="http://schemas.microsoft.com/office/powerpoint/2010/main" val="18741198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52"/>
          <a:stretch/>
        </p:blipFill>
        <p:spPr>
          <a:xfrm>
            <a:off x="0" y="0"/>
            <a:ext cx="8244408" cy="6858000"/>
          </a:xfrm>
          <a:prstGeom prst="rect">
            <a:avLst/>
          </a:prstGeom>
        </p:spPr>
      </p:pic>
    </p:spTree>
    <p:extLst>
      <p:ext uri="{BB962C8B-B14F-4D97-AF65-F5344CB8AC3E}">
        <p14:creationId xmlns:p14="http://schemas.microsoft.com/office/powerpoint/2010/main" val="26710363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143</TotalTime>
  <Words>2361</Words>
  <Application>Microsoft Office PowerPoint</Application>
  <PresentationFormat>Presentación en pantalla (4:3)</PresentationFormat>
  <Paragraphs>268</Paragraphs>
  <Slides>129</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129</vt:i4>
      </vt:variant>
    </vt:vector>
  </HeadingPairs>
  <TitlesOfParts>
    <vt:vector size="134" baseType="lpstr">
      <vt:lpstr>Calibri</vt:lpstr>
      <vt:lpstr>Trebuchet MS</vt:lpstr>
      <vt:lpstr>Wingdings</vt:lpstr>
      <vt:lpstr>Wingdings 2</vt:lpstr>
      <vt:lpstr>Opulento</vt:lpstr>
      <vt:lpstr>Jardines Históricos DE ESPAÑA.-I</vt:lpstr>
      <vt:lpstr>CARMEN DE LOS MÁRTIRES en granada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MONTE DE A GUÍA en Vigo</vt:lpstr>
      <vt:lpstr>Presentación de PowerPoint</vt:lpstr>
      <vt:lpstr>Presentación de PowerPoint</vt:lpstr>
      <vt:lpstr>Presentación de PowerPoint</vt:lpstr>
      <vt:lpstr>PARQUE MUNICIPAL QUIÑONES DE LEÓN en Vigo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PASEO DEL ESPOLÓN en logroño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SAMÀ en vinyola i arcs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ACLIMATACIÓN DE LA OROTAVA en puerto de la cruz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CAMPO GRANDE en valladolid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 Granja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Son raixa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histórico el retiro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ESPAÑA.-I</dc:title>
  <dc:creator>Josep</dc:creator>
  <cp:lastModifiedBy>Usuario</cp:lastModifiedBy>
  <cp:revision>15</cp:revision>
  <dcterms:created xsi:type="dcterms:W3CDTF">2016-05-09T14:39:54Z</dcterms:created>
  <dcterms:modified xsi:type="dcterms:W3CDTF">2018-04-03T16:03:02Z</dcterms:modified>
</cp:coreProperties>
</file>