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1"/>
  </p:notesMasterIdLst>
  <p:sldIdLst>
    <p:sldId id="257" r:id="rId2"/>
    <p:sldId id="258" r:id="rId3"/>
    <p:sldId id="268" r:id="rId4"/>
    <p:sldId id="259" r:id="rId5"/>
    <p:sldId id="260" r:id="rId6"/>
    <p:sldId id="261" r:id="rId7"/>
    <p:sldId id="262" r:id="rId8"/>
    <p:sldId id="263" r:id="rId9"/>
    <p:sldId id="264" r:id="rId10"/>
    <p:sldId id="265" r:id="rId11"/>
    <p:sldId id="266" r:id="rId12"/>
    <p:sldId id="267" r:id="rId13"/>
    <p:sldId id="269" r:id="rId14"/>
    <p:sldId id="270" r:id="rId15"/>
    <p:sldId id="271" r:id="rId16"/>
    <p:sldId id="281" r:id="rId17"/>
    <p:sldId id="272" r:id="rId18"/>
    <p:sldId id="273" r:id="rId19"/>
    <p:sldId id="274" r:id="rId20"/>
    <p:sldId id="275" r:id="rId21"/>
    <p:sldId id="276" r:id="rId22"/>
    <p:sldId id="277" r:id="rId23"/>
    <p:sldId id="278" r:id="rId24"/>
    <p:sldId id="279" r:id="rId25"/>
    <p:sldId id="280" r:id="rId26"/>
    <p:sldId id="282" r:id="rId27"/>
    <p:sldId id="293" r:id="rId28"/>
    <p:sldId id="292" r:id="rId29"/>
    <p:sldId id="295" r:id="rId30"/>
    <p:sldId id="288" r:id="rId31"/>
    <p:sldId id="283" r:id="rId32"/>
    <p:sldId id="289" r:id="rId33"/>
    <p:sldId id="284" r:id="rId34"/>
    <p:sldId id="287" r:id="rId35"/>
    <p:sldId id="294" r:id="rId36"/>
    <p:sldId id="296" r:id="rId37"/>
    <p:sldId id="291" r:id="rId38"/>
    <p:sldId id="297" r:id="rId39"/>
    <p:sldId id="299" r:id="rId40"/>
    <p:sldId id="300" r:id="rId41"/>
    <p:sldId id="301" r:id="rId42"/>
    <p:sldId id="302" r:id="rId43"/>
    <p:sldId id="303" r:id="rId44"/>
    <p:sldId id="304" r:id="rId45"/>
    <p:sldId id="306" r:id="rId46"/>
    <p:sldId id="307" r:id="rId47"/>
    <p:sldId id="308" r:id="rId48"/>
    <p:sldId id="309" r:id="rId49"/>
    <p:sldId id="321" r:id="rId50"/>
    <p:sldId id="310" r:id="rId51"/>
    <p:sldId id="311" r:id="rId52"/>
    <p:sldId id="312" r:id="rId53"/>
    <p:sldId id="313" r:id="rId54"/>
    <p:sldId id="314" r:id="rId55"/>
    <p:sldId id="315" r:id="rId56"/>
    <p:sldId id="316" r:id="rId57"/>
    <p:sldId id="317" r:id="rId58"/>
    <p:sldId id="318" r:id="rId59"/>
    <p:sldId id="319" r:id="rId60"/>
    <p:sldId id="320" r:id="rId61"/>
    <p:sldId id="322" r:id="rId62"/>
    <p:sldId id="326" r:id="rId63"/>
    <p:sldId id="323" r:id="rId64"/>
    <p:sldId id="324" r:id="rId65"/>
    <p:sldId id="325" r:id="rId66"/>
    <p:sldId id="327" r:id="rId67"/>
    <p:sldId id="328" r:id="rId68"/>
    <p:sldId id="329" r:id="rId69"/>
    <p:sldId id="330" r:id="rId70"/>
    <p:sldId id="331" r:id="rId71"/>
    <p:sldId id="332" r:id="rId72"/>
    <p:sldId id="333" r:id="rId73"/>
    <p:sldId id="334" r:id="rId74"/>
    <p:sldId id="335" r:id="rId75"/>
    <p:sldId id="336" r:id="rId76"/>
    <p:sldId id="337" r:id="rId77"/>
    <p:sldId id="338" r:id="rId78"/>
    <p:sldId id="339" r:id="rId79"/>
    <p:sldId id="340" r:id="rId80"/>
    <p:sldId id="341" r:id="rId81"/>
    <p:sldId id="342" r:id="rId82"/>
    <p:sldId id="343" r:id="rId83"/>
    <p:sldId id="344" r:id="rId84"/>
    <p:sldId id="345" r:id="rId85"/>
    <p:sldId id="346" r:id="rId86"/>
    <p:sldId id="358" r:id="rId87"/>
    <p:sldId id="347" r:id="rId88"/>
    <p:sldId id="348" r:id="rId89"/>
    <p:sldId id="349" r:id="rId90"/>
    <p:sldId id="350" r:id="rId91"/>
    <p:sldId id="351" r:id="rId92"/>
    <p:sldId id="352" r:id="rId93"/>
    <p:sldId id="353" r:id="rId94"/>
    <p:sldId id="354" r:id="rId95"/>
    <p:sldId id="355" r:id="rId96"/>
    <p:sldId id="356" r:id="rId97"/>
    <p:sldId id="357" r:id="rId98"/>
    <p:sldId id="359" r:id="rId99"/>
    <p:sldId id="371" r:id="rId100"/>
    <p:sldId id="360" r:id="rId101"/>
    <p:sldId id="361" r:id="rId102"/>
    <p:sldId id="362" r:id="rId103"/>
    <p:sldId id="363" r:id="rId104"/>
    <p:sldId id="364" r:id="rId105"/>
    <p:sldId id="365" r:id="rId106"/>
    <p:sldId id="366" r:id="rId107"/>
    <p:sldId id="367" r:id="rId108"/>
    <p:sldId id="368" r:id="rId109"/>
    <p:sldId id="369" r:id="rId110"/>
    <p:sldId id="372" r:id="rId111"/>
    <p:sldId id="373" r:id="rId112"/>
    <p:sldId id="374" r:id="rId113"/>
    <p:sldId id="375" r:id="rId114"/>
    <p:sldId id="376" r:id="rId115"/>
    <p:sldId id="377" r:id="rId116"/>
    <p:sldId id="378" r:id="rId117"/>
    <p:sldId id="379" r:id="rId118"/>
    <p:sldId id="380" r:id="rId119"/>
    <p:sldId id="381" r:id="rId1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6F5F76-ABCC-49BD-A23D-188E0EFC6E6F}"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EBAAED-37B8-4ECB-8C9A-716DB753B310}" type="slidenum">
              <a:rPr lang="es-ES" smtClean="0"/>
              <a:t>‹Nº›</a:t>
            </a:fld>
            <a:endParaRPr lang="es-ES" dirty="0"/>
          </a:p>
        </p:txBody>
      </p:sp>
    </p:spTree>
    <p:extLst>
      <p:ext uri="{BB962C8B-B14F-4D97-AF65-F5344CB8AC3E}">
        <p14:creationId xmlns:p14="http://schemas.microsoft.com/office/powerpoint/2010/main" val="733465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Fonte Baxa.-puerta de acceso</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3</a:t>
            </a:fld>
            <a:endParaRPr lang="es-ES" dirty="0"/>
          </a:p>
        </p:txBody>
      </p:sp>
    </p:spTree>
    <p:extLst>
      <p:ext uri="{BB962C8B-B14F-4D97-AF65-F5344CB8AC3E}">
        <p14:creationId xmlns:p14="http://schemas.microsoft.com/office/powerpoint/2010/main" val="2424803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Fonte Baxa.-</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4</a:t>
            </a:fld>
            <a:endParaRPr lang="es-ES" dirty="0"/>
          </a:p>
        </p:txBody>
      </p:sp>
    </p:spTree>
    <p:extLst>
      <p:ext uri="{BB962C8B-B14F-4D97-AF65-F5344CB8AC3E}">
        <p14:creationId xmlns:p14="http://schemas.microsoft.com/office/powerpoint/2010/main" val="416124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Fonte Baxa.-</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5</a:t>
            </a:fld>
            <a:endParaRPr lang="es-ES" dirty="0"/>
          </a:p>
        </p:txBody>
      </p:sp>
    </p:spTree>
    <p:extLst>
      <p:ext uri="{BB962C8B-B14F-4D97-AF65-F5344CB8AC3E}">
        <p14:creationId xmlns:p14="http://schemas.microsoft.com/office/powerpoint/2010/main" val="2167436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Fonte Baxa.-</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6</a:t>
            </a:fld>
            <a:endParaRPr lang="es-ES" dirty="0"/>
          </a:p>
        </p:txBody>
      </p:sp>
    </p:spTree>
    <p:extLst>
      <p:ext uri="{BB962C8B-B14F-4D97-AF65-F5344CB8AC3E}">
        <p14:creationId xmlns:p14="http://schemas.microsoft.com/office/powerpoint/2010/main" val="3360184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Fonte Baxa.-</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7</a:t>
            </a:fld>
            <a:endParaRPr lang="es-ES" dirty="0"/>
          </a:p>
        </p:txBody>
      </p:sp>
    </p:spTree>
    <p:extLst>
      <p:ext uri="{BB962C8B-B14F-4D97-AF65-F5344CB8AC3E}">
        <p14:creationId xmlns:p14="http://schemas.microsoft.com/office/powerpoint/2010/main" val="1372532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Fonte Baxa.-Mascaron de proa</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8</a:t>
            </a:fld>
            <a:endParaRPr lang="es-ES" dirty="0"/>
          </a:p>
        </p:txBody>
      </p:sp>
    </p:spTree>
    <p:extLst>
      <p:ext uri="{BB962C8B-B14F-4D97-AF65-F5344CB8AC3E}">
        <p14:creationId xmlns:p14="http://schemas.microsoft.com/office/powerpoint/2010/main" val="93009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Fonte Baxa.-</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9</a:t>
            </a:fld>
            <a:endParaRPr lang="es-ES" dirty="0"/>
          </a:p>
        </p:txBody>
      </p:sp>
    </p:spTree>
    <p:extLst>
      <p:ext uri="{BB962C8B-B14F-4D97-AF65-F5344CB8AC3E}">
        <p14:creationId xmlns:p14="http://schemas.microsoft.com/office/powerpoint/2010/main" val="4049113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Fonte Baxa.-</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10</a:t>
            </a:fld>
            <a:endParaRPr lang="es-ES" dirty="0"/>
          </a:p>
        </p:txBody>
      </p:sp>
    </p:spTree>
    <p:extLst>
      <p:ext uri="{BB962C8B-B14F-4D97-AF65-F5344CB8AC3E}">
        <p14:creationId xmlns:p14="http://schemas.microsoft.com/office/powerpoint/2010/main" val="3924590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Fonte Baxa.-</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11</a:t>
            </a:fld>
            <a:endParaRPr lang="es-ES" dirty="0"/>
          </a:p>
        </p:txBody>
      </p:sp>
    </p:spTree>
    <p:extLst>
      <p:ext uri="{BB962C8B-B14F-4D97-AF65-F5344CB8AC3E}">
        <p14:creationId xmlns:p14="http://schemas.microsoft.com/office/powerpoint/2010/main" val="2892518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Fonte Baxa.-</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12</a:t>
            </a:fld>
            <a:endParaRPr lang="es-ES" dirty="0"/>
          </a:p>
        </p:txBody>
      </p:sp>
    </p:spTree>
    <p:extLst>
      <p:ext uri="{BB962C8B-B14F-4D97-AF65-F5344CB8AC3E}">
        <p14:creationId xmlns:p14="http://schemas.microsoft.com/office/powerpoint/2010/main" val="738736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Fonte Baxa.-</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13</a:t>
            </a:fld>
            <a:endParaRPr lang="es-ES" dirty="0"/>
          </a:p>
        </p:txBody>
      </p:sp>
    </p:spTree>
    <p:extLst>
      <p:ext uri="{BB962C8B-B14F-4D97-AF65-F5344CB8AC3E}">
        <p14:creationId xmlns:p14="http://schemas.microsoft.com/office/powerpoint/2010/main" val="16864473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de Pedro Luís Alonso. Málaga</a:t>
            </a:r>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15</a:t>
            </a:fld>
            <a:endParaRPr lang="es-ES" dirty="0"/>
          </a:p>
        </p:txBody>
      </p:sp>
    </p:spTree>
    <p:extLst>
      <p:ext uri="{BB962C8B-B14F-4D97-AF65-F5344CB8AC3E}">
        <p14:creationId xmlns:p14="http://schemas.microsoft.com/office/powerpoint/2010/main" val="3781746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de Pedro Luís Alonso. Málaga</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16</a:t>
            </a:fld>
            <a:endParaRPr lang="es-ES" dirty="0"/>
          </a:p>
        </p:txBody>
      </p:sp>
    </p:spTree>
    <p:extLst>
      <p:ext uri="{BB962C8B-B14F-4D97-AF65-F5344CB8AC3E}">
        <p14:creationId xmlns:p14="http://schemas.microsoft.com/office/powerpoint/2010/main" val="2345387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de Pedro Luís Alonso. Málaga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17</a:t>
            </a:fld>
            <a:endParaRPr lang="es-ES" dirty="0"/>
          </a:p>
        </p:txBody>
      </p:sp>
    </p:spTree>
    <p:extLst>
      <p:ext uri="{BB962C8B-B14F-4D97-AF65-F5344CB8AC3E}">
        <p14:creationId xmlns:p14="http://schemas.microsoft.com/office/powerpoint/2010/main" val="1295079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de Pedro Luís Alonso. Málaga</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18</a:t>
            </a:fld>
            <a:endParaRPr lang="es-ES" dirty="0"/>
          </a:p>
        </p:txBody>
      </p:sp>
    </p:spTree>
    <p:extLst>
      <p:ext uri="{BB962C8B-B14F-4D97-AF65-F5344CB8AC3E}">
        <p14:creationId xmlns:p14="http://schemas.microsoft.com/office/powerpoint/2010/main" val="134619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de Pedro Luís Alonso. Málaga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19</a:t>
            </a:fld>
            <a:endParaRPr lang="es-ES" dirty="0"/>
          </a:p>
        </p:txBody>
      </p:sp>
    </p:spTree>
    <p:extLst>
      <p:ext uri="{BB962C8B-B14F-4D97-AF65-F5344CB8AC3E}">
        <p14:creationId xmlns:p14="http://schemas.microsoft.com/office/powerpoint/2010/main" val="2069115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de Pedro Luís Alonso. Málaga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20</a:t>
            </a:fld>
            <a:endParaRPr lang="es-ES" dirty="0"/>
          </a:p>
        </p:txBody>
      </p:sp>
    </p:spTree>
    <p:extLst>
      <p:ext uri="{BB962C8B-B14F-4D97-AF65-F5344CB8AC3E}">
        <p14:creationId xmlns:p14="http://schemas.microsoft.com/office/powerpoint/2010/main" val="3213791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de Pedro Luís Alonso. Málaga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21</a:t>
            </a:fld>
            <a:endParaRPr lang="es-ES" dirty="0"/>
          </a:p>
        </p:txBody>
      </p:sp>
    </p:spTree>
    <p:extLst>
      <p:ext uri="{BB962C8B-B14F-4D97-AF65-F5344CB8AC3E}">
        <p14:creationId xmlns:p14="http://schemas.microsoft.com/office/powerpoint/2010/main" val="11627672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de Pedro Luís Alonso. Málaga</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22</a:t>
            </a:fld>
            <a:endParaRPr lang="es-ES" dirty="0"/>
          </a:p>
        </p:txBody>
      </p:sp>
    </p:spTree>
    <p:extLst>
      <p:ext uri="{BB962C8B-B14F-4D97-AF65-F5344CB8AC3E}">
        <p14:creationId xmlns:p14="http://schemas.microsoft.com/office/powerpoint/2010/main" val="4623977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de Pedro Luís Alonso. Málaga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23</a:t>
            </a:fld>
            <a:endParaRPr lang="es-ES" dirty="0"/>
          </a:p>
        </p:txBody>
      </p:sp>
    </p:spTree>
    <p:extLst>
      <p:ext uri="{BB962C8B-B14F-4D97-AF65-F5344CB8AC3E}">
        <p14:creationId xmlns:p14="http://schemas.microsoft.com/office/powerpoint/2010/main" val="870047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de Pedro Luís Alonso. Málaga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24</a:t>
            </a:fld>
            <a:endParaRPr lang="es-ES" dirty="0"/>
          </a:p>
        </p:txBody>
      </p:sp>
    </p:spTree>
    <p:extLst>
      <p:ext uri="{BB962C8B-B14F-4D97-AF65-F5344CB8AC3E}">
        <p14:creationId xmlns:p14="http://schemas.microsoft.com/office/powerpoint/2010/main" val="1173650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Lleida.-Jardines en el Parque de Los Campos Elíseos de Lleida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28</a:t>
            </a:fld>
            <a:endParaRPr lang="es-ES" dirty="0"/>
          </a:p>
        </p:txBody>
      </p:sp>
    </p:spTree>
    <p:extLst>
      <p:ext uri="{BB962C8B-B14F-4D97-AF65-F5344CB8AC3E}">
        <p14:creationId xmlns:p14="http://schemas.microsoft.com/office/powerpoint/2010/main" val="40129183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Lleida.-Jardines en el Parque de Los Campos Elíseos de Lleida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29</a:t>
            </a:fld>
            <a:endParaRPr lang="es-ES" dirty="0"/>
          </a:p>
        </p:txBody>
      </p:sp>
    </p:spTree>
    <p:extLst>
      <p:ext uri="{BB962C8B-B14F-4D97-AF65-F5344CB8AC3E}">
        <p14:creationId xmlns:p14="http://schemas.microsoft.com/office/powerpoint/2010/main" val="32222916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Lleida.-Jardines en el Parque de Los Campos Elíseos de Lleida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30</a:t>
            </a:fld>
            <a:endParaRPr lang="es-ES" dirty="0"/>
          </a:p>
        </p:txBody>
      </p:sp>
    </p:spTree>
    <p:extLst>
      <p:ext uri="{BB962C8B-B14F-4D97-AF65-F5344CB8AC3E}">
        <p14:creationId xmlns:p14="http://schemas.microsoft.com/office/powerpoint/2010/main" val="11289202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Lleida.-Jardines en el Parque de Los Campos Elíseos de Lleida</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31</a:t>
            </a:fld>
            <a:endParaRPr lang="es-ES" dirty="0"/>
          </a:p>
        </p:txBody>
      </p:sp>
    </p:spTree>
    <p:extLst>
      <p:ext uri="{BB962C8B-B14F-4D97-AF65-F5344CB8AC3E}">
        <p14:creationId xmlns:p14="http://schemas.microsoft.com/office/powerpoint/2010/main" val="28505201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Lleida.-Jardines en el Parque de Los Campos Elíseos de Lleida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32</a:t>
            </a:fld>
            <a:endParaRPr lang="es-ES" dirty="0"/>
          </a:p>
        </p:txBody>
      </p:sp>
    </p:spTree>
    <p:extLst>
      <p:ext uri="{BB962C8B-B14F-4D97-AF65-F5344CB8AC3E}">
        <p14:creationId xmlns:p14="http://schemas.microsoft.com/office/powerpoint/2010/main" val="28465870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Lleida.-Jardines en el Parque de Los Campos Elíseos de Lleida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33</a:t>
            </a:fld>
            <a:endParaRPr lang="es-ES" dirty="0"/>
          </a:p>
        </p:txBody>
      </p:sp>
    </p:spTree>
    <p:extLst>
      <p:ext uri="{BB962C8B-B14F-4D97-AF65-F5344CB8AC3E}">
        <p14:creationId xmlns:p14="http://schemas.microsoft.com/office/powerpoint/2010/main" val="22258191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Lleida.-Jardines en el Parque de Los Campos Elíseos de Lleida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34</a:t>
            </a:fld>
            <a:endParaRPr lang="es-ES" dirty="0"/>
          </a:p>
        </p:txBody>
      </p:sp>
    </p:spTree>
    <p:extLst>
      <p:ext uri="{BB962C8B-B14F-4D97-AF65-F5344CB8AC3E}">
        <p14:creationId xmlns:p14="http://schemas.microsoft.com/office/powerpoint/2010/main" val="12783915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Lleida.-Jardines en el Parque de Los Campos Elíseos de Lleida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35</a:t>
            </a:fld>
            <a:endParaRPr lang="es-ES" dirty="0"/>
          </a:p>
        </p:txBody>
      </p:sp>
    </p:spTree>
    <p:extLst>
      <p:ext uri="{BB962C8B-B14F-4D97-AF65-F5344CB8AC3E}">
        <p14:creationId xmlns:p14="http://schemas.microsoft.com/office/powerpoint/2010/main" val="11816803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Lleida.-Jardines en el Parque de Los Campos Elíseos de Lleida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36</a:t>
            </a:fld>
            <a:endParaRPr lang="es-ES" dirty="0"/>
          </a:p>
        </p:txBody>
      </p:sp>
    </p:spTree>
    <p:extLst>
      <p:ext uri="{BB962C8B-B14F-4D97-AF65-F5344CB8AC3E}">
        <p14:creationId xmlns:p14="http://schemas.microsoft.com/office/powerpoint/2010/main" val="36110708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Lleida.-Jardines en el Parque de Los Campos Elíseos de Lleida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37</a:t>
            </a:fld>
            <a:endParaRPr lang="es-ES" dirty="0"/>
          </a:p>
        </p:txBody>
      </p:sp>
    </p:spTree>
    <p:extLst>
      <p:ext uri="{BB962C8B-B14F-4D97-AF65-F5344CB8AC3E}">
        <p14:creationId xmlns:p14="http://schemas.microsoft.com/office/powerpoint/2010/main" val="12350890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 del Museo  Sorolla.</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39</a:t>
            </a:fld>
            <a:endParaRPr lang="es-ES" dirty="0"/>
          </a:p>
        </p:txBody>
      </p:sp>
    </p:spTree>
    <p:extLst>
      <p:ext uri="{BB962C8B-B14F-4D97-AF65-F5344CB8AC3E}">
        <p14:creationId xmlns:p14="http://schemas.microsoft.com/office/powerpoint/2010/main" val="38774174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 del Museo  Sorolla.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40</a:t>
            </a:fld>
            <a:endParaRPr lang="es-ES" dirty="0"/>
          </a:p>
        </p:txBody>
      </p:sp>
    </p:spTree>
    <p:extLst>
      <p:ext uri="{BB962C8B-B14F-4D97-AF65-F5344CB8AC3E}">
        <p14:creationId xmlns:p14="http://schemas.microsoft.com/office/powerpoint/2010/main" val="5098542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 del Museo  Sorolla.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41</a:t>
            </a:fld>
            <a:endParaRPr lang="es-ES" dirty="0"/>
          </a:p>
        </p:txBody>
      </p:sp>
    </p:spTree>
    <p:extLst>
      <p:ext uri="{BB962C8B-B14F-4D97-AF65-F5344CB8AC3E}">
        <p14:creationId xmlns:p14="http://schemas.microsoft.com/office/powerpoint/2010/main" val="27158554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 del Museo  Sorolla.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42</a:t>
            </a:fld>
            <a:endParaRPr lang="es-ES" dirty="0"/>
          </a:p>
        </p:txBody>
      </p:sp>
    </p:spTree>
    <p:extLst>
      <p:ext uri="{BB962C8B-B14F-4D97-AF65-F5344CB8AC3E}">
        <p14:creationId xmlns:p14="http://schemas.microsoft.com/office/powerpoint/2010/main" val="1623332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 del Museo  Sorolla.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43</a:t>
            </a:fld>
            <a:endParaRPr lang="es-ES" dirty="0"/>
          </a:p>
        </p:txBody>
      </p:sp>
    </p:spTree>
    <p:extLst>
      <p:ext uri="{BB962C8B-B14F-4D97-AF65-F5344CB8AC3E}">
        <p14:creationId xmlns:p14="http://schemas.microsoft.com/office/powerpoint/2010/main" val="13005471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 del Museo  Sorolla.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44</a:t>
            </a:fld>
            <a:endParaRPr lang="es-ES" dirty="0"/>
          </a:p>
        </p:txBody>
      </p:sp>
    </p:spTree>
    <p:extLst>
      <p:ext uri="{BB962C8B-B14F-4D97-AF65-F5344CB8AC3E}">
        <p14:creationId xmlns:p14="http://schemas.microsoft.com/office/powerpoint/2010/main" val="11683907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 del Museo  Sorolla.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45</a:t>
            </a:fld>
            <a:endParaRPr lang="es-ES" dirty="0"/>
          </a:p>
        </p:txBody>
      </p:sp>
    </p:spTree>
    <p:extLst>
      <p:ext uri="{BB962C8B-B14F-4D97-AF65-F5344CB8AC3E}">
        <p14:creationId xmlns:p14="http://schemas.microsoft.com/office/powerpoint/2010/main" val="15796616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 del Museo  Sorolla.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46</a:t>
            </a:fld>
            <a:endParaRPr lang="es-ES" dirty="0"/>
          </a:p>
        </p:txBody>
      </p:sp>
    </p:spTree>
    <p:extLst>
      <p:ext uri="{BB962C8B-B14F-4D97-AF65-F5344CB8AC3E}">
        <p14:creationId xmlns:p14="http://schemas.microsoft.com/office/powerpoint/2010/main" val="3939566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 del Museo  Sorolla.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47</a:t>
            </a:fld>
            <a:endParaRPr lang="es-ES" dirty="0"/>
          </a:p>
        </p:txBody>
      </p:sp>
    </p:spTree>
    <p:extLst>
      <p:ext uri="{BB962C8B-B14F-4D97-AF65-F5344CB8AC3E}">
        <p14:creationId xmlns:p14="http://schemas.microsoft.com/office/powerpoint/2010/main" val="25195702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Madrid.-Jardín del Príncipe de Anglona</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50</a:t>
            </a:fld>
            <a:endParaRPr lang="es-ES" dirty="0"/>
          </a:p>
        </p:txBody>
      </p:sp>
    </p:spTree>
    <p:extLst>
      <p:ext uri="{BB962C8B-B14F-4D97-AF65-F5344CB8AC3E}">
        <p14:creationId xmlns:p14="http://schemas.microsoft.com/office/powerpoint/2010/main" val="25128335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Madrid.-Jardín del Príncipe de Anglona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51</a:t>
            </a:fld>
            <a:endParaRPr lang="es-ES" dirty="0"/>
          </a:p>
        </p:txBody>
      </p:sp>
    </p:spTree>
    <p:extLst>
      <p:ext uri="{BB962C8B-B14F-4D97-AF65-F5344CB8AC3E}">
        <p14:creationId xmlns:p14="http://schemas.microsoft.com/office/powerpoint/2010/main" val="39301300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Madrid.-Jardín del Príncipe de Anglona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52</a:t>
            </a:fld>
            <a:endParaRPr lang="es-ES" dirty="0"/>
          </a:p>
        </p:txBody>
      </p:sp>
    </p:spTree>
    <p:extLst>
      <p:ext uri="{BB962C8B-B14F-4D97-AF65-F5344CB8AC3E}">
        <p14:creationId xmlns:p14="http://schemas.microsoft.com/office/powerpoint/2010/main" val="25755703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Madrid.-Jardín del Príncipe de Anglona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53</a:t>
            </a:fld>
            <a:endParaRPr lang="es-ES" dirty="0"/>
          </a:p>
        </p:txBody>
      </p:sp>
    </p:spTree>
    <p:extLst>
      <p:ext uri="{BB962C8B-B14F-4D97-AF65-F5344CB8AC3E}">
        <p14:creationId xmlns:p14="http://schemas.microsoft.com/office/powerpoint/2010/main" val="2572602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Madrid.-Jardín del Príncipe de Anglona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54</a:t>
            </a:fld>
            <a:endParaRPr lang="es-ES" dirty="0"/>
          </a:p>
        </p:txBody>
      </p:sp>
    </p:spTree>
    <p:extLst>
      <p:ext uri="{BB962C8B-B14F-4D97-AF65-F5344CB8AC3E}">
        <p14:creationId xmlns:p14="http://schemas.microsoft.com/office/powerpoint/2010/main" val="14719099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Madrid.-Jardín del Príncipe de Anglona</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55</a:t>
            </a:fld>
            <a:endParaRPr lang="es-ES" dirty="0"/>
          </a:p>
        </p:txBody>
      </p:sp>
    </p:spTree>
    <p:extLst>
      <p:ext uri="{BB962C8B-B14F-4D97-AF65-F5344CB8AC3E}">
        <p14:creationId xmlns:p14="http://schemas.microsoft.com/office/powerpoint/2010/main" val="22935570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Madrid.-Jardín del Príncipe de Anglona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56</a:t>
            </a:fld>
            <a:endParaRPr lang="es-ES" dirty="0"/>
          </a:p>
        </p:txBody>
      </p:sp>
    </p:spTree>
    <p:extLst>
      <p:ext uri="{BB962C8B-B14F-4D97-AF65-F5344CB8AC3E}">
        <p14:creationId xmlns:p14="http://schemas.microsoft.com/office/powerpoint/2010/main" val="27615224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Madrid.-Jardín del Príncipe de Anglona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57</a:t>
            </a:fld>
            <a:endParaRPr lang="es-ES" dirty="0"/>
          </a:p>
        </p:txBody>
      </p:sp>
    </p:spTree>
    <p:extLst>
      <p:ext uri="{BB962C8B-B14F-4D97-AF65-F5344CB8AC3E}">
        <p14:creationId xmlns:p14="http://schemas.microsoft.com/office/powerpoint/2010/main" val="31406677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Madrid.-Jardín del Príncipe de Anglona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58</a:t>
            </a:fld>
            <a:endParaRPr lang="es-ES" dirty="0"/>
          </a:p>
        </p:txBody>
      </p:sp>
    </p:spTree>
    <p:extLst>
      <p:ext uri="{BB962C8B-B14F-4D97-AF65-F5344CB8AC3E}">
        <p14:creationId xmlns:p14="http://schemas.microsoft.com/office/powerpoint/2010/main" val="41547534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Madrid.-Jardín del Príncipe de Anglona</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59</a:t>
            </a:fld>
            <a:endParaRPr lang="es-ES" dirty="0"/>
          </a:p>
        </p:txBody>
      </p:sp>
    </p:spTree>
    <p:extLst>
      <p:ext uri="{BB962C8B-B14F-4D97-AF65-F5344CB8AC3E}">
        <p14:creationId xmlns:p14="http://schemas.microsoft.com/office/powerpoint/2010/main" val="28438307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Madrid.-Jardín del Príncipe de Anglona</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60</a:t>
            </a:fld>
            <a:endParaRPr lang="es-ES" dirty="0"/>
          </a:p>
        </p:txBody>
      </p:sp>
    </p:spTree>
    <p:extLst>
      <p:ext uri="{BB962C8B-B14F-4D97-AF65-F5344CB8AC3E}">
        <p14:creationId xmlns:p14="http://schemas.microsoft.com/office/powerpoint/2010/main" val="31026915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Cecilio Rodríguez_</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62</a:t>
            </a:fld>
            <a:endParaRPr lang="es-ES" dirty="0"/>
          </a:p>
        </p:txBody>
      </p:sp>
    </p:spTree>
    <p:extLst>
      <p:ext uri="{BB962C8B-B14F-4D97-AF65-F5344CB8AC3E}">
        <p14:creationId xmlns:p14="http://schemas.microsoft.com/office/powerpoint/2010/main" val="5718597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Cecilio Rodríguez_</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63</a:t>
            </a:fld>
            <a:endParaRPr lang="es-ES" dirty="0"/>
          </a:p>
        </p:txBody>
      </p:sp>
    </p:spTree>
    <p:extLst>
      <p:ext uri="{BB962C8B-B14F-4D97-AF65-F5344CB8AC3E}">
        <p14:creationId xmlns:p14="http://schemas.microsoft.com/office/powerpoint/2010/main" val="243955585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Cecilio Rodríguez_</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64</a:t>
            </a:fld>
            <a:endParaRPr lang="es-ES" dirty="0"/>
          </a:p>
        </p:txBody>
      </p:sp>
    </p:spTree>
    <p:extLst>
      <p:ext uri="{BB962C8B-B14F-4D97-AF65-F5344CB8AC3E}">
        <p14:creationId xmlns:p14="http://schemas.microsoft.com/office/powerpoint/2010/main" val="5006280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Cecilio Rodríguez_</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65</a:t>
            </a:fld>
            <a:endParaRPr lang="es-ES" dirty="0"/>
          </a:p>
        </p:txBody>
      </p:sp>
    </p:spTree>
    <p:extLst>
      <p:ext uri="{BB962C8B-B14F-4D97-AF65-F5344CB8AC3E}">
        <p14:creationId xmlns:p14="http://schemas.microsoft.com/office/powerpoint/2010/main" val="32011444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Cecilio Rodríguez_</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66</a:t>
            </a:fld>
            <a:endParaRPr lang="es-ES" dirty="0"/>
          </a:p>
        </p:txBody>
      </p:sp>
    </p:spTree>
    <p:extLst>
      <p:ext uri="{BB962C8B-B14F-4D97-AF65-F5344CB8AC3E}">
        <p14:creationId xmlns:p14="http://schemas.microsoft.com/office/powerpoint/2010/main" val="37765426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Cecilio Rodríguez_</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67</a:t>
            </a:fld>
            <a:endParaRPr lang="es-ES" dirty="0"/>
          </a:p>
        </p:txBody>
      </p:sp>
    </p:spTree>
    <p:extLst>
      <p:ext uri="{BB962C8B-B14F-4D97-AF65-F5344CB8AC3E}">
        <p14:creationId xmlns:p14="http://schemas.microsoft.com/office/powerpoint/2010/main" val="25426886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Cecilio Rodríguez_</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68</a:t>
            </a:fld>
            <a:endParaRPr lang="es-ES" dirty="0"/>
          </a:p>
        </p:txBody>
      </p:sp>
    </p:spTree>
    <p:extLst>
      <p:ext uri="{BB962C8B-B14F-4D97-AF65-F5344CB8AC3E}">
        <p14:creationId xmlns:p14="http://schemas.microsoft.com/office/powerpoint/2010/main" val="28796919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Cecilio Rodríguez_</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69</a:t>
            </a:fld>
            <a:endParaRPr lang="es-ES" dirty="0"/>
          </a:p>
        </p:txBody>
      </p:sp>
    </p:spTree>
    <p:extLst>
      <p:ext uri="{BB962C8B-B14F-4D97-AF65-F5344CB8AC3E}">
        <p14:creationId xmlns:p14="http://schemas.microsoft.com/office/powerpoint/2010/main" val="252315041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Cecilio Rodríguez_</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70</a:t>
            </a:fld>
            <a:endParaRPr lang="es-ES" dirty="0"/>
          </a:p>
        </p:txBody>
      </p:sp>
    </p:spTree>
    <p:extLst>
      <p:ext uri="{BB962C8B-B14F-4D97-AF65-F5344CB8AC3E}">
        <p14:creationId xmlns:p14="http://schemas.microsoft.com/office/powerpoint/2010/main" val="3637961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Cecilio Rodríguez_</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71</a:t>
            </a:fld>
            <a:endParaRPr lang="es-ES" dirty="0"/>
          </a:p>
        </p:txBody>
      </p:sp>
    </p:spTree>
    <p:extLst>
      <p:ext uri="{BB962C8B-B14F-4D97-AF65-F5344CB8AC3E}">
        <p14:creationId xmlns:p14="http://schemas.microsoft.com/office/powerpoint/2010/main" val="7429140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Cecilio Rodríguez_</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72</a:t>
            </a:fld>
            <a:endParaRPr lang="es-ES" dirty="0"/>
          </a:p>
        </p:txBody>
      </p:sp>
    </p:spTree>
    <p:extLst>
      <p:ext uri="{BB962C8B-B14F-4D97-AF65-F5344CB8AC3E}">
        <p14:creationId xmlns:p14="http://schemas.microsoft.com/office/powerpoint/2010/main" val="11438651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Picasso.</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74</a:t>
            </a:fld>
            <a:endParaRPr lang="es-ES" dirty="0"/>
          </a:p>
        </p:txBody>
      </p:sp>
    </p:spTree>
    <p:extLst>
      <p:ext uri="{BB962C8B-B14F-4D97-AF65-F5344CB8AC3E}">
        <p14:creationId xmlns:p14="http://schemas.microsoft.com/office/powerpoint/2010/main" val="29715852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Picasso.-Dracaena drago</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75</a:t>
            </a:fld>
            <a:endParaRPr lang="es-ES" dirty="0"/>
          </a:p>
        </p:txBody>
      </p:sp>
    </p:spTree>
    <p:extLst>
      <p:ext uri="{BB962C8B-B14F-4D97-AF65-F5344CB8AC3E}">
        <p14:creationId xmlns:p14="http://schemas.microsoft.com/office/powerpoint/2010/main" val="9942239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Picasso.-Chamaerops humilis</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76</a:t>
            </a:fld>
            <a:endParaRPr lang="es-ES" dirty="0"/>
          </a:p>
        </p:txBody>
      </p:sp>
    </p:spTree>
    <p:extLst>
      <p:ext uri="{BB962C8B-B14F-4D97-AF65-F5344CB8AC3E}">
        <p14:creationId xmlns:p14="http://schemas.microsoft.com/office/powerpoint/2010/main" val="171698292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Picasso.</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77</a:t>
            </a:fld>
            <a:endParaRPr lang="es-ES" dirty="0"/>
          </a:p>
        </p:txBody>
      </p:sp>
    </p:spTree>
    <p:extLst>
      <p:ext uri="{BB962C8B-B14F-4D97-AF65-F5344CB8AC3E}">
        <p14:creationId xmlns:p14="http://schemas.microsoft.com/office/powerpoint/2010/main" val="20063334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Picasso.</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78</a:t>
            </a:fld>
            <a:endParaRPr lang="es-ES" dirty="0"/>
          </a:p>
        </p:txBody>
      </p:sp>
    </p:spTree>
    <p:extLst>
      <p:ext uri="{BB962C8B-B14F-4D97-AF65-F5344CB8AC3E}">
        <p14:creationId xmlns:p14="http://schemas.microsoft.com/office/powerpoint/2010/main" val="302790225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Picasso.</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79</a:t>
            </a:fld>
            <a:endParaRPr lang="es-ES" dirty="0"/>
          </a:p>
        </p:txBody>
      </p:sp>
    </p:spTree>
    <p:extLst>
      <p:ext uri="{BB962C8B-B14F-4D97-AF65-F5344CB8AC3E}">
        <p14:creationId xmlns:p14="http://schemas.microsoft.com/office/powerpoint/2010/main" val="17259542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Picasso.</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80</a:t>
            </a:fld>
            <a:endParaRPr lang="es-ES" dirty="0"/>
          </a:p>
        </p:txBody>
      </p:sp>
    </p:spTree>
    <p:extLst>
      <p:ext uri="{BB962C8B-B14F-4D97-AF65-F5344CB8AC3E}">
        <p14:creationId xmlns:p14="http://schemas.microsoft.com/office/powerpoint/2010/main" val="33013547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Picasso.</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81</a:t>
            </a:fld>
            <a:endParaRPr lang="es-ES" dirty="0"/>
          </a:p>
        </p:txBody>
      </p:sp>
    </p:spTree>
    <p:extLst>
      <p:ext uri="{BB962C8B-B14F-4D97-AF65-F5344CB8AC3E}">
        <p14:creationId xmlns:p14="http://schemas.microsoft.com/office/powerpoint/2010/main" val="20551609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Picasso.</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82</a:t>
            </a:fld>
            <a:endParaRPr lang="es-ES" dirty="0"/>
          </a:p>
        </p:txBody>
      </p:sp>
    </p:spTree>
    <p:extLst>
      <p:ext uri="{BB962C8B-B14F-4D97-AF65-F5344CB8AC3E}">
        <p14:creationId xmlns:p14="http://schemas.microsoft.com/office/powerpoint/2010/main" val="31061452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Picasso.</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83</a:t>
            </a:fld>
            <a:endParaRPr lang="es-ES" dirty="0"/>
          </a:p>
        </p:txBody>
      </p:sp>
    </p:spTree>
    <p:extLst>
      <p:ext uri="{BB962C8B-B14F-4D97-AF65-F5344CB8AC3E}">
        <p14:creationId xmlns:p14="http://schemas.microsoft.com/office/powerpoint/2010/main" val="262971589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Picasso.</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84</a:t>
            </a:fld>
            <a:endParaRPr lang="es-ES" dirty="0"/>
          </a:p>
        </p:txBody>
      </p:sp>
    </p:spTree>
    <p:extLst>
      <p:ext uri="{BB962C8B-B14F-4D97-AF65-F5344CB8AC3E}">
        <p14:creationId xmlns:p14="http://schemas.microsoft.com/office/powerpoint/2010/main" val="338576756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Galiana en Toledo</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86</a:t>
            </a:fld>
            <a:endParaRPr lang="es-ES" dirty="0"/>
          </a:p>
        </p:txBody>
      </p:sp>
    </p:spTree>
    <p:extLst>
      <p:ext uri="{BB962C8B-B14F-4D97-AF65-F5344CB8AC3E}">
        <p14:creationId xmlns:p14="http://schemas.microsoft.com/office/powerpoint/2010/main" val="209362918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Galiana en Toledo</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87</a:t>
            </a:fld>
            <a:endParaRPr lang="es-ES" dirty="0"/>
          </a:p>
        </p:txBody>
      </p:sp>
    </p:spTree>
    <p:extLst>
      <p:ext uri="{BB962C8B-B14F-4D97-AF65-F5344CB8AC3E}">
        <p14:creationId xmlns:p14="http://schemas.microsoft.com/office/powerpoint/2010/main" val="368420858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Galiana en Toledo</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88</a:t>
            </a:fld>
            <a:endParaRPr lang="es-ES" dirty="0"/>
          </a:p>
        </p:txBody>
      </p:sp>
    </p:spTree>
    <p:extLst>
      <p:ext uri="{BB962C8B-B14F-4D97-AF65-F5344CB8AC3E}">
        <p14:creationId xmlns:p14="http://schemas.microsoft.com/office/powerpoint/2010/main" val="49521851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Galiana en Toledo</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89</a:t>
            </a:fld>
            <a:endParaRPr lang="es-ES" dirty="0"/>
          </a:p>
        </p:txBody>
      </p:sp>
    </p:spTree>
    <p:extLst>
      <p:ext uri="{BB962C8B-B14F-4D97-AF65-F5344CB8AC3E}">
        <p14:creationId xmlns:p14="http://schemas.microsoft.com/office/powerpoint/2010/main" val="199662378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Galiana en Toledo</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90</a:t>
            </a:fld>
            <a:endParaRPr lang="es-ES" dirty="0"/>
          </a:p>
        </p:txBody>
      </p:sp>
    </p:spTree>
    <p:extLst>
      <p:ext uri="{BB962C8B-B14F-4D97-AF65-F5344CB8AC3E}">
        <p14:creationId xmlns:p14="http://schemas.microsoft.com/office/powerpoint/2010/main" val="412972357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Galiana en Toledo</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91</a:t>
            </a:fld>
            <a:endParaRPr lang="es-ES" dirty="0"/>
          </a:p>
        </p:txBody>
      </p:sp>
    </p:spTree>
    <p:extLst>
      <p:ext uri="{BB962C8B-B14F-4D97-AF65-F5344CB8AC3E}">
        <p14:creationId xmlns:p14="http://schemas.microsoft.com/office/powerpoint/2010/main" val="66880921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Galiana en Toledo</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92</a:t>
            </a:fld>
            <a:endParaRPr lang="es-ES" dirty="0"/>
          </a:p>
        </p:txBody>
      </p:sp>
    </p:spTree>
    <p:extLst>
      <p:ext uri="{BB962C8B-B14F-4D97-AF65-F5344CB8AC3E}">
        <p14:creationId xmlns:p14="http://schemas.microsoft.com/office/powerpoint/2010/main" val="6873524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Galiana en Toledo</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93</a:t>
            </a:fld>
            <a:endParaRPr lang="es-ES" dirty="0"/>
          </a:p>
        </p:txBody>
      </p:sp>
    </p:spTree>
    <p:extLst>
      <p:ext uri="{BB962C8B-B14F-4D97-AF65-F5344CB8AC3E}">
        <p14:creationId xmlns:p14="http://schemas.microsoft.com/office/powerpoint/2010/main" val="179767890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Galiana en Toledo</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94</a:t>
            </a:fld>
            <a:endParaRPr lang="es-ES" dirty="0"/>
          </a:p>
        </p:txBody>
      </p:sp>
    </p:spTree>
    <p:extLst>
      <p:ext uri="{BB962C8B-B14F-4D97-AF65-F5344CB8AC3E}">
        <p14:creationId xmlns:p14="http://schemas.microsoft.com/office/powerpoint/2010/main" val="92536063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Galiana en Toledo</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95</a:t>
            </a:fld>
            <a:endParaRPr lang="es-ES" dirty="0"/>
          </a:p>
        </p:txBody>
      </p:sp>
    </p:spTree>
    <p:extLst>
      <p:ext uri="{BB962C8B-B14F-4D97-AF65-F5344CB8AC3E}">
        <p14:creationId xmlns:p14="http://schemas.microsoft.com/office/powerpoint/2010/main" val="231634155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Galiana en Toledo</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96</a:t>
            </a:fld>
            <a:endParaRPr lang="es-ES" dirty="0"/>
          </a:p>
        </p:txBody>
      </p:sp>
    </p:spTree>
    <p:extLst>
      <p:ext uri="{BB962C8B-B14F-4D97-AF65-F5344CB8AC3E}">
        <p14:creationId xmlns:p14="http://schemas.microsoft.com/office/powerpoint/2010/main" val="375094759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Galiana en Toledo</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97</a:t>
            </a:fld>
            <a:endParaRPr lang="es-ES" dirty="0"/>
          </a:p>
        </p:txBody>
      </p:sp>
    </p:spTree>
    <p:extLst>
      <p:ext uri="{BB962C8B-B14F-4D97-AF65-F5344CB8AC3E}">
        <p14:creationId xmlns:p14="http://schemas.microsoft.com/office/powerpoint/2010/main" val="410371094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Palacio_de_las_Dueñas_</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100</a:t>
            </a:fld>
            <a:endParaRPr lang="es-ES" dirty="0"/>
          </a:p>
        </p:txBody>
      </p:sp>
    </p:spTree>
    <p:extLst>
      <p:ext uri="{BB962C8B-B14F-4D97-AF65-F5344CB8AC3E}">
        <p14:creationId xmlns:p14="http://schemas.microsoft.com/office/powerpoint/2010/main" val="128528432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Palacio_de_las_Dueñas_</a:t>
            </a:r>
          </a:p>
          <a:p>
            <a:endParaRPr lang="es-ES" dirty="0"/>
          </a:p>
          <a:p>
            <a:endParaRPr lang="es-ES" dirty="0"/>
          </a:p>
          <a:p>
            <a:r>
              <a:rPr lang="es-ES" dirty="0"/>
              <a:t>Su estilo abarca desde el gótico-mudéjar hasta el renacentista, conteniendo muestras y detalles con toques sevillanos en sus ladrillos, tejas, azulejos, encalados y cerámicas. Posee el típico patio andaluz, al igual que la Casa Pilatos, y predominando los grandes espacios, mostrando así lo majestuoso de su conjunto.</a:t>
            </a:r>
          </a:p>
          <a:p>
            <a:endParaRPr lang="es-ES" dirty="0"/>
          </a:p>
          <a:p>
            <a:r>
              <a:rPr lang="es-ES" dirty="0"/>
              <a:t>En la entrada al palacio se puede observar el escudo del ducado de Alba en azulejo de fabricación trianera del siglo XVII o XVIII, en el arco principal.</a:t>
            </a:r>
          </a:p>
          <a:p>
            <a:endParaRPr lang="es-ES" dirty="0"/>
          </a:p>
          <a:p>
            <a:r>
              <a:rPr lang="es-ES" dirty="0"/>
              <a:t>.</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101</a:t>
            </a:fld>
            <a:endParaRPr lang="es-ES" dirty="0"/>
          </a:p>
        </p:txBody>
      </p:sp>
    </p:spTree>
    <p:extLst>
      <p:ext uri="{BB962C8B-B14F-4D97-AF65-F5344CB8AC3E}">
        <p14:creationId xmlns:p14="http://schemas.microsoft.com/office/powerpoint/2010/main" val="324445103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Palacio_de_las_Dueñas_</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103</a:t>
            </a:fld>
            <a:endParaRPr lang="es-ES" dirty="0"/>
          </a:p>
        </p:txBody>
      </p:sp>
    </p:spTree>
    <p:extLst>
      <p:ext uri="{BB962C8B-B14F-4D97-AF65-F5344CB8AC3E}">
        <p14:creationId xmlns:p14="http://schemas.microsoft.com/office/powerpoint/2010/main" val="365136407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Palacio_de_las_Dueñas_</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104</a:t>
            </a:fld>
            <a:endParaRPr lang="es-ES" dirty="0"/>
          </a:p>
        </p:txBody>
      </p:sp>
    </p:spTree>
    <p:extLst>
      <p:ext uri="{BB962C8B-B14F-4D97-AF65-F5344CB8AC3E}">
        <p14:creationId xmlns:p14="http://schemas.microsoft.com/office/powerpoint/2010/main" val="298942344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Palacio_de_las_Dueñas_</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105</a:t>
            </a:fld>
            <a:endParaRPr lang="es-ES" dirty="0"/>
          </a:p>
        </p:txBody>
      </p:sp>
    </p:spTree>
    <p:extLst>
      <p:ext uri="{BB962C8B-B14F-4D97-AF65-F5344CB8AC3E}">
        <p14:creationId xmlns:p14="http://schemas.microsoft.com/office/powerpoint/2010/main" val="106616421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Palacio_de_las_Dueñas_</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106</a:t>
            </a:fld>
            <a:endParaRPr lang="es-ES" dirty="0"/>
          </a:p>
        </p:txBody>
      </p:sp>
    </p:spTree>
    <p:extLst>
      <p:ext uri="{BB962C8B-B14F-4D97-AF65-F5344CB8AC3E}">
        <p14:creationId xmlns:p14="http://schemas.microsoft.com/office/powerpoint/2010/main" val="140941208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Palacio_de_las_Dueñas_</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107</a:t>
            </a:fld>
            <a:endParaRPr lang="es-ES" dirty="0"/>
          </a:p>
        </p:txBody>
      </p:sp>
    </p:spTree>
    <p:extLst>
      <p:ext uri="{BB962C8B-B14F-4D97-AF65-F5344CB8AC3E}">
        <p14:creationId xmlns:p14="http://schemas.microsoft.com/office/powerpoint/2010/main" val="253808326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Palacio_de_las_Dueñas_</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108</a:t>
            </a:fld>
            <a:endParaRPr lang="es-ES" dirty="0"/>
          </a:p>
        </p:txBody>
      </p:sp>
    </p:spTree>
    <p:extLst>
      <p:ext uri="{BB962C8B-B14F-4D97-AF65-F5344CB8AC3E}">
        <p14:creationId xmlns:p14="http://schemas.microsoft.com/office/powerpoint/2010/main" val="380774873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Palacio_de_las_Dueñas_</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109</a:t>
            </a:fld>
            <a:endParaRPr lang="es-ES" dirty="0"/>
          </a:p>
        </p:txBody>
      </p:sp>
    </p:spTree>
    <p:extLst>
      <p:ext uri="{BB962C8B-B14F-4D97-AF65-F5344CB8AC3E}">
        <p14:creationId xmlns:p14="http://schemas.microsoft.com/office/powerpoint/2010/main" val="33745488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Palacio_de_las_Dueñas_</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110</a:t>
            </a:fld>
            <a:endParaRPr lang="es-ES" dirty="0"/>
          </a:p>
        </p:txBody>
      </p:sp>
    </p:spTree>
    <p:extLst>
      <p:ext uri="{BB962C8B-B14F-4D97-AF65-F5344CB8AC3E}">
        <p14:creationId xmlns:p14="http://schemas.microsoft.com/office/powerpoint/2010/main" val="101242031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los Castejones</a:t>
            </a:r>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112</a:t>
            </a:fld>
            <a:endParaRPr lang="es-ES" dirty="0"/>
          </a:p>
        </p:txBody>
      </p:sp>
    </p:spTree>
    <p:extLst>
      <p:ext uri="{BB962C8B-B14F-4D97-AF65-F5344CB8AC3E}">
        <p14:creationId xmlns:p14="http://schemas.microsoft.com/office/powerpoint/2010/main" val="226960376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los Castejones</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113</a:t>
            </a:fld>
            <a:endParaRPr lang="es-ES" dirty="0"/>
          </a:p>
        </p:txBody>
      </p:sp>
    </p:spTree>
    <p:extLst>
      <p:ext uri="{BB962C8B-B14F-4D97-AF65-F5344CB8AC3E}">
        <p14:creationId xmlns:p14="http://schemas.microsoft.com/office/powerpoint/2010/main" val="137497957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los Castejones</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114</a:t>
            </a:fld>
            <a:endParaRPr lang="es-ES" dirty="0"/>
          </a:p>
        </p:txBody>
      </p:sp>
    </p:spTree>
    <p:extLst>
      <p:ext uri="{BB962C8B-B14F-4D97-AF65-F5344CB8AC3E}">
        <p14:creationId xmlns:p14="http://schemas.microsoft.com/office/powerpoint/2010/main" val="379027151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los Castejones</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115</a:t>
            </a:fld>
            <a:endParaRPr lang="es-ES" dirty="0"/>
          </a:p>
        </p:txBody>
      </p:sp>
    </p:spTree>
    <p:extLst>
      <p:ext uri="{BB962C8B-B14F-4D97-AF65-F5344CB8AC3E}">
        <p14:creationId xmlns:p14="http://schemas.microsoft.com/office/powerpoint/2010/main" val="397294955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los Castejones</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116</a:t>
            </a:fld>
            <a:endParaRPr lang="es-ES" dirty="0"/>
          </a:p>
        </p:txBody>
      </p:sp>
    </p:spTree>
    <p:extLst>
      <p:ext uri="{BB962C8B-B14F-4D97-AF65-F5344CB8AC3E}">
        <p14:creationId xmlns:p14="http://schemas.microsoft.com/office/powerpoint/2010/main" val="391762987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los Castejones</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117</a:t>
            </a:fld>
            <a:endParaRPr lang="es-ES" dirty="0"/>
          </a:p>
        </p:txBody>
      </p:sp>
    </p:spTree>
    <p:extLst>
      <p:ext uri="{BB962C8B-B14F-4D97-AF65-F5344CB8AC3E}">
        <p14:creationId xmlns:p14="http://schemas.microsoft.com/office/powerpoint/2010/main" val="220096036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los Castejones</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118</a:t>
            </a:fld>
            <a:endParaRPr lang="es-ES" dirty="0"/>
          </a:p>
        </p:txBody>
      </p:sp>
    </p:spTree>
    <p:extLst>
      <p:ext uri="{BB962C8B-B14F-4D97-AF65-F5344CB8AC3E}">
        <p14:creationId xmlns:p14="http://schemas.microsoft.com/office/powerpoint/2010/main" val="254084675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los Castejones</a:t>
            </a:r>
          </a:p>
          <a:p>
            <a:endParaRPr lang="es-ES" dirty="0"/>
          </a:p>
        </p:txBody>
      </p:sp>
      <p:sp>
        <p:nvSpPr>
          <p:cNvPr id="4" name="3 Marcador de número de diapositiva"/>
          <p:cNvSpPr>
            <a:spLocks noGrp="1"/>
          </p:cNvSpPr>
          <p:nvPr>
            <p:ph type="sldNum" sz="quarter" idx="10"/>
          </p:nvPr>
        </p:nvSpPr>
        <p:spPr/>
        <p:txBody>
          <a:bodyPr/>
          <a:lstStyle/>
          <a:p>
            <a:fld id="{96EBAAED-37B8-4ECB-8C9A-716DB753B310}" type="slidenum">
              <a:rPr lang="es-ES" smtClean="0"/>
              <a:t>119</a:t>
            </a:fld>
            <a:endParaRPr lang="es-ES" dirty="0"/>
          </a:p>
        </p:txBody>
      </p:sp>
    </p:spTree>
    <p:extLst>
      <p:ext uri="{BB962C8B-B14F-4D97-AF65-F5344CB8AC3E}">
        <p14:creationId xmlns:p14="http://schemas.microsoft.com/office/powerpoint/2010/main" val="34676628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6F9B8CD-342D-4579-98EC-A8FD6B7370E1}" type="datetimeFigureOut">
              <a:rPr lang="es-ES"/>
              <a:pPr/>
              <a:t>03/04/2018</a:t>
            </a:fld>
            <a:endParaRPr dirty="0"/>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dirty="0"/>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BBB5E19-F10A-4C2F-BF6F-11C513378A2E}" type="slidenum">
              <a:rPr/>
              <a:pPr/>
              <a:t>‹Nº›</a:t>
            </a:fld>
            <a:endParaRPr dirty="0"/>
          </a:p>
        </p:txBody>
      </p:sp>
    </p:spTree>
    <p:extLst>
      <p:ext uri="{BB962C8B-B14F-4D97-AF65-F5344CB8AC3E}">
        <p14:creationId xmlns:p14="http://schemas.microsoft.com/office/powerpoint/2010/main" val="3086692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2382370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solidFill>
                <a:srgbClr val="B13F9A"/>
              </a:solidFill>
            </a:endParaRPr>
          </a:p>
        </p:txBody>
      </p:sp>
      <p:sp>
        <p:nvSpPr>
          <p:cNvPr id="6" name="5 Marcador de número de diapositiva"/>
          <p:cNvSpPr>
            <a:spLocks noGrp="1"/>
          </p:cNvSpPr>
          <p:nvPr>
            <p:ph type="sldNum" sz="quarter" idx="12"/>
          </p:nvPr>
        </p:nvSpPr>
        <p:spPr>
          <a:xfrm>
            <a:off x="6733952" y="6555112"/>
            <a:ext cx="588336" cy="228600"/>
          </a:xfrm>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70413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607621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8" name="7 Marcador de pie de página"/>
          <p:cNvSpPr>
            <a:spLocks noGrp="1"/>
          </p:cNvSpPr>
          <p:nvPr>
            <p:ph type="ftr" sz="quarter" idx="11"/>
          </p:nvPr>
        </p:nvSpPr>
        <p:spPr/>
        <p:txBody>
          <a:bodyPr/>
          <a:lstStyle/>
          <a:p>
            <a:endParaRPr lang="en-US" dirty="0">
              <a:solidFill>
                <a:srgbClr val="B13F9A"/>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25521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11"/>
          </p:nvPr>
        </p:nvSpPr>
        <p:spPr/>
        <p:txBody>
          <a:bodyPr/>
          <a:lstStyle/>
          <a:p>
            <a:endParaRPr lang="en-US" dirty="0">
              <a:solidFill>
                <a:srgbClr val="B13F9A"/>
              </a:solidFill>
            </a:endParaRPr>
          </a:p>
        </p:txBody>
      </p:sp>
      <p:sp>
        <p:nvSpPr>
          <p:cNvPr id="5" name="4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3015522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n-US" dirty="0">
              <a:solidFill>
                <a:srgbClr val="B13F9A"/>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880903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419698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a:t>Haga clic para modificar el estilo de texto del patrón</a:t>
            </a:r>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dirty="0"/>
              <a:t>Haga clic en el icono para agregar una imagen</a:t>
            </a:r>
            <a:endParaRPr kumimoji="0" lang="en-US" dirty="0"/>
          </a:p>
        </p:txBody>
      </p:sp>
    </p:spTree>
    <p:extLst>
      <p:ext uri="{BB962C8B-B14F-4D97-AF65-F5344CB8AC3E}">
        <p14:creationId xmlns:p14="http://schemas.microsoft.com/office/powerpoint/2010/main" val="1410673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191950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457200" y="6556248"/>
            <a:ext cx="3657600" cy="228600"/>
          </a:xfrm>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300397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s-ES"/>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lgn="l"/>
            <a:endParaRPr lang="en-US" dirty="0">
              <a:solidFill>
                <a:srgbClr val="B13F9A"/>
              </a:solidFill>
            </a:endParaRPr>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lgn="ctr"/>
            <a:fld id="{2BBB5E19-F10A-4C2F-BF6F-11C513378A2E}" type="slidenum">
              <a:rPr lang="en-US" smtClean="0">
                <a:solidFill>
                  <a:srgbClr val="B13F9A"/>
                </a:solidFill>
              </a:rPr>
              <a:pPr algn="ctr"/>
              <a:t>‹Nº›</a:t>
            </a:fld>
            <a:endParaRPr lang="en-US" sz="1400" b="1" dirty="0">
              <a:solidFill>
                <a:srgbClr val="FFFFFF"/>
              </a:solidFill>
            </a:endParaRPr>
          </a:p>
        </p:txBody>
      </p:sp>
    </p:spTree>
    <p:extLst>
      <p:ext uri="{BB962C8B-B14F-4D97-AF65-F5344CB8AC3E}">
        <p14:creationId xmlns:p14="http://schemas.microsoft.com/office/powerpoint/2010/main" val="165599618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83.jpg"/></Relationships>
</file>

<file path=ppt/slides/_rels/slide9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89.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1.xml"/><Relationship Id="rId1" Type="http://schemas.openxmlformats.org/officeDocument/2006/relationships/slideLayout" Target="../slideLayouts/slideLayout7.xml"/><Relationship Id="rId4" Type="http://schemas.openxmlformats.org/officeDocument/2006/relationships/image" Target="../media/image108.jpg"/></Relationships>
</file>

<file path=ppt/slides/_rels/slide11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dirty="0"/>
              <a:t>Jardines Históricos DE ESPAÑA.-N</a:t>
            </a:r>
          </a:p>
        </p:txBody>
      </p:sp>
      <p:sp>
        <p:nvSpPr>
          <p:cNvPr id="3" name="2 Subtítulo"/>
          <p:cNvSpPr>
            <a:spLocks noGrp="1"/>
          </p:cNvSpPr>
          <p:nvPr>
            <p:ph type="subTitle" idx="1"/>
          </p:nvPr>
        </p:nvSpPr>
        <p:spPr>
          <a:xfrm>
            <a:off x="3347864" y="4725144"/>
            <a:ext cx="5265372" cy="1533296"/>
          </a:xfrm>
        </p:spPr>
        <p:txBody>
          <a:bodyPr>
            <a:normAutofit/>
          </a:bodyPr>
          <a:lstStyle/>
          <a:p>
            <a:r>
              <a:rPr lang="es-ES" dirty="0"/>
              <a:t>Selección de textos y fotografías por</a:t>
            </a:r>
          </a:p>
          <a:p>
            <a:r>
              <a:rPr lang="es-ES" dirty="0"/>
              <a:t>JOSE ELIAS BONELLS.</a:t>
            </a:r>
          </a:p>
        </p:txBody>
      </p:sp>
    </p:spTree>
    <p:extLst>
      <p:ext uri="{BB962C8B-B14F-4D97-AF65-F5344CB8AC3E}">
        <p14:creationId xmlns:p14="http://schemas.microsoft.com/office/powerpoint/2010/main" val="1646306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Jardines de La Fonte Baxa.</a:t>
            </a:r>
          </a:p>
        </p:txBody>
      </p:sp>
      <p:sp>
        <p:nvSpPr>
          <p:cNvPr id="3" name="2 Marcador de contenido"/>
          <p:cNvSpPr>
            <a:spLocks noGrp="1"/>
          </p:cNvSpPr>
          <p:nvPr>
            <p:ph idx="1"/>
          </p:nvPr>
        </p:nvSpPr>
        <p:spPr/>
        <p:txBody>
          <a:bodyPr>
            <a:normAutofit fontScale="92500"/>
          </a:bodyPr>
          <a:lstStyle/>
          <a:p>
            <a:r>
              <a:rPr lang="es-ES" sz="2200" dirty="0"/>
              <a:t>Se trata de los Jardines de la Fonte Baixa  en el Principado de Asturias, a dos kilómetros de Luarca, en la parte alta de la Villa Blanca.  Más conocido como los Jardines de Panrico, haciendo referencia a la conocida empresa  española,  de la que fue socio fundador el propietario de esos jardines,  José Rivera Larraya (1936).</a:t>
            </a:r>
          </a:p>
          <a:p>
            <a:r>
              <a:rPr lang="es-ES" sz="2200" dirty="0"/>
              <a:t>En una extensión total de 20 hectáreas, existen  12 hectáreas ajardinadas, donde  nos vamos a encontrar más de 500 especies vegetales procedentes de todo el mundo. </a:t>
            </a:r>
          </a:p>
          <a:p>
            <a:r>
              <a:rPr lang="es-ES" sz="2200" dirty="0"/>
              <a:t> Ese es el resultado de 21 años dedicados a la creación de este pequeño paraíso por parte del empresario madrileño, José Rivera,  quién afirmó  “ a mí me quita años estar en este lugar”,  al recoger el premio que le concedió, en 2011,  la Asociación Asturiana de Periodistas y Escritores de Turismo.</a:t>
            </a:r>
          </a:p>
          <a:p>
            <a:endParaRPr lang="es-ES" dirty="0"/>
          </a:p>
        </p:txBody>
      </p:sp>
    </p:spTree>
    <p:extLst>
      <p:ext uri="{BB962C8B-B14F-4D97-AF65-F5344CB8AC3E}">
        <p14:creationId xmlns:p14="http://schemas.microsoft.com/office/powerpoint/2010/main" val="1109842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8352928" cy="6957392"/>
          </a:xfrm>
          <a:prstGeom prst="rect">
            <a:avLst/>
          </a:prstGeom>
        </p:spPr>
      </p:pic>
    </p:spTree>
    <p:extLst>
      <p:ext uri="{BB962C8B-B14F-4D97-AF65-F5344CB8AC3E}">
        <p14:creationId xmlns:p14="http://schemas.microsoft.com/office/powerpoint/2010/main" val="3006993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87540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438"/>
            <a:ext cx="8244408" cy="6929438"/>
          </a:xfrm>
          <a:prstGeom prst="rect">
            <a:avLst/>
          </a:prstGeom>
        </p:spPr>
      </p:pic>
    </p:spTree>
    <p:extLst>
      <p:ext uri="{BB962C8B-B14F-4D97-AF65-F5344CB8AC3E}">
        <p14:creationId xmlns:p14="http://schemas.microsoft.com/office/powerpoint/2010/main" val="2629410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76" y="0"/>
            <a:ext cx="8231832" cy="6858000"/>
          </a:xfrm>
          <a:prstGeom prst="rect">
            <a:avLst/>
          </a:prstGeom>
        </p:spPr>
      </p:pic>
    </p:spTree>
    <p:extLst>
      <p:ext uri="{BB962C8B-B14F-4D97-AF65-F5344CB8AC3E}">
        <p14:creationId xmlns:p14="http://schemas.microsoft.com/office/powerpoint/2010/main" val="1869179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12" y="0"/>
            <a:ext cx="8151787" cy="6858000"/>
          </a:xfrm>
          <a:prstGeom prst="rect">
            <a:avLst/>
          </a:prstGeom>
        </p:spPr>
      </p:pic>
    </p:spTree>
    <p:extLst>
      <p:ext uri="{BB962C8B-B14F-4D97-AF65-F5344CB8AC3E}">
        <p14:creationId xmlns:p14="http://schemas.microsoft.com/office/powerpoint/2010/main" val="1522111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376592" cy="6858000"/>
          </a:xfrm>
          <a:prstGeom prst="rect">
            <a:avLst/>
          </a:prstGeom>
        </p:spPr>
      </p:pic>
    </p:spTree>
    <p:extLst>
      <p:ext uri="{BB962C8B-B14F-4D97-AF65-F5344CB8AC3E}">
        <p14:creationId xmlns:p14="http://schemas.microsoft.com/office/powerpoint/2010/main" val="2450639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070805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788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136171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171400"/>
            <a:ext cx="8496944" cy="7029400"/>
          </a:xfrm>
          <a:prstGeom prst="rect">
            <a:avLst/>
          </a:prstGeom>
        </p:spPr>
      </p:pic>
    </p:spTree>
    <p:extLst>
      <p:ext uri="{BB962C8B-B14F-4D97-AF65-F5344CB8AC3E}">
        <p14:creationId xmlns:p14="http://schemas.microsoft.com/office/powerpoint/2010/main" val="144736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7999"/>
          </a:xfrm>
          <a:prstGeom prst="rect">
            <a:avLst/>
          </a:prstGeom>
        </p:spPr>
      </p:pic>
    </p:spTree>
    <p:extLst>
      <p:ext uri="{BB962C8B-B14F-4D97-AF65-F5344CB8AC3E}">
        <p14:creationId xmlns:p14="http://schemas.microsoft.com/office/powerpoint/2010/main" val="1120858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pt-BR" dirty="0"/>
              <a:t>Jardines de Pedro Luís Alonso. Málaga</a:t>
            </a:r>
            <a:endParaRPr lang="es-ES" dirty="0"/>
          </a:p>
        </p:txBody>
      </p:sp>
      <p:sp>
        <p:nvSpPr>
          <p:cNvPr id="3" name="2 Marcador de contenido"/>
          <p:cNvSpPr>
            <a:spLocks noGrp="1"/>
          </p:cNvSpPr>
          <p:nvPr>
            <p:ph idx="1"/>
          </p:nvPr>
        </p:nvSpPr>
        <p:spPr/>
        <p:txBody>
          <a:bodyPr>
            <a:normAutofit fontScale="77500" lnSpcReduction="20000"/>
          </a:bodyPr>
          <a:lstStyle/>
          <a:p>
            <a:r>
              <a:rPr lang="es-ES" dirty="0"/>
              <a:t>Los Jardines de Pedro Luis Alonso se encuentran el la ciudad de Málaga, España.</a:t>
            </a:r>
          </a:p>
          <a:p>
            <a:r>
              <a:rPr lang="es-ES" dirty="0"/>
              <a:t>Son unos de los jardines diseñados por el arquitecto Fernando Guerrero-Strachan Rosado, trazados en 1945. Está situado junto al Ayuntamiento, entre los Jardines de Puerta Oscura y el Parque de Málaga. Fueron llamados así en honor al primer alcalde de la postguerra, Pedro Luis Alonso Se trata de un jardín latino con influencias hispanoárabe y francesa, dispuesto en trazos geométricos. Las especies predominantes son los naranjos, los mandarinos y los cipreses. En el centro de estos jardines se encuentra la estatua del biznaguero realizada por Jaime Fernández Pimentel y que representa a este oficio tradicional malagueño que es el de vendedor de biznagas.</a:t>
            </a:r>
          </a:p>
          <a:p>
            <a:r>
              <a:rPr lang="es-ES" dirty="0"/>
              <a:t>En 2009 se procedió a la reforma de los Jardines de Pedro Luis Alonso retirando gran parte de los cipreses o sustituyéndolos por otros de menor tamaño que lo cerraban perimetralmente y sustituyéndolos por rosales..</a:t>
            </a:r>
          </a:p>
        </p:txBody>
      </p:sp>
    </p:spTree>
    <p:extLst>
      <p:ext uri="{BB962C8B-B14F-4D97-AF65-F5344CB8AC3E}">
        <p14:creationId xmlns:p14="http://schemas.microsoft.com/office/powerpoint/2010/main" val="3622458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40" y="0"/>
            <a:ext cx="8216468" cy="6858000"/>
          </a:xfrm>
          <a:prstGeom prst="rect">
            <a:avLst/>
          </a:prstGeom>
        </p:spPr>
      </p:pic>
    </p:spTree>
    <p:extLst>
      <p:ext uri="{BB962C8B-B14F-4D97-AF65-F5344CB8AC3E}">
        <p14:creationId xmlns:p14="http://schemas.microsoft.com/office/powerpoint/2010/main" val="1330460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988111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323400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566734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023080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316017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94810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0196736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550612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8244408" cy="6741368"/>
          </a:xfrm>
          <a:prstGeom prst="rect">
            <a:avLst/>
          </a:prstGeom>
        </p:spPr>
      </p:pic>
    </p:spTree>
    <p:extLst>
      <p:ext uri="{BB962C8B-B14F-4D97-AF65-F5344CB8AC3E}">
        <p14:creationId xmlns:p14="http://schemas.microsoft.com/office/powerpoint/2010/main" val="42413722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6419616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Campos Elíseos en Lérida</a:t>
            </a:r>
          </a:p>
        </p:txBody>
      </p:sp>
      <p:sp>
        <p:nvSpPr>
          <p:cNvPr id="3" name="2 Marcador de contenido"/>
          <p:cNvSpPr>
            <a:spLocks noGrp="1"/>
          </p:cNvSpPr>
          <p:nvPr>
            <p:ph idx="1"/>
          </p:nvPr>
        </p:nvSpPr>
        <p:spPr/>
        <p:txBody>
          <a:bodyPr>
            <a:normAutofit fontScale="85000" lnSpcReduction="10000"/>
          </a:bodyPr>
          <a:lstStyle/>
          <a:p>
            <a:r>
              <a:rPr lang="es-ES" dirty="0"/>
              <a:t>El parque de los Campos Elíseos (en catalán Parc dels Camps Elisis) de Lérida (España), es un parque al estilo francés situado en el barrio de Cappont.</a:t>
            </a:r>
          </a:p>
          <a:p>
            <a:r>
              <a:rPr lang="es-ES" dirty="0"/>
              <a:t>El parque de los Campos Elíseos se inauguró en 1864.</a:t>
            </a:r>
          </a:p>
          <a:p>
            <a:r>
              <a:rPr lang="es-ES" dirty="0"/>
              <a:t>La primera puerta eran dos pilastras de tres metros de altura cada una, coronadas por una cesta de frutas y flores. Eran de piedra. Hechas el 1825 en tiempos del gobernador Andriani, habían constituido tiempos atrás la entrada de la placeta de Fernando. En el 1864, desaparecida esta placeta, el Ayuntamiento las devuelve a la vida instalándolas como puerta de entrada a los Campos Elíseos. Estuvieron muchos años, más de cuarenta. Muy deterioradas con el paso del tiempo, la riada del año 1907 acabó con ellas.</a:t>
            </a:r>
          </a:p>
        </p:txBody>
      </p:sp>
    </p:spTree>
    <p:extLst>
      <p:ext uri="{BB962C8B-B14F-4D97-AF65-F5344CB8AC3E}">
        <p14:creationId xmlns:p14="http://schemas.microsoft.com/office/powerpoint/2010/main" val="31615293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239000" cy="6123080"/>
          </a:xfrm>
        </p:spPr>
        <p:txBody>
          <a:bodyPr>
            <a:normAutofit fontScale="77500" lnSpcReduction="20000"/>
          </a:bodyPr>
          <a:lstStyle/>
          <a:p>
            <a:r>
              <a:rPr lang="es-ES" dirty="0"/>
              <a:t>La que se construyó después, era de inspiración modernista. La formaban dos columnas construidas con un aglomerado de baldosas de colores vivos y tonos metálicos, de gran belleza. La diseñó en 1908 el arquitecto municipal Francesc de Paula Morera i Gatell, y duró hasta el año 1938.</a:t>
            </a:r>
          </a:p>
          <a:p>
            <a:r>
              <a:rPr lang="es-ES" dirty="0"/>
              <a:t>La tercera puerta, la única que se conserva hoy en día, con una gran puerta principal, bordeada por dos pequeñas puertas laterales, una en cada lado, es obra del arquitecto Lluís Domènech. </a:t>
            </a:r>
          </a:p>
          <a:p>
            <a:r>
              <a:rPr lang="es-ES" dirty="0"/>
              <a:t>Es de inspiración neoclásica con dos columnas de piedra unidas por un gran tragaluz de hierro forjado presidido por el escudo de Lérida. Se construyó con motivo de la primera gran exposición agrícola y ganadera de 1946, fecha en que también se cerró este recinto. </a:t>
            </a:r>
          </a:p>
          <a:p>
            <a:r>
              <a:rPr lang="es-ES" dirty="0"/>
              <a:t>El conjunto de la entrada principal se caracteriza por la monumentalidad que supone la amplia escalinata, las balaustradas y las rampas laterales. En uno de los laterales de la escalinata se puede ver el hito que indica hasta donde llegaron las aguas en la 1907. riada de </a:t>
            </a:r>
          </a:p>
        </p:txBody>
      </p:sp>
    </p:spTree>
    <p:extLst>
      <p:ext uri="{BB962C8B-B14F-4D97-AF65-F5344CB8AC3E}">
        <p14:creationId xmlns:p14="http://schemas.microsoft.com/office/powerpoint/2010/main" val="19334073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167"/>
          <a:stretch/>
        </p:blipFill>
        <p:spPr>
          <a:xfrm>
            <a:off x="0" y="1"/>
            <a:ext cx="8172400" cy="6929436"/>
          </a:xfrm>
          <a:prstGeom prst="rect">
            <a:avLst/>
          </a:prstGeom>
        </p:spPr>
      </p:pic>
    </p:spTree>
    <p:extLst>
      <p:ext uri="{BB962C8B-B14F-4D97-AF65-F5344CB8AC3E}">
        <p14:creationId xmlns:p14="http://schemas.microsoft.com/office/powerpoint/2010/main" val="4168899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172400" cy="6957392"/>
          </a:xfrm>
          <a:prstGeom prst="rect">
            <a:avLst/>
          </a:prstGeom>
        </p:spPr>
      </p:pic>
    </p:spTree>
    <p:extLst>
      <p:ext uri="{BB962C8B-B14F-4D97-AF65-F5344CB8AC3E}">
        <p14:creationId xmlns:p14="http://schemas.microsoft.com/office/powerpoint/2010/main" val="32794835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5765511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1673382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569002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8555873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6427694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8244408" cy="7029400"/>
          </a:xfrm>
          <a:prstGeom prst="rect">
            <a:avLst/>
          </a:prstGeom>
        </p:spPr>
      </p:pic>
    </p:spTree>
    <p:extLst>
      <p:ext uri="{BB962C8B-B14F-4D97-AF65-F5344CB8AC3E}">
        <p14:creationId xmlns:p14="http://schemas.microsoft.com/office/powerpoint/2010/main" val="28157924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361" b="6875"/>
          <a:stretch/>
        </p:blipFill>
        <p:spPr>
          <a:xfrm>
            <a:off x="-1" y="0"/>
            <a:ext cx="8429625" cy="6858000"/>
          </a:xfrm>
          <a:prstGeom prst="rect">
            <a:avLst/>
          </a:prstGeom>
        </p:spPr>
      </p:pic>
    </p:spTree>
    <p:extLst>
      <p:ext uri="{BB962C8B-B14F-4D97-AF65-F5344CB8AC3E}">
        <p14:creationId xmlns:p14="http://schemas.microsoft.com/office/powerpoint/2010/main" val="534791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7029400"/>
          </a:xfrm>
          <a:prstGeom prst="rect">
            <a:avLst/>
          </a:prstGeom>
        </p:spPr>
      </p:pic>
    </p:spTree>
    <p:extLst>
      <p:ext uri="{BB962C8B-B14F-4D97-AF65-F5344CB8AC3E}">
        <p14:creationId xmlns:p14="http://schemas.microsoft.com/office/powerpoint/2010/main" val="22302402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 de Sorolla.</a:t>
            </a:r>
            <a:br>
              <a:rPr lang="es-ES" dirty="0"/>
            </a:br>
            <a:endParaRPr lang="es-ES" dirty="0"/>
          </a:p>
        </p:txBody>
      </p:sp>
      <p:sp>
        <p:nvSpPr>
          <p:cNvPr id="3" name="2 Marcador de contenido"/>
          <p:cNvSpPr>
            <a:spLocks noGrp="1"/>
          </p:cNvSpPr>
          <p:nvPr>
            <p:ph idx="1"/>
          </p:nvPr>
        </p:nvSpPr>
        <p:spPr/>
        <p:txBody>
          <a:bodyPr>
            <a:normAutofit fontScale="77500" lnSpcReduction="20000"/>
          </a:bodyPr>
          <a:lstStyle/>
          <a:p>
            <a:r>
              <a:rPr lang="es-ES" dirty="0"/>
              <a:t>El Museo Sorolla es un museo situado en Madrid (España). Fue creado a petición de la viuda del pintor Sorolla, Clotilde García del Castillo, quien en el año 1925, dictó testamento donando todos sus bienes al Estado para la fundación de un museo en memoria de su marido. El día 28 de marzo de 1931 se acepta el legado de la viuda del pintor. El Museo, inaugurado en 1932, se ubica en el edificio en el que el pintor tenía su casa y su taller, y que fue construido en 1910-1911 según proyecto del arquitecto Enrique María Repullés.</a:t>
            </a:r>
          </a:p>
          <a:p>
            <a:r>
              <a:rPr lang="es-ES" dirty="0"/>
              <a:t>Joaquín Sorolla García, único hijo varón del matrimonio, fue el primer director del Museo hasta su fallecimiento en 1948. Además legó nuevos fondos al Estado, los cuales fueron aceptados en el año 1951. La colección se ha ido completando posteriormente con compras.</a:t>
            </a:r>
          </a:p>
          <a:p>
            <a:r>
              <a:rPr lang="es-ES" dirty="0"/>
              <a:t>Desde el año 1973 el Museo es estatal y depende del Ministerio de Cultura. Es uno de los más populares de Madrid; en 2014 recibió 156.000 visitas.</a:t>
            </a:r>
          </a:p>
        </p:txBody>
      </p:sp>
    </p:spTree>
    <p:extLst>
      <p:ext uri="{BB962C8B-B14F-4D97-AF65-F5344CB8AC3E}">
        <p14:creationId xmlns:p14="http://schemas.microsoft.com/office/powerpoint/2010/main" val="42036534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6" y="0"/>
            <a:ext cx="8237512" cy="6858000"/>
          </a:xfrm>
          <a:prstGeom prst="rect">
            <a:avLst/>
          </a:prstGeom>
        </p:spPr>
      </p:pic>
    </p:spTree>
    <p:extLst>
      <p:ext uri="{BB962C8B-B14F-4D97-AF65-F5344CB8AC3E}">
        <p14:creationId xmlns:p14="http://schemas.microsoft.com/office/powerpoint/2010/main" val="4268850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983"/>
          <a:stretch/>
        </p:blipFill>
        <p:spPr>
          <a:xfrm>
            <a:off x="0" y="0"/>
            <a:ext cx="8244408" cy="6857999"/>
          </a:xfrm>
          <a:prstGeom prst="rect">
            <a:avLst/>
          </a:prstGeom>
        </p:spPr>
      </p:pic>
    </p:spTree>
    <p:extLst>
      <p:ext uri="{BB962C8B-B14F-4D97-AF65-F5344CB8AC3E}">
        <p14:creationId xmlns:p14="http://schemas.microsoft.com/office/powerpoint/2010/main" val="10656700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17587815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900" b="6042"/>
          <a:stretch/>
        </p:blipFill>
        <p:spPr>
          <a:xfrm>
            <a:off x="0" y="0"/>
            <a:ext cx="8401050" cy="6858000"/>
          </a:xfrm>
          <a:prstGeom prst="rect">
            <a:avLst/>
          </a:prstGeom>
        </p:spPr>
      </p:pic>
    </p:spTree>
    <p:extLst>
      <p:ext uri="{BB962C8B-B14F-4D97-AF65-F5344CB8AC3E}">
        <p14:creationId xmlns:p14="http://schemas.microsoft.com/office/powerpoint/2010/main" val="40888189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41713788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250" b="5320"/>
          <a:stretch/>
        </p:blipFill>
        <p:spPr>
          <a:xfrm>
            <a:off x="0" y="87372"/>
            <a:ext cx="8316416" cy="6942028"/>
          </a:xfrm>
          <a:prstGeom prst="rect">
            <a:avLst/>
          </a:prstGeom>
        </p:spPr>
      </p:pic>
    </p:spTree>
    <p:extLst>
      <p:ext uri="{BB962C8B-B14F-4D97-AF65-F5344CB8AC3E}">
        <p14:creationId xmlns:p14="http://schemas.microsoft.com/office/powerpoint/2010/main" val="31741572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2522778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7" cy="6857999"/>
          </a:xfrm>
          <a:prstGeom prst="rect">
            <a:avLst/>
          </a:prstGeom>
        </p:spPr>
      </p:pic>
    </p:spTree>
    <p:extLst>
      <p:ext uri="{BB962C8B-B14F-4D97-AF65-F5344CB8AC3E}">
        <p14:creationId xmlns:p14="http://schemas.microsoft.com/office/powerpoint/2010/main" val="3948715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7586769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Jardín del Príncipe de Anglona</a:t>
            </a:r>
          </a:p>
        </p:txBody>
      </p:sp>
      <p:sp>
        <p:nvSpPr>
          <p:cNvPr id="3" name="2 Marcador de contenido"/>
          <p:cNvSpPr>
            <a:spLocks noGrp="1"/>
          </p:cNvSpPr>
          <p:nvPr>
            <p:ph idx="1"/>
          </p:nvPr>
        </p:nvSpPr>
        <p:spPr/>
        <p:txBody>
          <a:bodyPr>
            <a:normAutofit fontScale="77500" lnSpcReduction="20000"/>
          </a:bodyPr>
          <a:lstStyle/>
          <a:p>
            <a:r>
              <a:rPr lang="es-ES" dirty="0"/>
              <a:t>El Jardín del Príncipe de Anglona se encuentra en la plaza de la Paja, en la zona conocida como Madrid de los Austrias, concretamente en el Barrio de La Latina, uno de los principales focos turísticos de esta ciudad española. Constituye una de las escasas muestras de jardines nobiliarios del siglo XVIII que se conservan en la capital. Pertenece al Ayuntamiento de Madrid, que se encarga de su gestión, mantenimiento y conservación. La historia de este conjunto ajardinado se vincula a la del Palacio del Príncipe de Anglona, edificio construido hacia 1530 como residencia de Francisco de Vargas, consejero de los Reyes Católicos y de Carlos I, si bien su aspecto actual corresponde a una reforma efectuada en el año 1802.</a:t>
            </a:r>
          </a:p>
          <a:p>
            <a:r>
              <a:rPr lang="es-ES" dirty="0"/>
              <a:t>El jardín fue trazado en el siglo XVIII, junto a uno de los laterales de la casa palaciega. Se debe a un diseño de 1761 realizado por Nicolás Chalmandrier, quien proyectó una pequeña zona de recreo de estilo neoclásico, con toques característicos de los jardines hispano-árabes. Fue objeto de una transformación a principios del siglo XX.</a:t>
            </a:r>
          </a:p>
        </p:txBody>
      </p:sp>
    </p:spTree>
    <p:extLst>
      <p:ext uri="{BB962C8B-B14F-4D97-AF65-F5344CB8AC3E}">
        <p14:creationId xmlns:p14="http://schemas.microsoft.com/office/powerpoint/2010/main" val="17169814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239000" cy="6051072"/>
          </a:xfrm>
        </p:spPr>
        <p:txBody>
          <a:bodyPr>
            <a:normAutofit fontScale="85000" lnSpcReduction="20000"/>
          </a:bodyPr>
          <a:lstStyle/>
          <a:p>
            <a:r>
              <a:rPr lang="es-ES" dirty="0"/>
              <a:t>Tanto el jardín como la casa palaciega toman su nombre de Pedro de Alcántara Téllez-Girón y Alfonso-Pimentel, príncipe de Anglona y marqués de Jabalquinto, quien habitó en el lugar en el siglo XIX. Otro de sus moradores fue el conde de Benavente.</a:t>
            </a:r>
          </a:p>
          <a:p>
            <a:r>
              <a:rPr lang="es-ES" dirty="0"/>
              <a:t>En los dos primeros tercios del siglo XX, el recinto quedó en el abandono. En 1978 pasó a manos del Ayuntamiento de Madrid, que tiene instaladas varias dependencias municipales en el interior del palacio. En el siglo XX, se procedió a la reconstrucción del conjunto ajardinado por parte del arquitecto D. Eduardo Barceló de Torres en 1987, quedando abierto al público en el año 2002. El Jardín del Príncipe de Anglona se sitúa sobre un terraplén artificial, que salva el fuerte desnivel existente entre la plaza de la Paja y la calle de Segovia.</a:t>
            </a:r>
          </a:p>
          <a:p>
            <a:r>
              <a:rPr lang="es-ES" dirty="0"/>
              <a:t>Ocupa una superficie aproximada de 500 m², cuyo perímetro está cercado mediante una tapia de ladrillo, sobre la que descansa, en algunos tramos, una celosía.</a:t>
            </a:r>
          </a:p>
        </p:txBody>
      </p:sp>
    </p:spTree>
    <p:extLst>
      <p:ext uri="{BB962C8B-B14F-4D97-AF65-F5344CB8AC3E}">
        <p14:creationId xmlns:p14="http://schemas.microsoft.com/office/powerpoint/2010/main" val="24896209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5386503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6224903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54864"/>
            <a:ext cx="8496944" cy="7012256"/>
          </a:xfrm>
          <a:prstGeom prst="rect">
            <a:avLst/>
          </a:prstGeom>
        </p:spPr>
      </p:pic>
    </p:spTree>
    <p:extLst>
      <p:ext uri="{BB962C8B-B14F-4D97-AF65-F5344CB8AC3E}">
        <p14:creationId xmlns:p14="http://schemas.microsoft.com/office/powerpoint/2010/main" val="8130962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1789508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8403992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8496944" cy="6858000"/>
          </a:xfrm>
          <a:prstGeom prst="rect">
            <a:avLst/>
          </a:prstGeom>
        </p:spPr>
      </p:pic>
    </p:spTree>
    <p:extLst>
      <p:ext uri="{BB962C8B-B14F-4D97-AF65-F5344CB8AC3E}">
        <p14:creationId xmlns:p14="http://schemas.microsoft.com/office/powerpoint/2010/main" val="10850935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625"/>
          <a:stretch/>
        </p:blipFill>
        <p:spPr>
          <a:xfrm>
            <a:off x="0" y="0"/>
            <a:ext cx="8144570" cy="6858000"/>
          </a:xfrm>
          <a:prstGeom prst="rect">
            <a:avLst/>
          </a:prstGeom>
        </p:spPr>
      </p:pic>
    </p:spTree>
    <p:extLst>
      <p:ext uri="{BB962C8B-B14F-4D97-AF65-F5344CB8AC3E}">
        <p14:creationId xmlns:p14="http://schemas.microsoft.com/office/powerpoint/2010/main" val="7761543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0030" t="6042" b="5834"/>
          <a:stretch/>
        </p:blipFill>
        <p:spPr>
          <a:xfrm>
            <a:off x="-14339" y="0"/>
            <a:ext cx="8172399" cy="6858000"/>
          </a:xfrm>
          <a:prstGeom prst="rect">
            <a:avLst/>
          </a:prstGeom>
        </p:spPr>
      </p:pic>
    </p:spTree>
    <p:extLst>
      <p:ext uri="{BB962C8B-B14F-4D97-AF65-F5344CB8AC3E}">
        <p14:creationId xmlns:p14="http://schemas.microsoft.com/office/powerpoint/2010/main" val="21817087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701" b="10918"/>
          <a:stretch/>
        </p:blipFill>
        <p:spPr>
          <a:xfrm>
            <a:off x="0" y="0"/>
            <a:ext cx="8395966" cy="6858000"/>
          </a:xfrm>
          <a:prstGeom prst="rect">
            <a:avLst/>
          </a:prstGeom>
        </p:spPr>
      </p:pic>
    </p:spTree>
    <p:extLst>
      <p:ext uri="{BB962C8B-B14F-4D97-AF65-F5344CB8AC3E}">
        <p14:creationId xmlns:p14="http://schemas.microsoft.com/office/powerpoint/2010/main" val="19028588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10932363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957392"/>
          </a:xfrm>
          <a:prstGeom prst="rect">
            <a:avLst/>
          </a:prstGeom>
        </p:spPr>
      </p:pic>
    </p:spTree>
    <p:extLst>
      <p:ext uri="{BB962C8B-B14F-4D97-AF65-F5344CB8AC3E}">
        <p14:creationId xmlns:p14="http://schemas.microsoft.com/office/powerpoint/2010/main" val="15796420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 Cecilio Rodríguez_</a:t>
            </a:r>
          </a:p>
        </p:txBody>
      </p:sp>
      <p:sp>
        <p:nvSpPr>
          <p:cNvPr id="3" name="2 Marcador de contenido"/>
          <p:cNvSpPr>
            <a:spLocks noGrp="1"/>
          </p:cNvSpPr>
          <p:nvPr>
            <p:ph idx="1"/>
          </p:nvPr>
        </p:nvSpPr>
        <p:spPr/>
        <p:txBody>
          <a:bodyPr/>
          <a:lstStyle/>
          <a:p>
            <a:r>
              <a:rPr lang="es-ES" sz="2000" dirty="0"/>
              <a:t>Sin ninguna duda, estos jardines constituyen uno de los recintos más hermosos del Parque del Retiro.</a:t>
            </a:r>
          </a:p>
          <a:p>
            <a:r>
              <a:rPr lang="es-ES" sz="2000" dirty="0"/>
              <a:t> Su decoración, cuidada al detalle, está compuesta de pérgolas cubiertas de arbustos y flores, arcos por doquier y también cuentan, como no, con estanques.</a:t>
            </a:r>
          </a:p>
          <a:p>
            <a:r>
              <a:rPr lang="es-ES" sz="2000" dirty="0"/>
              <a:t> La maestría de los jardineros da forma a su variada vegetación. </a:t>
            </a:r>
          </a:p>
          <a:p>
            <a:r>
              <a:rPr lang="es-ES" sz="2000" dirty="0"/>
              <a:t>Fueron abiertos en 1972 y están dedicados a don Cecilio Rodríguez, Jardinero Mayor de la Villa</a:t>
            </a:r>
            <a:r>
              <a:rPr lang="es-ES" dirty="0"/>
              <a:t>.</a:t>
            </a:r>
          </a:p>
        </p:txBody>
      </p:sp>
    </p:spTree>
    <p:extLst>
      <p:ext uri="{BB962C8B-B14F-4D97-AF65-F5344CB8AC3E}">
        <p14:creationId xmlns:p14="http://schemas.microsoft.com/office/powerpoint/2010/main" val="41575613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7029400"/>
          </a:xfrm>
          <a:prstGeom prst="rect">
            <a:avLst/>
          </a:prstGeom>
        </p:spPr>
      </p:pic>
    </p:spTree>
    <p:extLst>
      <p:ext uri="{BB962C8B-B14F-4D97-AF65-F5344CB8AC3E}">
        <p14:creationId xmlns:p14="http://schemas.microsoft.com/office/powerpoint/2010/main" val="8300691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4126897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8124056" cy="6858000"/>
          </a:xfrm>
          <a:prstGeom prst="rect">
            <a:avLst/>
          </a:prstGeom>
        </p:spPr>
      </p:pic>
    </p:spTree>
    <p:extLst>
      <p:ext uri="{BB962C8B-B14F-4D97-AF65-F5344CB8AC3E}">
        <p14:creationId xmlns:p14="http://schemas.microsoft.com/office/powerpoint/2010/main" val="527377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38597411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8470388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43"/>
          <a:stretch/>
        </p:blipFill>
        <p:spPr>
          <a:xfrm>
            <a:off x="0" y="0"/>
            <a:ext cx="8172400" cy="6741367"/>
          </a:xfrm>
          <a:prstGeom prst="rect">
            <a:avLst/>
          </a:prstGeom>
        </p:spPr>
      </p:pic>
    </p:spTree>
    <p:extLst>
      <p:ext uri="{BB962C8B-B14F-4D97-AF65-F5344CB8AC3E}">
        <p14:creationId xmlns:p14="http://schemas.microsoft.com/office/powerpoint/2010/main" val="38397161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45"/>
          <a:stretch/>
        </p:blipFill>
        <p:spPr>
          <a:xfrm>
            <a:off x="0" y="0"/>
            <a:ext cx="8172400" cy="6858000"/>
          </a:xfrm>
          <a:prstGeom prst="rect">
            <a:avLst/>
          </a:prstGeom>
        </p:spPr>
      </p:pic>
    </p:spTree>
    <p:extLst>
      <p:ext uri="{BB962C8B-B14F-4D97-AF65-F5344CB8AC3E}">
        <p14:creationId xmlns:p14="http://schemas.microsoft.com/office/powerpoint/2010/main" val="31750475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571"/>
          <a:stretch/>
        </p:blipFill>
        <p:spPr>
          <a:xfrm>
            <a:off x="0" y="0"/>
            <a:ext cx="8172400" cy="6858000"/>
          </a:xfrm>
          <a:prstGeom prst="rect">
            <a:avLst/>
          </a:prstGeom>
        </p:spPr>
      </p:pic>
    </p:spTree>
    <p:extLst>
      <p:ext uri="{BB962C8B-B14F-4D97-AF65-F5344CB8AC3E}">
        <p14:creationId xmlns:p14="http://schemas.microsoft.com/office/powerpoint/2010/main" val="37592942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373"/>
          <a:stretch/>
        </p:blipFill>
        <p:spPr>
          <a:xfrm>
            <a:off x="0" y="0"/>
            <a:ext cx="8172400" cy="6858000"/>
          </a:xfrm>
          <a:prstGeom prst="rect">
            <a:avLst/>
          </a:prstGeom>
        </p:spPr>
      </p:pic>
    </p:spTree>
    <p:extLst>
      <p:ext uri="{BB962C8B-B14F-4D97-AF65-F5344CB8AC3E}">
        <p14:creationId xmlns:p14="http://schemas.microsoft.com/office/powerpoint/2010/main" val="37510267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562"/>
          <a:stretch/>
        </p:blipFill>
        <p:spPr>
          <a:xfrm>
            <a:off x="0" y="0"/>
            <a:ext cx="8244408" cy="6857999"/>
          </a:xfrm>
          <a:prstGeom prst="rect">
            <a:avLst/>
          </a:prstGeom>
        </p:spPr>
      </p:pic>
    </p:spTree>
    <p:extLst>
      <p:ext uri="{BB962C8B-B14F-4D97-AF65-F5344CB8AC3E}">
        <p14:creationId xmlns:p14="http://schemas.microsoft.com/office/powerpoint/2010/main" val="7364857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955"/>
          <a:stretch/>
        </p:blipFill>
        <p:spPr>
          <a:xfrm>
            <a:off x="0" y="-99392"/>
            <a:ext cx="8172400" cy="6957392"/>
          </a:xfrm>
          <a:prstGeom prst="rect">
            <a:avLst/>
          </a:prstGeom>
        </p:spPr>
      </p:pic>
    </p:spTree>
    <p:extLst>
      <p:ext uri="{BB962C8B-B14F-4D97-AF65-F5344CB8AC3E}">
        <p14:creationId xmlns:p14="http://schemas.microsoft.com/office/powerpoint/2010/main" val="5438432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Jardines Picasso. Málaga</a:t>
            </a:r>
          </a:p>
        </p:txBody>
      </p:sp>
      <p:sp>
        <p:nvSpPr>
          <p:cNvPr id="5" name="4 Marcador de contenido"/>
          <p:cNvSpPr>
            <a:spLocks noGrp="1"/>
          </p:cNvSpPr>
          <p:nvPr>
            <p:ph idx="1"/>
          </p:nvPr>
        </p:nvSpPr>
        <p:spPr/>
        <p:txBody>
          <a:bodyPr>
            <a:normAutofit/>
          </a:bodyPr>
          <a:lstStyle/>
          <a:p>
            <a:pPr marL="0" indent="0">
              <a:buNone/>
            </a:pPr>
            <a:endParaRPr lang="es-ES" sz="2000" dirty="0"/>
          </a:p>
          <a:p>
            <a:r>
              <a:rPr lang="es-ES" sz="2000" dirty="0"/>
              <a:t>Los Jardines de Picasso, también conocidos como Parque de la Aurora, son un espacio de unos 16.000 m² situados en el lado sur de la Avenida de Andalucía,6 en unos terrenos donde antaño se ubicaba la fábrica de La Aurora. </a:t>
            </a:r>
          </a:p>
          <a:p>
            <a:r>
              <a:rPr lang="es-ES" sz="2000" dirty="0"/>
              <a:t>Los jardines contienen varios ejemplares de ficus que se encuentran entre los mayores de Europa, entre ellos Ficus altissima, Ficus macrophylla y Ficus retusa, caracterizados por sus grandes hojas de nervios amarillos e higos de naranjas, además de por sus enormes raíces sobresalientes. </a:t>
            </a:r>
          </a:p>
          <a:p>
            <a:r>
              <a:rPr lang="es-ES" sz="2000" dirty="0"/>
              <a:t>También pueden encontrarse dragos, araucarias, ébano carbonero, jacaranda, yuca, palmera reina, palmito, palmera datilífera, guachintonia, así como otras especies.</a:t>
            </a:r>
          </a:p>
        </p:txBody>
      </p:sp>
    </p:spTree>
    <p:extLst>
      <p:ext uri="{BB962C8B-B14F-4D97-AF65-F5344CB8AC3E}">
        <p14:creationId xmlns:p14="http://schemas.microsoft.com/office/powerpoint/2010/main" val="6801190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172400" cy="6957392"/>
          </a:xfrm>
          <a:prstGeom prst="rect">
            <a:avLst/>
          </a:prstGeom>
        </p:spPr>
      </p:pic>
    </p:spTree>
    <p:extLst>
      <p:ext uri="{BB962C8B-B14F-4D97-AF65-F5344CB8AC3E}">
        <p14:creationId xmlns:p14="http://schemas.microsoft.com/office/powerpoint/2010/main" val="30616798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1079125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316416" cy="6957392"/>
          </a:xfrm>
          <a:prstGeom prst="rect">
            <a:avLst/>
          </a:prstGeom>
        </p:spPr>
      </p:pic>
    </p:spTree>
    <p:extLst>
      <p:ext uri="{BB962C8B-B14F-4D97-AF65-F5344CB8AC3E}">
        <p14:creationId xmlns:p14="http://schemas.microsoft.com/office/powerpoint/2010/main" val="5243417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405"/>
          <a:stretch/>
        </p:blipFill>
        <p:spPr>
          <a:xfrm>
            <a:off x="0" y="-99392"/>
            <a:ext cx="8172400" cy="6957392"/>
          </a:xfrm>
          <a:prstGeom prst="rect">
            <a:avLst/>
          </a:prstGeom>
        </p:spPr>
      </p:pic>
    </p:spTree>
    <p:extLst>
      <p:ext uri="{BB962C8B-B14F-4D97-AF65-F5344CB8AC3E}">
        <p14:creationId xmlns:p14="http://schemas.microsoft.com/office/powerpoint/2010/main" val="20852805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100392" cy="6957392"/>
          </a:xfrm>
          <a:prstGeom prst="rect">
            <a:avLst/>
          </a:prstGeom>
        </p:spPr>
      </p:pic>
    </p:spTree>
    <p:extLst>
      <p:ext uri="{BB962C8B-B14F-4D97-AF65-F5344CB8AC3E}">
        <p14:creationId xmlns:p14="http://schemas.microsoft.com/office/powerpoint/2010/main" val="406751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100392" cy="6957392"/>
          </a:xfrm>
          <a:prstGeom prst="rect">
            <a:avLst/>
          </a:prstGeom>
        </p:spPr>
      </p:pic>
    </p:spTree>
    <p:extLst>
      <p:ext uri="{BB962C8B-B14F-4D97-AF65-F5344CB8AC3E}">
        <p14:creationId xmlns:p14="http://schemas.microsoft.com/office/powerpoint/2010/main" val="20752444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172400" cy="6957392"/>
          </a:xfrm>
          <a:prstGeom prst="rect">
            <a:avLst/>
          </a:prstGeom>
        </p:spPr>
      </p:pic>
    </p:spTree>
    <p:extLst>
      <p:ext uri="{BB962C8B-B14F-4D97-AF65-F5344CB8AC3E}">
        <p14:creationId xmlns:p14="http://schemas.microsoft.com/office/powerpoint/2010/main" val="9151746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8244408" cy="7128792"/>
          </a:xfrm>
          <a:prstGeom prst="rect">
            <a:avLst/>
          </a:prstGeom>
        </p:spPr>
      </p:pic>
    </p:spTree>
    <p:extLst>
      <p:ext uri="{BB962C8B-B14F-4D97-AF65-F5344CB8AC3E}">
        <p14:creationId xmlns:p14="http://schemas.microsoft.com/office/powerpoint/2010/main" val="31589288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079954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423634249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6875457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Palacio de Galiana en Toledo</a:t>
            </a:r>
          </a:p>
        </p:txBody>
      </p:sp>
      <p:sp>
        <p:nvSpPr>
          <p:cNvPr id="3" name="2 Marcador de contenido"/>
          <p:cNvSpPr>
            <a:spLocks noGrp="1"/>
          </p:cNvSpPr>
          <p:nvPr>
            <p:ph idx="1"/>
          </p:nvPr>
        </p:nvSpPr>
        <p:spPr/>
        <p:txBody>
          <a:bodyPr>
            <a:normAutofit fontScale="77500" lnSpcReduction="20000"/>
          </a:bodyPr>
          <a:lstStyle/>
          <a:p>
            <a:r>
              <a:rPr lang="es-ES" dirty="0"/>
              <a:t>El Palacio de Galiana es un palacio en Toledo, España , en las fronteras de la río Tajo . Fue construido en el sitio de una villa de verano anterior y jardín de Al-Mamun , el rey de la taifa de Toledo , en el siglo XIII por el rey Alfonso X .</a:t>
            </a:r>
          </a:p>
          <a:p>
            <a:r>
              <a:rPr lang="es-ES" dirty="0"/>
              <a:t>La zona de jardín alrededor del palacio, llamado el "Al-Munya al-Na'ura '(la rueda de agua Orchard) [1] o" Huerta del Rey "(jardín del rey) incluyó un jardín botánico del farmacólogo Ibn al-Wafid . fue famoso por sus obras de riego, las ruinas de las cuales aún está por verse.</a:t>
            </a:r>
          </a:p>
          <a:p>
            <a:r>
              <a:rPr lang="es-ES" dirty="0"/>
              <a:t>El jardín era también, posiblemente, la ubicación de un reloj de agua , construido por Al-Zarqali.</a:t>
            </a:r>
          </a:p>
          <a:p>
            <a:r>
              <a:rPr lang="es-ES" dirty="0"/>
              <a:t> Desde la década de 1950 en adelante, el Palacio de Galiana fue restaurada y su actual jardín diseñado por los arquitectos Manuel Gómez Moreno y Fernando Chueca Goitia bajo los auspicios de su propietario Carmen Marañón</a:t>
            </a:r>
          </a:p>
        </p:txBody>
      </p:sp>
    </p:spTree>
    <p:extLst>
      <p:ext uri="{BB962C8B-B14F-4D97-AF65-F5344CB8AC3E}">
        <p14:creationId xmlns:p14="http://schemas.microsoft.com/office/powerpoint/2010/main" val="34198803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5833"/>
          <a:stretch/>
        </p:blipFill>
        <p:spPr>
          <a:xfrm>
            <a:off x="0" y="0"/>
            <a:ext cx="8172400" cy="6858000"/>
          </a:xfrm>
          <a:prstGeom prst="rect">
            <a:avLst/>
          </a:prstGeom>
        </p:spPr>
      </p:pic>
    </p:spTree>
    <p:extLst>
      <p:ext uri="{BB962C8B-B14F-4D97-AF65-F5344CB8AC3E}">
        <p14:creationId xmlns:p14="http://schemas.microsoft.com/office/powerpoint/2010/main" val="15709349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4258052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25723688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5435465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00"/>
          <a:stretch/>
        </p:blipFill>
        <p:spPr>
          <a:xfrm>
            <a:off x="-108520" y="0"/>
            <a:ext cx="8352928" cy="6957392"/>
          </a:xfrm>
          <a:prstGeom prst="rect">
            <a:avLst/>
          </a:prstGeom>
        </p:spPr>
      </p:pic>
    </p:spTree>
    <p:extLst>
      <p:ext uri="{BB962C8B-B14F-4D97-AF65-F5344CB8AC3E}">
        <p14:creationId xmlns:p14="http://schemas.microsoft.com/office/powerpoint/2010/main" val="29143891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67"/>
          <a:stretch/>
        </p:blipFill>
        <p:spPr>
          <a:xfrm>
            <a:off x="-108520" y="-99392"/>
            <a:ext cx="8352928" cy="6957392"/>
          </a:xfrm>
          <a:prstGeom prst="rect">
            <a:avLst/>
          </a:prstGeom>
        </p:spPr>
      </p:pic>
    </p:spTree>
    <p:extLst>
      <p:ext uri="{BB962C8B-B14F-4D97-AF65-F5344CB8AC3E}">
        <p14:creationId xmlns:p14="http://schemas.microsoft.com/office/powerpoint/2010/main" val="1282468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560" y="0"/>
            <a:ext cx="543207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47625"/>
            <a:ext cx="3791744" cy="6762750"/>
          </a:xfrm>
          <a:prstGeom prst="rect">
            <a:avLst/>
          </a:prstGeom>
        </p:spPr>
      </p:pic>
    </p:spTree>
    <p:extLst>
      <p:ext uri="{BB962C8B-B14F-4D97-AF65-F5344CB8AC3E}">
        <p14:creationId xmlns:p14="http://schemas.microsoft.com/office/powerpoint/2010/main" val="18787548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125"/>
          <a:stretch/>
        </p:blipFill>
        <p:spPr>
          <a:xfrm>
            <a:off x="0" y="0"/>
            <a:ext cx="8244408" cy="6858000"/>
          </a:xfrm>
          <a:prstGeom prst="rect">
            <a:avLst/>
          </a:prstGeom>
        </p:spPr>
      </p:pic>
    </p:spTree>
    <p:extLst>
      <p:ext uri="{BB962C8B-B14F-4D97-AF65-F5344CB8AC3E}">
        <p14:creationId xmlns:p14="http://schemas.microsoft.com/office/powerpoint/2010/main" val="33418478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751"/>
          <a:stretch/>
        </p:blipFill>
        <p:spPr>
          <a:xfrm>
            <a:off x="0" y="0"/>
            <a:ext cx="8244408" cy="6857999"/>
          </a:xfrm>
          <a:prstGeom prst="rect">
            <a:avLst/>
          </a:prstGeom>
        </p:spPr>
      </p:pic>
    </p:spTree>
    <p:extLst>
      <p:ext uri="{BB962C8B-B14F-4D97-AF65-F5344CB8AC3E}">
        <p14:creationId xmlns:p14="http://schemas.microsoft.com/office/powerpoint/2010/main" val="231784427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000"/>
          <a:stretch/>
        </p:blipFill>
        <p:spPr>
          <a:xfrm>
            <a:off x="0" y="0"/>
            <a:ext cx="8244408" cy="6858000"/>
          </a:xfrm>
          <a:prstGeom prst="rect">
            <a:avLst/>
          </a:prstGeom>
        </p:spPr>
      </p:pic>
    </p:spTree>
    <p:extLst>
      <p:ext uri="{BB962C8B-B14F-4D97-AF65-F5344CB8AC3E}">
        <p14:creationId xmlns:p14="http://schemas.microsoft.com/office/powerpoint/2010/main" val="216599937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48"/>
          <a:stretch/>
        </p:blipFill>
        <p:spPr>
          <a:xfrm>
            <a:off x="0" y="0"/>
            <a:ext cx="8244408" cy="6957392"/>
          </a:xfrm>
          <a:prstGeom prst="rect">
            <a:avLst/>
          </a:prstGeom>
        </p:spPr>
      </p:pic>
    </p:spTree>
    <p:extLst>
      <p:ext uri="{BB962C8B-B14F-4D97-AF65-F5344CB8AC3E}">
        <p14:creationId xmlns:p14="http://schemas.microsoft.com/office/powerpoint/2010/main" val="22322029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 y="-24011"/>
            <a:ext cx="5867807"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t="1" r="32272" b="-5216"/>
          <a:stretch/>
        </p:blipFill>
        <p:spPr>
          <a:xfrm>
            <a:off x="4788024" y="31452"/>
            <a:ext cx="3629596" cy="7215708"/>
          </a:xfrm>
          <a:prstGeom prst="rect">
            <a:avLst/>
          </a:prstGeom>
        </p:spPr>
      </p:pic>
    </p:spTree>
    <p:extLst>
      <p:ext uri="{BB962C8B-B14F-4D97-AF65-F5344CB8AC3E}">
        <p14:creationId xmlns:p14="http://schemas.microsoft.com/office/powerpoint/2010/main" val="373955897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Palacio de las dueñas</a:t>
            </a:r>
          </a:p>
        </p:txBody>
      </p:sp>
      <p:sp>
        <p:nvSpPr>
          <p:cNvPr id="3" name="2 Marcador de contenido"/>
          <p:cNvSpPr>
            <a:spLocks noGrp="1"/>
          </p:cNvSpPr>
          <p:nvPr>
            <p:ph idx="1"/>
          </p:nvPr>
        </p:nvSpPr>
        <p:spPr/>
        <p:txBody>
          <a:bodyPr>
            <a:normAutofit/>
          </a:bodyPr>
          <a:lstStyle/>
          <a:p>
            <a:r>
              <a:rPr lang="es-ES" sz="2000" dirty="0"/>
              <a:t>El palacio de las Dueñas es un edificio situado en la ciudad española de Sevilla, en Andalucía, que pertenece en propiedad a la Casa de Alba. Fue levantado entre los siglos XV y XVI, de estilos gótico-mudéjar al renacentista y es uno de los principales inmuebles de la ciudad, por su valor histórico, arquitectónico, artístico y por la importancia de sus bienes muebles.</a:t>
            </a:r>
          </a:p>
          <a:p>
            <a:r>
              <a:rPr lang="es-ES" sz="2000" dirty="0"/>
              <a:t>En él nació el poeta Antonio Machado, en 1875. Allí también pasó sus últimos momentos en compañía de los suyos Cayetana Fitz-James Stuart, la XVIII duquesa de Alba de Tormes, falleciendo el 20 de noviembre de 2014, y dejando viudo a Alfonso Díez Carabantes, con el que había contraído matrimonio en terceras nupcias, el 5 de octubre de 2011.</a:t>
            </a:r>
          </a:p>
        </p:txBody>
      </p:sp>
    </p:spTree>
    <p:extLst>
      <p:ext uri="{BB962C8B-B14F-4D97-AF65-F5344CB8AC3E}">
        <p14:creationId xmlns:p14="http://schemas.microsoft.com/office/powerpoint/2010/main" val="12296136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239000" cy="6195088"/>
          </a:xfrm>
        </p:spPr>
        <p:txBody>
          <a:bodyPr>
            <a:normAutofit/>
          </a:bodyPr>
          <a:lstStyle/>
          <a:p>
            <a:r>
              <a:rPr lang="es-ES" sz="2000" dirty="0"/>
              <a:t>El palacio de las Dueñas se compone de un conjunto de patios y edificios</a:t>
            </a:r>
          </a:p>
          <a:p>
            <a:r>
              <a:rPr lang="es-ES" sz="2000" dirty="0"/>
              <a:t>Su estilo abarca desde el gótico-mudéjar hasta el renacentista, conteniendo muestras y detalles con toques sevillanos en sus ladrillos, tejas, azulejos, encalados y cerámicas. Posee el típico patio andaluz, al igual que la Casa Pilatos, y predominando los grandes espacios, mostrando así lo majestuoso de su conjunto</a:t>
            </a:r>
          </a:p>
          <a:p>
            <a:r>
              <a:rPr lang="es-ES" sz="2000" dirty="0"/>
              <a:t>En la entrada al palacio se puede observar el escudo del ducado de Alba en azulejo de fabricación trianera del siglo XVII o XVIII, en el arco principal.</a:t>
            </a:r>
          </a:p>
          <a:p>
            <a:r>
              <a:rPr lang="es-ES" sz="2000" dirty="0"/>
              <a:t>Detrás del jardín que se encuentra a continuación entramos en un patio rodeado de arcos con columnas de mármol blanco, sujetan pilastras con adornos platerescos que presentan un friso plateresco también. Encima de esta galería se construyó otra con arcos de estilo mudéjar</a:t>
            </a:r>
            <a:r>
              <a:rPr lang="es-ES" dirty="0"/>
              <a:t>.</a:t>
            </a:r>
          </a:p>
        </p:txBody>
      </p:sp>
    </p:spTree>
    <p:extLst>
      <p:ext uri="{BB962C8B-B14F-4D97-AF65-F5344CB8AC3E}">
        <p14:creationId xmlns:p14="http://schemas.microsoft.com/office/powerpoint/2010/main" val="144821451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687" y="0"/>
            <a:ext cx="7965713" cy="6858000"/>
          </a:xfrm>
          <a:prstGeom prst="rect">
            <a:avLst/>
          </a:prstGeom>
        </p:spPr>
      </p:pic>
    </p:spTree>
    <p:extLst>
      <p:ext uri="{BB962C8B-B14F-4D97-AF65-F5344CB8AC3E}">
        <p14:creationId xmlns:p14="http://schemas.microsoft.com/office/powerpoint/2010/main" val="60844347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3408"/>
            <a:ext cx="8100392" cy="7344816"/>
          </a:xfrm>
          <a:prstGeom prst="rect">
            <a:avLst/>
          </a:prstGeom>
        </p:spPr>
      </p:pic>
    </p:spTree>
    <p:extLst>
      <p:ext uri="{BB962C8B-B14F-4D97-AF65-F5344CB8AC3E}">
        <p14:creationId xmlns:p14="http://schemas.microsoft.com/office/powerpoint/2010/main" val="49977982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486400" cy="6858000"/>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6400" y="-85700"/>
            <a:ext cx="2613992" cy="3514700"/>
          </a:xfrm>
          <a:prstGeom prst="rect">
            <a:avLst/>
          </a:prstGeom>
        </p:spPr>
      </p:pic>
    </p:spTree>
    <p:extLst>
      <p:ext uri="{BB962C8B-B14F-4D97-AF65-F5344CB8AC3E}">
        <p14:creationId xmlns:p14="http://schemas.microsoft.com/office/powerpoint/2010/main" val="188478092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04378823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07718825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54252067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00392" cy="7029400"/>
          </a:xfrm>
          <a:prstGeom prst="rect">
            <a:avLst/>
          </a:prstGeom>
        </p:spPr>
      </p:pic>
    </p:spTree>
    <p:extLst>
      <p:ext uri="{BB962C8B-B14F-4D97-AF65-F5344CB8AC3E}">
        <p14:creationId xmlns:p14="http://schemas.microsoft.com/office/powerpoint/2010/main" val="399725261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19544325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7029400"/>
          </a:xfrm>
          <a:prstGeom prst="rect">
            <a:avLst/>
          </a:prstGeom>
        </p:spPr>
      </p:pic>
    </p:spTree>
    <p:extLst>
      <p:ext uri="{BB962C8B-B14F-4D97-AF65-F5344CB8AC3E}">
        <p14:creationId xmlns:p14="http://schemas.microsoft.com/office/powerpoint/2010/main" val="415201712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42425558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27606"/>
            <a:ext cx="8280920" cy="7001794"/>
          </a:xfrm>
          <a:prstGeom prst="rect">
            <a:avLst/>
          </a:prstGeom>
        </p:spPr>
      </p:pic>
    </p:spTree>
    <p:extLst>
      <p:ext uri="{BB962C8B-B14F-4D97-AF65-F5344CB8AC3E}">
        <p14:creationId xmlns:p14="http://schemas.microsoft.com/office/powerpoint/2010/main" val="182409353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 Palacio de los Castejones </a:t>
            </a:r>
          </a:p>
        </p:txBody>
      </p:sp>
      <p:sp>
        <p:nvSpPr>
          <p:cNvPr id="3" name="2 Marcador de contenido"/>
          <p:cNvSpPr>
            <a:spLocks noGrp="1"/>
          </p:cNvSpPr>
          <p:nvPr>
            <p:ph idx="1"/>
          </p:nvPr>
        </p:nvSpPr>
        <p:spPr/>
        <p:txBody>
          <a:bodyPr>
            <a:normAutofit/>
          </a:bodyPr>
          <a:lstStyle/>
          <a:p>
            <a:r>
              <a:rPr lang="es-ES" sz="2000" dirty="0"/>
              <a:t>El Palacio de los Castejones es el edificio más importante de la arquitectura civil de la localidad de Ágreda, provincia de Soria, España.</a:t>
            </a:r>
          </a:p>
          <a:p>
            <a:r>
              <a:rPr lang="es-ES" sz="2000" dirty="0"/>
              <a:t> Fue construido a principios del siglo XVII. Posee una sobria portada que remata en frontón roto y escudo en el centro, un armonioso patio y una torre cuadrangular de mampostería con atalayas.</a:t>
            </a:r>
          </a:p>
          <a:p>
            <a:r>
              <a:rPr lang="es-ES" sz="2000" dirty="0"/>
              <a:t>El palacio cuenta con un bello Jardín de estilo renacentista.</a:t>
            </a:r>
          </a:p>
        </p:txBody>
      </p:sp>
    </p:spTree>
    <p:extLst>
      <p:ext uri="{BB962C8B-B14F-4D97-AF65-F5344CB8AC3E}">
        <p14:creationId xmlns:p14="http://schemas.microsoft.com/office/powerpoint/2010/main" val="243442555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55679208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404"/>
          <a:stretch/>
        </p:blipFill>
        <p:spPr>
          <a:xfrm>
            <a:off x="0" y="-99392"/>
            <a:ext cx="8244408" cy="6957392"/>
          </a:xfrm>
          <a:prstGeom prst="rect">
            <a:avLst/>
          </a:prstGeom>
        </p:spPr>
      </p:pic>
    </p:spTree>
    <p:extLst>
      <p:ext uri="{BB962C8B-B14F-4D97-AF65-F5344CB8AC3E}">
        <p14:creationId xmlns:p14="http://schemas.microsoft.com/office/powerpoint/2010/main" val="281407694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33"/>
          <a:stretch/>
        </p:blipFill>
        <p:spPr>
          <a:xfrm>
            <a:off x="0" y="0"/>
            <a:ext cx="8244408" cy="6858000"/>
          </a:xfrm>
          <a:prstGeom prst="rect">
            <a:avLst/>
          </a:prstGeom>
        </p:spPr>
      </p:pic>
    </p:spTree>
    <p:extLst>
      <p:ext uri="{BB962C8B-B14F-4D97-AF65-F5344CB8AC3E}">
        <p14:creationId xmlns:p14="http://schemas.microsoft.com/office/powerpoint/2010/main" val="3820913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8244408" cy="6957392"/>
          </a:xfrm>
          <a:prstGeom prst="rect">
            <a:avLst/>
          </a:prstGeom>
        </p:spPr>
      </p:pic>
    </p:spTree>
    <p:extLst>
      <p:ext uri="{BB962C8B-B14F-4D97-AF65-F5344CB8AC3E}">
        <p14:creationId xmlns:p14="http://schemas.microsoft.com/office/powerpoint/2010/main" val="223984079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70774301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 y="0"/>
            <a:ext cx="4457700" cy="670830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6559" y="-74848"/>
            <a:ext cx="3748480" cy="6858000"/>
          </a:xfrm>
          <a:prstGeom prst="rect">
            <a:avLst/>
          </a:prstGeom>
        </p:spPr>
      </p:pic>
    </p:spTree>
    <p:extLst>
      <p:ext uri="{BB962C8B-B14F-4D97-AF65-F5344CB8AC3E}">
        <p14:creationId xmlns:p14="http://schemas.microsoft.com/office/powerpoint/2010/main" val="220575970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8172400" cy="6741368"/>
          </a:xfrm>
          <a:prstGeom prst="rect">
            <a:avLst/>
          </a:prstGeom>
        </p:spPr>
      </p:pic>
    </p:spTree>
    <p:extLst>
      <p:ext uri="{BB962C8B-B14F-4D97-AF65-F5344CB8AC3E}">
        <p14:creationId xmlns:p14="http://schemas.microsoft.com/office/powerpoint/2010/main" val="200445501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0579772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103</TotalTime>
  <Words>2859</Words>
  <Application>Microsoft Office PowerPoint</Application>
  <PresentationFormat>Presentación en pantalla (4:3)</PresentationFormat>
  <Paragraphs>268</Paragraphs>
  <Slides>119</Slides>
  <Notes>103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119</vt:i4>
      </vt:variant>
    </vt:vector>
  </HeadingPairs>
  <TitlesOfParts>
    <vt:vector size="124" baseType="lpstr">
      <vt:lpstr>Calibri</vt:lpstr>
      <vt:lpstr>Trebuchet MS</vt:lpstr>
      <vt:lpstr>Wingdings</vt:lpstr>
      <vt:lpstr>Wingdings 2</vt:lpstr>
      <vt:lpstr>Opulento</vt:lpstr>
      <vt:lpstr>Jardines Históricos DE ESPAÑA.-N</vt:lpstr>
      <vt:lpstr>Jardines de La Fonte Baxa.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Pedro Luís Alonso. Málaga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Campos Elíseos en Lérida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Sorolla.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del Príncipe de Anglona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Cecilio Rodríguez_</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Picasso. Málaga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Palacio de Galiana en Toledo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Palacio de las dueñas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Palacio de los Castejones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Historicos DE ESPAÑA.-N</dc:title>
  <dc:creator>Josep</dc:creator>
  <cp:lastModifiedBy>Usuario</cp:lastModifiedBy>
  <cp:revision>12</cp:revision>
  <dcterms:created xsi:type="dcterms:W3CDTF">2016-05-12T15:55:59Z</dcterms:created>
  <dcterms:modified xsi:type="dcterms:W3CDTF">2018-04-03T16:24:05Z</dcterms:modified>
</cp:coreProperties>
</file>