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6"/>
  </p:notesMasterIdLst>
  <p:sldIdLst>
    <p:sldId id="257" r:id="rId2"/>
    <p:sldId id="258" r:id="rId3"/>
    <p:sldId id="271" r:id="rId4"/>
    <p:sldId id="268" r:id="rId5"/>
    <p:sldId id="269" r:id="rId6"/>
    <p:sldId id="259" r:id="rId7"/>
    <p:sldId id="260" r:id="rId8"/>
    <p:sldId id="261" r:id="rId9"/>
    <p:sldId id="262" r:id="rId10"/>
    <p:sldId id="263" r:id="rId11"/>
    <p:sldId id="264" r:id="rId12"/>
    <p:sldId id="265" r:id="rId13"/>
    <p:sldId id="266" r:id="rId14"/>
    <p:sldId id="267" r:id="rId15"/>
    <p:sldId id="270" r:id="rId16"/>
    <p:sldId id="272" r:id="rId17"/>
    <p:sldId id="288" r:id="rId18"/>
    <p:sldId id="273" r:id="rId19"/>
    <p:sldId id="274" r:id="rId20"/>
    <p:sldId id="275" r:id="rId21"/>
    <p:sldId id="276" r:id="rId22"/>
    <p:sldId id="286" r:id="rId23"/>
    <p:sldId id="283" r:id="rId24"/>
    <p:sldId id="282" r:id="rId25"/>
    <p:sldId id="277" r:id="rId26"/>
    <p:sldId id="285" r:id="rId27"/>
    <p:sldId id="278" r:id="rId28"/>
    <p:sldId id="279" r:id="rId29"/>
    <p:sldId id="280" r:id="rId30"/>
    <p:sldId id="281" r:id="rId31"/>
    <p:sldId id="284" r:id="rId32"/>
    <p:sldId id="287" r:id="rId33"/>
    <p:sldId id="289" r:id="rId34"/>
    <p:sldId id="290" r:id="rId35"/>
    <p:sldId id="298" r:id="rId36"/>
    <p:sldId id="291" r:id="rId37"/>
    <p:sldId id="292" r:id="rId38"/>
    <p:sldId id="302" r:id="rId39"/>
    <p:sldId id="293" r:id="rId40"/>
    <p:sldId id="294" r:id="rId41"/>
    <p:sldId id="296" r:id="rId42"/>
    <p:sldId id="297" r:id="rId43"/>
    <p:sldId id="299" r:id="rId44"/>
    <p:sldId id="300" r:id="rId45"/>
    <p:sldId id="301" r:id="rId46"/>
    <p:sldId id="303" r:id="rId47"/>
    <p:sldId id="316" r:id="rId48"/>
    <p:sldId id="307" r:id="rId49"/>
    <p:sldId id="304" r:id="rId50"/>
    <p:sldId id="319" r:id="rId51"/>
    <p:sldId id="305" r:id="rId52"/>
    <p:sldId id="306" r:id="rId53"/>
    <p:sldId id="311" r:id="rId54"/>
    <p:sldId id="317" r:id="rId55"/>
    <p:sldId id="312" r:id="rId56"/>
    <p:sldId id="313" r:id="rId57"/>
    <p:sldId id="318" r:id="rId58"/>
    <p:sldId id="322" r:id="rId59"/>
    <p:sldId id="314" r:id="rId60"/>
    <p:sldId id="308" r:id="rId61"/>
    <p:sldId id="320" r:id="rId62"/>
    <p:sldId id="321" r:id="rId63"/>
    <p:sldId id="323" r:id="rId64"/>
    <p:sldId id="336" r:id="rId65"/>
    <p:sldId id="329" r:id="rId66"/>
    <p:sldId id="324" r:id="rId67"/>
    <p:sldId id="325" r:id="rId68"/>
    <p:sldId id="327" r:id="rId69"/>
    <p:sldId id="328" r:id="rId70"/>
    <p:sldId id="330" r:id="rId71"/>
    <p:sldId id="331" r:id="rId72"/>
    <p:sldId id="333" r:id="rId73"/>
    <p:sldId id="334" r:id="rId74"/>
    <p:sldId id="337" r:id="rId75"/>
    <p:sldId id="338" r:id="rId76"/>
    <p:sldId id="332" r:id="rId77"/>
    <p:sldId id="339" r:id="rId78"/>
    <p:sldId id="353" r:id="rId79"/>
    <p:sldId id="340" r:id="rId80"/>
    <p:sldId id="341" r:id="rId81"/>
    <p:sldId id="342" r:id="rId82"/>
    <p:sldId id="343" r:id="rId83"/>
    <p:sldId id="344" r:id="rId84"/>
    <p:sldId id="345" r:id="rId85"/>
    <p:sldId id="347" r:id="rId86"/>
    <p:sldId id="348" r:id="rId87"/>
    <p:sldId id="349" r:id="rId88"/>
    <p:sldId id="350" r:id="rId89"/>
    <p:sldId id="351" r:id="rId90"/>
    <p:sldId id="352" r:id="rId91"/>
    <p:sldId id="354" r:id="rId92"/>
    <p:sldId id="355" r:id="rId93"/>
    <p:sldId id="368" r:id="rId94"/>
    <p:sldId id="356" r:id="rId95"/>
    <p:sldId id="357" r:id="rId96"/>
    <p:sldId id="358" r:id="rId97"/>
    <p:sldId id="359" r:id="rId98"/>
    <p:sldId id="360" r:id="rId99"/>
    <p:sldId id="362" r:id="rId100"/>
    <p:sldId id="363" r:id="rId101"/>
    <p:sldId id="364" r:id="rId102"/>
    <p:sldId id="365" r:id="rId103"/>
    <p:sldId id="366" r:id="rId104"/>
    <p:sldId id="367" r:id="rId105"/>
    <p:sldId id="369" r:id="rId106"/>
    <p:sldId id="383" r:id="rId107"/>
    <p:sldId id="371" r:id="rId108"/>
    <p:sldId id="370" r:id="rId109"/>
    <p:sldId id="374" r:id="rId110"/>
    <p:sldId id="376" r:id="rId111"/>
    <p:sldId id="378" r:id="rId112"/>
    <p:sldId id="384" r:id="rId113"/>
    <p:sldId id="385" r:id="rId114"/>
    <p:sldId id="372" r:id="rId115"/>
    <p:sldId id="379" r:id="rId116"/>
    <p:sldId id="380" r:id="rId117"/>
    <p:sldId id="381" r:id="rId118"/>
    <p:sldId id="375" r:id="rId119"/>
    <p:sldId id="386" r:id="rId120"/>
    <p:sldId id="389" r:id="rId121"/>
    <p:sldId id="382" r:id="rId122"/>
    <p:sldId id="388" r:id="rId123"/>
    <p:sldId id="387" r:id="rId124"/>
    <p:sldId id="390"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69C0E9-56BD-426C-A8C1-7D9D4520B0D6}"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C8D4A6-AFC9-4B94-9052-D218AF9C0EC5}" type="slidenum">
              <a:rPr lang="es-ES" smtClean="0"/>
              <a:t>‹Nº›</a:t>
            </a:fld>
            <a:endParaRPr lang="es-ES" dirty="0"/>
          </a:p>
        </p:txBody>
      </p:sp>
    </p:spTree>
    <p:extLst>
      <p:ext uri="{BB962C8B-B14F-4D97-AF65-F5344CB8AC3E}">
        <p14:creationId xmlns:p14="http://schemas.microsoft.com/office/powerpoint/2010/main" val="3376443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a:t>
            </a:fld>
            <a:endParaRPr lang="es-ES" dirty="0"/>
          </a:p>
        </p:txBody>
      </p:sp>
    </p:spTree>
    <p:extLst>
      <p:ext uri="{BB962C8B-B14F-4D97-AF65-F5344CB8AC3E}">
        <p14:creationId xmlns:p14="http://schemas.microsoft.com/office/powerpoint/2010/main" val="4057846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a:t>
            </a:fld>
            <a:endParaRPr lang="es-ES" dirty="0"/>
          </a:p>
        </p:txBody>
      </p:sp>
    </p:spTree>
    <p:extLst>
      <p:ext uri="{BB962C8B-B14F-4D97-AF65-F5344CB8AC3E}">
        <p14:creationId xmlns:p14="http://schemas.microsoft.com/office/powerpoint/2010/main" val="1191027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a:t>
            </a:fld>
            <a:endParaRPr lang="es-ES" dirty="0"/>
          </a:p>
        </p:txBody>
      </p:sp>
    </p:spTree>
    <p:extLst>
      <p:ext uri="{BB962C8B-B14F-4D97-AF65-F5344CB8AC3E}">
        <p14:creationId xmlns:p14="http://schemas.microsoft.com/office/powerpoint/2010/main" val="20429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a:t>
            </a:r>
            <a:r>
              <a:rPr lang="es-ES" baseline="0" dirty="0"/>
              <a:t> El </a:t>
            </a:r>
            <a:r>
              <a:rPr lang="es-ES" dirty="0"/>
              <a:t>Piquio.</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a:t>
            </a:fld>
            <a:endParaRPr lang="es-ES" dirty="0"/>
          </a:p>
        </p:txBody>
      </p:sp>
    </p:spTree>
    <p:extLst>
      <p:ext uri="{BB962C8B-B14F-4D97-AF65-F5344CB8AC3E}">
        <p14:creationId xmlns:p14="http://schemas.microsoft.com/office/powerpoint/2010/main" val="1038761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a:t>
            </a:fld>
            <a:endParaRPr lang="es-ES" dirty="0"/>
          </a:p>
        </p:txBody>
      </p:sp>
    </p:spTree>
    <p:extLst>
      <p:ext uri="{BB962C8B-B14F-4D97-AF65-F5344CB8AC3E}">
        <p14:creationId xmlns:p14="http://schemas.microsoft.com/office/powerpoint/2010/main" val="2136652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a:t>
            </a:fld>
            <a:endParaRPr lang="es-ES" dirty="0"/>
          </a:p>
        </p:txBody>
      </p:sp>
    </p:spTree>
    <p:extLst>
      <p:ext uri="{BB962C8B-B14F-4D97-AF65-F5344CB8AC3E}">
        <p14:creationId xmlns:p14="http://schemas.microsoft.com/office/powerpoint/2010/main" val="416360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a:t>
            </a:fld>
            <a:endParaRPr lang="es-ES" dirty="0"/>
          </a:p>
        </p:txBody>
      </p:sp>
    </p:spTree>
    <p:extLst>
      <p:ext uri="{BB962C8B-B14F-4D97-AF65-F5344CB8AC3E}">
        <p14:creationId xmlns:p14="http://schemas.microsoft.com/office/powerpoint/2010/main" val="1080092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a:t>
            </a:fld>
            <a:endParaRPr lang="es-ES" dirty="0"/>
          </a:p>
        </p:txBody>
      </p:sp>
    </p:spTree>
    <p:extLst>
      <p:ext uri="{BB962C8B-B14F-4D97-AF65-F5344CB8AC3E}">
        <p14:creationId xmlns:p14="http://schemas.microsoft.com/office/powerpoint/2010/main" val="1033654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12</a:t>
            </a:fld>
            <a:endParaRPr lang="es-ES" dirty="0"/>
          </a:p>
        </p:txBody>
      </p:sp>
    </p:spTree>
    <p:extLst>
      <p:ext uri="{BB962C8B-B14F-4D97-AF65-F5344CB8AC3E}">
        <p14:creationId xmlns:p14="http://schemas.microsoft.com/office/powerpoint/2010/main" val="2212596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13</a:t>
            </a:fld>
            <a:endParaRPr lang="es-ES" dirty="0"/>
          </a:p>
        </p:txBody>
      </p:sp>
    </p:spTree>
    <p:extLst>
      <p:ext uri="{BB962C8B-B14F-4D97-AF65-F5344CB8AC3E}">
        <p14:creationId xmlns:p14="http://schemas.microsoft.com/office/powerpoint/2010/main" val="4282888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14</a:t>
            </a:fld>
            <a:endParaRPr lang="es-ES" dirty="0"/>
          </a:p>
        </p:txBody>
      </p:sp>
    </p:spTree>
    <p:extLst>
      <p:ext uri="{BB962C8B-B14F-4D97-AF65-F5344CB8AC3E}">
        <p14:creationId xmlns:p14="http://schemas.microsoft.com/office/powerpoint/2010/main" val="2383294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Santander.-Jardines El Piquio.</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15</a:t>
            </a:fld>
            <a:endParaRPr lang="es-ES" dirty="0"/>
          </a:p>
        </p:txBody>
      </p:sp>
    </p:spTree>
    <p:extLst>
      <p:ext uri="{BB962C8B-B14F-4D97-AF65-F5344CB8AC3E}">
        <p14:creationId xmlns:p14="http://schemas.microsoft.com/office/powerpoint/2010/main" val="1143104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18</a:t>
            </a:fld>
            <a:endParaRPr lang="es-ES" dirty="0"/>
          </a:p>
        </p:txBody>
      </p:sp>
    </p:spTree>
    <p:extLst>
      <p:ext uri="{BB962C8B-B14F-4D97-AF65-F5344CB8AC3E}">
        <p14:creationId xmlns:p14="http://schemas.microsoft.com/office/powerpoint/2010/main" val="3314531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Pereda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19</a:t>
            </a:fld>
            <a:endParaRPr lang="es-ES" dirty="0"/>
          </a:p>
        </p:txBody>
      </p:sp>
    </p:spTree>
    <p:extLst>
      <p:ext uri="{BB962C8B-B14F-4D97-AF65-F5344CB8AC3E}">
        <p14:creationId xmlns:p14="http://schemas.microsoft.com/office/powerpoint/2010/main" val="3578487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20</a:t>
            </a:fld>
            <a:endParaRPr lang="es-ES" dirty="0"/>
          </a:p>
        </p:txBody>
      </p:sp>
    </p:spTree>
    <p:extLst>
      <p:ext uri="{BB962C8B-B14F-4D97-AF65-F5344CB8AC3E}">
        <p14:creationId xmlns:p14="http://schemas.microsoft.com/office/powerpoint/2010/main" val="4001540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21</a:t>
            </a:fld>
            <a:endParaRPr lang="es-ES" dirty="0"/>
          </a:p>
        </p:txBody>
      </p:sp>
    </p:spTree>
    <p:extLst>
      <p:ext uri="{BB962C8B-B14F-4D97-AF65-F5344CB8AC3E}">
        <p14:creationId xmlns:p14="http://schemas.microsoft.com/office/powerpoint/2010/main" val="4007269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22</a:t>
            </a:fld>
            <a:endParaRPr lang="es-ES" dirty="0"/>
          </a:p>
        </p:txBody>
      </p:sp>
    </p:spTree>
    <p:extLst>
      <p:ext uri="{BB962C8B-B14F-4D97-AF65-F5344CB8AC3E}">
        <p14:creationId xmlns:p14="http://schemas.microsoft.com/office/powerpoint/2010/main" val="721410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23</a:t>
            </a:fld>
            <a:endParaRPr lang="es-ES" dirty="0"/>
          </a:p>
        </p:txBody>
      </p:sp>
    </p:spTree>
    <p:extLst>
      <p:ext uri="{BB962C8B-B14F-4D97-AF65-F5344CB8AC3E}">
        <p14:creationId xmlns:p14="http://schemas.microsoft.com/office/powerpoint/2010/main" val="2045842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24</a:t>
            </a:fld>
            <a:endParaRPr lang="es-ES" dirty="0"/>
          </a:p>
        </p:txBody>
      </p:sp>
    </p:spTree>
    <p:extLst>
      <p:ext uri="{BB962C8B-B14F-4D97-AF65-F5344CB8AC3E}">
        <p14:creationId xmlns:p14="http://schemas.microsoft.com/office/powerpoint/2010/main" val="2345953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25</a:t>
            </a:fld>
            <a:endParaRPr lang="es-ES" dirty="0"/>
          </a:p>
        </p:txBody>
      </p:sp>
    </p:spTree>
    <p:extLst>
      <p:ext uri="{BB962C8B-B14F-4D97-AF65-F5344CB8AC3E}">
        <p14:creationId xmlns:p14="http://schemas.microsoft.com/office/powerpoint/2010/main" val="3612928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26</a:t>
            </a:fld>
            <a:endParaRPr lang="es-ES" dirty="0"/>
          </a:p>
        </p:txBody>
      </p:sp>
    </p:spTree>
    <p:extLst>
      <p:ext uri="{BB962C8B-B14F-4D97-AF65-F5344CB8AC3E}">
        <p14:creationId xmlns:p14="http://schemas.microsoft.com/office/powerpoint/2010/main" val="4228785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27</a:t>
            </a:fld>
            <a:endParaRPr lang="es-ES" dirty="0"/>
          </a:p>
        </p:txBody>
      </p:sp>
    </p:spTree>
    <p:extLst>
      <p:ext uri="{BB962C8B-B14F-4D97-AF65-F5344CB8AC3E}">
        <p14:creationId xmlns:p14="http://schemas.microsoft.com/office/powerpoint/2010/main" val="2672761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28</a:t>
            </a:fld>
            <a:endParaRPr lang="es-ES" dirty="0"/>
          </a:p>
        </p:txBody>
      </p:sp>
    </p:spTree>
    <p:extLst>
      <p:ext uri="{BB962C8B-B14F-4D97-AF65-F5344CB8AC3E}">
        <p14:creationId xmlns:p14="http://schemas.microsoft.com/office/powerpoint/2010/main" val="3633173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29</a:t>
            </a:fld>
            <a:endParaRPr lang="es-ES" dirty="0"/>
          </a:p>
        </p:txBody>
      </p:sp>
    </p:spTree>
    <p:extLst>
      <p:ext uri="{BB962C8B-B14F-4D97-AF65-F5344CB8AC3E}">
        <p14:creationId xmlns:p14="http://schemas.microsoft.com/office/powerpoint/2010/main" val="2009596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30</a:t>
            </a:fld>
            <a:endParaRPr lang="es-ES" dirty="0"/>
          </a:p>
        </p:txBody>
      </p:sp>
    </p:spTree>
    <p:extLst>
      <p:ext uri="{BB962C8B-B14F-4D97-AF65-F5344CB8AC3E}">
        <p14:creationId xmlns:p14="http://schemas.microsoft.com/office/powerpoint/2010/main" val="1205170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31</a:t>
            </a:fld>
            <a:endParaRPr lang="es-ES" dirty="0"/>
          </a:p>
        </p:txBody>
      </p:sp>
    </p:spTree>
    <p:extLst>
      <p:ext uri="{BB962C8B-B14F-4D97-AF65-F5344CB8AC3E}">
        <p14:creationId xmlns:p14="http://schemas.microsoft.com/office/powerpoint/2010/main" val="17621726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Pereda.-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32</a:t>
            </a:fld>
            <a:endParaRPr lang="es-ES" dirty="0"/>
          </a:p>
        </p:txBody>
      </p:sp>
    </p:spTree>
    <p:extLst>
      <p:ext uri="{BB962C8B-B14F-4D97-AF65-F5344CB8AC3E}">
        <p14:creationId xmlns:p14="http://schemas.microsoft.com/office/powerpoint/2010/main" val="42167717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34</a:t>
            </a:fld>
            <a:endParaRPr lang="es-ES" dirty="0"/>
          </a:p>
        </p:txBody>
      </p:sp>
    </p:spTree>
    <p:extLst>
      <p:ext uri="{BB962C8B-B14F-4D97-AF65-F5344CB8AC3E}">
        <p14:creationId xmlns:p14="http://schemas.microsoft.com/office/powerpoint/2010/main" val="323707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35</a:t>
            </a:fld>
            <a:endParaRPr lang="es-ES" dirty="0"/>
          </a:p>
        </p:txBody>
      </p:sp>
    </p:spTree>
    <p:extLst>
      <p:ext uri="{BB962C8B-B14F-4D97-AF65-F5344CB8AC3E}">
        <p14:creationId xmlns:p14="http://schemas.microsoft.com/office/powerpoint/2010/main" val="551136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36</a:t>
            </a:fld>
            <a:endParaRPr lang="es-ES" dirty="0"/>
          </a:p>
        </p:txBody>
      </p:sp>
    </p:spTree>
    <p:extLst>
      <p:ext uri="{BB962C8B-B14F-4D97-AF65-F5344CB8AC3E}">
        <p14:creationId xmlns:p14="http://schemas.microsoft.com/office/powerpoint/2010/main" val="2222585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37</a:t>
            </a:fld>
            <a:endParaRPr lang="es-ES" dirty="0"/>
          </a:p>
        </p:txBody>
      </p:sp>
    </p:spTree>
    <p:extLst>
      <p:ext uri="{BB962C8B-B14F-4D97-AF65-F5344CB8AC3E}">
        <p14:creationId xmlns:p14="http://schemas.microsoft.com/office/powerpoint/2010/main" val="2699906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Alameda.-Templete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38</a:t>
            </a:fld>
            <a:endParaRPr lang="es-ES" dirty="0"/>
          </a:p>
        </p:txBody>
      </p:sp>
    </p:spTree>
    <p:extLst>
      <p:ext uri="{BB962C8B-B14F-4D97-AF65-F5344CB8AC3E}">
        <p14:creationId xmlns:p14="http://schemas.microsoft.com/office/powerpoint/2010/main" val="2541144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39</a:t>
            </a:fld>
            <a:endParaRPr lang="es-ES" dirty="0"/>
          </a:p>
        </p:txBody>
      </p:sp>
    </p:spTree>
    <p:extLst>
      <p:ext uri="{BB962C8B-B14F-4D97-AF65-F5344CB8AC3E}">
        <p14:creationId xmlns:p14="http://schemas.microsoft.com/office/powerpoint/2010/main" val="22517917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Alameda.-Las</a:t>
            </a:r>
            <a:r>
              <a:rPr lang="es-ES" baseline="0" dirty="0"/>
              <a:t> Dos Marías</a:t>
            </a:r>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40</a:t>
            </a:fld>
            <a:endParaRPr lang="es-ES" dirty="0"/>
          </a:p>
        </p:txBody>
      </p:sp>
    </p:spTree>
    <p:extLst>
      <p:ext uri="{BB962C8B-B14F-4D97-AF65-F5344CB8AC3E}">
        <p14:creationId xmlns:p14="http://schemas.microsoft.com/office/powerpoint/2010/main" val="733630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41</a:t>
            </a:fld>
            <a:endParaRPr lang="es-ES" dirty="0"/>
          </a:p>
        </p:txBody>
      </p:sp>
    </p:spTree>
    <p:extLst>
      <p:ext uri="{BB962C8B-B14F-4D97-AF65-F5344CB8AC3E}">
        <p14:creationId xmlns:p14="http://schemas.microsoft.com/office/powerpoint/2010/main" val="510178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42</a:t>
            </a:fld>
            <a:endParaRPr lang="es-ES" dirty="0"/>
          </a:p>
        </p:txBody>
      </p:sp>
    </p:spTree>
    <p:extLst>
      <p:ext uri="{BB962C8B-B14F-4D97-AF65-F5344CB8AC3E}">
        <p14:creationId xmlns:p14="http://schemas.microsoft.com/office/powerpoint/2010/main" val="2048852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43</a:t>
            </a:fld>
            <a:endParaRPr lang="es-ES" dirty="0"/>
          </a:p>
        </p:txBody>
      </p:sp>
    </p:spTree>
    <p:extLst>
      <p:ext uri="{BB962C8B-B14F-4D97-AF65-F5344CB8AC3E}">
        <p14:creationId xmlns:p14="http://schemas.microsoft.com/office/powerpoint/2010/main" val="19446697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44</a:t>
            </a:fld>
            <a:endParaRPr lang="es-ES" dirty="0"/>
          </a:p>
        </p:txBody>
      </p:sp>
    </p:spTree>
    <p:extLst>
      <p:ext uri="{BB962C8B-B14F-4D97-AF65-F5344CB8AC3E}">
        <p14:creationId xmlns:p14="http://schemas.microsoft.com/office/powerpoint/2010/main" val="21783884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Santiago. Parque de la Alameda.-Monumento</a:t>
            </a:r>
            <a:r>
              <a:rPr lang="es-ES" baseline="0" dirty="0"/>
              <a:t> a Casto Méndez Núñez</a:t>
            </a:r>
            <a:endParaRPr lang="es-ES" dirty="0"/>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45</a:t>
            </a:fld>
            <a:endParaRPr lang="es-ES" dirty="0"/>
          </a:p>
        </p:txBody>
      </p:sp>
    </p:spTree>
    <p:extLst>
      <p:ext uri="{BB962C8B-B14F-4D97-AF65-F5344CB8AC3E}">
        <p14:creationId xmlns:p14="http://schemas.microsoft.com/office/powerpoint/2010/main" val="11117411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Cuevas.-Phytolaca dioica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48</a:t>
            </a:fld>
            <a:endParaRPr lang="es-ES" dirty="0"/>
          </a:p>
        </p:txBody>
      </p:sp>
    </p:spTree>
    <p:extLst>
      <p:ext uri="{BB962C8B-B14F-4D97-AF65-F5344CB8AC3E}">
        <p14:creationId xmlns:p14="http://schemas.microsoft.com/office/powerpoint/2010/main" val="4189062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49</a:t>
            </a:fld>
            <a:endParaRPr lang="es-ES" dirty="0"/>
          </a:p>
        </p:txBody>
      </p:sp>
    </p:spTree>
    <p:extLst>
      <p:ext uri="{BB962C8B-B14F-4D97-AF65-F5344CB8AC3E}">
        <p14:creationId xmlns:p14="http://schemas.microsoft.com/office/powerpoint/2010/main" val="12784626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50</a:t>
            </a:fld>
            <a:endParaRPr lang="es-ES" dirty="0"/>
          </a:p>
        </p:txBody>
      </p:sp>
    </p:spTree>
    <p:extLst>
      <p:ext uri="{BB962C8B-B14F-4D97-AF65-F5344CB8AC3E}">
        <p14:creationId xmlns:p14="http://schemas.microsoft.com/office/powerpoint/2010/main" val="921462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52</a:t>
            </a:fld>
            <a:endParaRPr lang="es-ES" dirty="0"/>
          </a:p>
        </p:txBody>
      </p:sp>
    </p:spTree>
    <p:extLst>
      <p:ext uri="{BB962C8B-B14F-4D97-AF65-F5344CB8AC3E}">
        <p14:creationId xmlns:p14="http://schemas.microsoft.com/office/powerpoint/2010/main" val="21568799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53</a:t>
            </a:fld>
            <a:endParaRPr lang="es-ES" dirty="0"/>
          </a:p>
        </p:txBody>
      </p:sp>
    </p:spTree>
    <p:extLst>
      <p:ext uri="{BB962C8B-B14F-4D97-AF65-F5344CB8AC3E}">
        <p14:creationId xmlns:p14="http://schemas.microsoft.com/office/powerpoint/2010/main" val="3443345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54</a:t>
            </a:fld>
            <a:endParaRPr lang="es-ES" dirty="0"/>
          </a:p>
        </p:txBody>
      </p:sp>
    </p:spTree>
    <p:extLst>
      <p:ext uri="{BB962C8B-B14F-4D97-AF65-F5344CB8AC3E}">
        <p14:creationId xmlns:p14="http://schemas.microsoft.com/office/powerpoint/2010/main" val="19249060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55</a:t>
            </a:fld>
            <a:endParaRPr lang="es-ES" dirty="0"/>
          </a:p>
        </p:txBody>
      </p:sp>
    </p:spTree>
    <p:extLst>
      <p:ext uri="{BB962C8B-B14F-4D97-AF65-F5344CB8AC3E}">
        <p14:creationId xmlns:p14="http://schemas.microsoft.com/office/powerpoint/2010/main" val="1971112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56</a:t>
            </a:fld>
            <a:endParaRPr lang="es-ES" dirty="0"/>
          </a:p>
        </p:txBody>
      </p:sp>
    </p:spTree>
    <p:extLst>
      <p:ext uri="{BB962C8B-B14F-4D97-AF65-F5344CB8AC3E}">
        <p14:creationId xmlns:p14="http://schemas.microsoft.com/office/powerpoint/2010/main" val="17523347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Cuevas.-Pomelos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57</a:t>
            </a:fld>
            <a:endParaRPr lang="es-ES" dirty="0"/>
          </a:p>
        </p:txBody>
      </p:sp>
    </p:spTree>
    <p:extLst>
      <p:ext uri="{BB962C8B-B14F-4D97-AF65-F5344CB8AC3E}">
        <p14:creationId xmlns:p14="http://schemas.microsoft.com/office/powerpoint/2010/main" val="20924355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58</a:t>
            </a:fld>
            <a:endParaRPr lang="es-ES" dirty="0"/>
          </a:p>
        </p:txBody>
      </p:sp>
    </p:spTree>
    <p:extLst>
      <p:ext uri="{BB962C8B-B14F-4D97-AF65-F5344CB8AC3E}">
        <p14:creationId xmlns:p14="http://schemas.microsoft.com/office/powerpoint/2010/main" val="16040624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59</a:t>
            </a:fld>
            <a:endParaRPr lang="es-ES" dirty="0"/>
          </a:p>
        </p:txBody>
      </p:sp>
    </p:spTree>
    <p:extLst>
      <p:ext uri="{BB962C8B-B14F-4D97-AF65-F5344CB8AC3E}">
        <p14:creationId xmlns:p14="http://schemas.microsoft.com/office/powerpoint/2010/main" val="28982312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60</a:t>
            </a:fld>
            <a:endParaRPr lang="es-ES" dirty="0"/>
          </a:p>
        </p:txBody>
      </p:sp>
    </p:spTree>
    <p:extLst>
      <p:ext uri="{BB962C8B-B14F-4D97-AF65-F5344CB8AC3E}">
        <p14:creationId xmlns:p14="http://schemas.microsoft.com/office/powerpoint/2010/main" val="34588963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61</a:t>
            </a:fld>
            <a:endParaRPr lang="es-ES" dirty="0"/>
          </a:p>
        </p:txBody>
      </p:sp>
    </p:spTree>
    <p:extLst>
      <p:ext uri="{BB962C8B-B14F-4D97-AF65-F5344CB8AC3E}">
        <p14:creationId xmlns:p14="http://schemas.microsoft.com/office/powerpoint/2010/main" val="21360469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Sevilla.-Cartuja de Santa María de las Cuevas.-</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62</a:t>
            </a:fld>
            <a:endParaRPr lang="es-ES" dirty="0"/>
          </a:p>
        </p:txBody>
      </p:sp>
    </p:spTree>
    <p:extLst>
      <p:ext uri="{BB962C8B-B14F-4D97-AF65-F5344CB8AC3E}">
        <p14:creationId xmlns:p14="http://schemas.microsoft.com/office/powerpoint/2010/main" val="38338214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65</a:t>
            </a:fld>
            <a:endParaRPr lang="es-ES" dirty="0"/>
          </a:p>
        </p:txBody>
      </p:sp>
    </p:spTree>
    <p:extLst>
      <p:ext uri="{BB962C8B-B14F-4D97-AF65-F5344CB8AC3E}">
        <p14:creationId xmlns:p14="http://schemas.microsoft.com/office/powerpoint/2010/main" val="4456068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66</a:t>
            </a:fld>
            <a:endParaRPr lang="es-ES" dirty="0"/>
          </a:p>
        </p:txBody>
      </p:sp>
    </p:spTree>
    <p:extLst>
      <p:ext uri="{BB962C8B-B14F-4D97-AF65-F5344CB8AC3E}">
        <p14:creationId xmlns:p14="http://schemas.microsoft.com/office/powerpoint/2010/main" val="30153241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67</a:t>
            </a:fld>
            <a:endParaRPr lang="es-ES" dirty="0"/>
          </a:p>
        </p:txBody>
      </p:sp>
    </p:spTree>
    <p:extLst>
      <p:ext uri="{BB962C8B-B14F-4D97-AF65-F5344CB8AC3E}">
        <p14:creationId xmlns:p14="http://schemas.microsoft.com/office/powerpoint/2010/main" val="11749935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68</a:t>
            </a:fld>
            <a:endParaRPr lang="es-ES" dirty="0"/>
          </a:p>
        </p:txBody>
      </p:sp>
    </p:spTree>
    <p:extLst>
      <p:ext uri="{BB962C8B-B14F-4D97-AF65-F5344CB8AC3E}">
        <p14:creationId xmlns:p14="http://schemas.microsoft.com/office/powerpoint/2010/main" val="31428194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69</a:t>
            </a:fld>
            <a:endParaRPr lang="es-ES" dirty="0"/>
          </a:p>
        </p:txBody>
      </p:sp>
    </p:spTree>
    <p:extLst>
      <p:ext uri="{BB962C8B-B14F-4D97-AF65-F5344CB8AC3E}">
        <p14:creationId xmlns:p14="http://schemas.microsoft.com/office/powerpoint/2010/main" val="23640539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70</a:t>
            </a:fld>
            <a:endParaRPr lang="es-ES" dirty="0"/>
          </a:p>
        </p:txBody>
      </p:sp>
    </p:spTree>
    <p:extLst>
      <p:ext uri="{BB962C8B-B14F-4D97-AF65-F5344CB8AC3E}">
        <p14:creationId xmlns:p14="http://schemas.microsoft.com/office/powerpoint/2010/main" val="34676153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71</a:t>
            </a:fld>
            <a:endParaRPr lang="es-ES" dirty="0"/>
          </a:p>
        </p:txBody>
      </p:sp>
    </p:spTree>
    <p:extLst>
      <p:ext uri="{BB962C8B-B14F-4D97-AF65-F5344CB8AC3E}">
        <p14:creationId xmlns:p14="http://schemas.microsoft.com/office/powerpoint/2010/main" val="3323639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72</a:t>
            </a:fld>
            <a:endParaRPr lang="es-ES" dirty="0"/>
          </a:p>
        </p:txBody>
      </p:sp>
    </p:spTree>
    <p:extLst>
      <p:ext uri="{BB962C8B-B14F-4D97-AF65-F5344CB8AC3E}">
        <p14:creationId xmlns:p14="http://schemas.microsoft.com/office/powerpoint/2010/main" val="30109521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73</a:t>
            </a:fld>
            <a:endParaRPr lang="es-ES" dirty="0"/>
          </a:p>
        </p:txBody>
      </p:sp>
    </p:spTree>
    <p:extLst>
      <p:ext uri="{BB962C8B-B14F-4D97-AF65-F5344CB8AC3E}">
        <p14:creationId xmlns:p14="http://schemas.microsoft.com/office/powerpoint/2010/main" val="33659305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Soria.-Fuente de la Dama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74</a:t>
            </a:fld>
            <a:endParaRPr lang="es-ES" dirty="0"/>
          </a:p>
        </p:txBody>
      </p:sp>
    </p:spTree>
    <p:extLst>
      <p:ext uri="{BB962C8B-B14F-4D97-AF65-F5344CB8AC3E}">
        <p14:creationId xmlns:p14="http://schemas.microsoft.com/office/powerpoint/2010/main" val="24773567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Soria.-Mariano Granados</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75</a:t>
            </a:fld>
            <a:endParaRPr lang="es-ES" dirty="0"/>
          </a:p>
        </p:txBody>
      </p:sp>
    </p:spTree>
    <p:extLst>
      <p:ext uri="{BB962C8B-B14F-4D97-AF65-F5344CB8AC3E}">
        <p14:creationId xmlns:p14="http://schemas.microsoft.com/office/powerpoint/2010/main" val="31885820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 Cervantes en Soria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76</a:t>
            </a:fld>
            <a:endParaRPr lang="es-ES" dirty="0"/>
          </a:p>
        </p:txBody>
      </p:sp>
    </p:spTree>
    <p:extLst>
      <p:ext uri="{BB962C8B-B14F-4D97-AF65-F5344CB8AC3E}">
        <p14:creationId xmlns:p14="http://schemas.microsoft.com/office/powerpoint/2010/main" val="31156665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79</a:t>
            </a:fld>
            <a:endParaRPr lang="es-ES" dirty="0"/>
          </a:p>
        </p:txBody>
      </p:sp>
    </p:spTree>
    <p:extLst>
      <p:ext uri="{BB962C8B-B14F-4D97-AF65-F5344CB8AC3E}">
        <p14:creationId xmlns:p14="http://schemas.microsoft.com/office/powerpoint/2010/main" val="40827245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Tenerife.-Jardin Sitio del Litre.-Clerodendron</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80</a:t>
            </a:fld>
            <a:endParaRPr lang="es-ES" dirty="0"/>
          </a:p>
        </p:txBody>
      </p:sp>
    </p:spTree>
    <p:extLst>
      <p:ext uri="{BB962C8B-B14F-4D97-AF65-F5344CB8AC3E}">
        <p14:creationId xmlns:p14="http://schemas.microsoft.com/office/powerpoint/2010/main" val="14289761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81</a:t>
            </a:fld>
            <a:endParaRPr lang="es-ES" dirty="0"/>
          </a:p>
        </p:txBody>
      </p:sp>
    </p:spTree>
    <p:extLst>
      <p:ext uri="{BB962C8B-B14F-4D97-AF65-F5344CB8AC3E}">
        <p14:creationId xmlns:p14="http://schemas.microsoft.com/office/powerpoint/2010/main" val="1414017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82</a:t>
            </a:fld>
            <a:endParaRPr lang="es-ES" dirty="0"/>
          </a:p>
        </p:txBody>
      </p:sp>
    </p:spTree>
    <p:extLst>
      <p:ext uri="{BB962C8B-B14F-4D97-AF65-F5344CB8AC3E}">
        <p14:creationId xmlns:p14="http://schemas.microsoft.com/office/powerpoint/2010/main" val="13967814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83</a:t>
            </a:fld>
            <a:endParaRPr lang="es-ES" dirty="0"/>
          </a:p>
        </p:txBody>
      </p:sp>
    </p:spTree>
    <p:extLst>
      <p:ext uri="{BB962C8B-B14F-4D97-AF65-F5344CB8AC3E}">
        <p14:creationId xmlns:p14="http://schemas.microsoft.com/office/powerpoint/2010/main" val="32802653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84</a:t>
            </a:fld>
            <a:endParaRPr lang="es-ES" dirty="0"/>
          </a:p>
        </p:txBody>
      </p:sp>
    </p:spTree>
    <p:extLst>
      <p:ext uri="{BB962C8B-B14F-4D97-AF65-F5344CB8AC3E}">
        <p14:creationId xmlns:p14="http://schemas.microsoft.com/office/powerpoint/2010/main" val="28689340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85</a:t>
            </a:fld>
            <a:endParaRPr lang="es-ES" dirty="0"/>
          </a:p>
        </p:txBody>
      </p:sp>
    </p:spTree>
    <p:extLst>
      <p:ext uri="{BB962C8B-B14F-4D97-AF65-F5344CB8AC3E}">
        <p14:creationId xmlns:p14="http://schemas.microsoft.com/office/powerpoint/2010/main" val="15832929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86</a:t>
            </a:fld>
            <a:endParaRPr lang="es-ES" dirty="0"/>
          </a:p>
        </p:txBody>
      </p:sp>
    </p:spTree>
    <p:extLst>
      <p:ext uri="{BB962C8B-B14F-4D97-AF65-F5344CB8AC3E}">
        <p14:creationId xmlns:p14="http://schemas.microsoft.com/office/powerpoint/2010/main" val="41357064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87</a:t>
            </a:fld>
            <a:endParaRPr lang="es-ES" dirty="0"/>
          </a:p>
        </p:txBody>
      </p:sp>
    </p:spTree>
    <p:extLst>
      <p:ext uri="{BB962C8B-B14F-4D97-AF65-F5344CB8AC3E}">
        <p14:creationId xmlns:p14="http://schemas.microsoft.com/office/powerpoint/2010/main" val="22197817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88</a:t>
            </a:fld>
            <a:endParaRPr lang="es-ES" dirty="0"/>
          </a:p>
        </p:txBody>
      </p:sp>
    </p:spTree>
    <p:extLst>
      <p:ext uri="{BB962C8B-B14F-4D97-AF65-F5344CB8AC3E}">
        <p14:creationId xmlns:p14="http://schemas.microsoft.com/office/powerpoint/2010/main" val="17472314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Litre.-Billbergia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89</a:t>
            </a:fld>
            <a:endParaRPr lang="es-ES" dirty="0"/>
          </a:p>
        </p:txBody>
      </p:sp>
    </p:spTree>
    <p:extLst>
      <p:ext uri="{BB962C8B-B14F-4D97-AF65-F5344CB8AC3E}">
        <p14:creationId xmlns:p14="http://schemas.microsoft.com/office/powerpoint/2010/main" val="42629283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Litre.-Plumeria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90</a:t>
            </a:fld>
            <a:endParaRPr lang="es-ES" dirty="0"/>
          </a:p>
        </p:txBody>
      </p:sp>
    </p:spTree>
    <p:extLst>
      <p:ext uri="{BB962C8B-B14F-4D97-AF65-F5344CB8AC3E}">
        <p14:creationId xmlns:p14="http://schemas.microsoft.com/office/powerpoint/2010/main" val="15161578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Sitio Litre-Cattleya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91</a:t>
            </a:fld>
            <a:endParaRPr lang="es-ES" dirty="0"/>
          </a:p>
        </p:txBody>
      </p:sp>
    </p:spTree>
    <p:extLst>
      <p:ext uri="{BB962C8B-B14F-4D97-AF65-F5344CB8AC3E}">
        <p14:creationId xmlns:p14="http://schemas.microsoft.com/office/powerpoint/2010/main" val="27374051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94</a:t>
            </a:fld>
            <a:endParaRPr lang="es-ES" dirty="0"/>
          </a:p>
        </p:txBody>
      </p:sp>
    </p:spTree>
    <p:extLst>
      <p:ext uri="{BB962C8B-B14F-4D97-AF65-F5344CB8AC3E}">
        <p14:creationId xmlns:p14="http://schemas.microsoft.com/office/powerpoint/2010/main" val="41945520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95</a:t>
            </a:fld>
            <a:endParaRPr lang="es-ES" dirty="0"/>
          </a:p>
        </p:txBody>
      </p:sp>
    </p:spTree>
    <p:extLst>
      <p:ext uri="{BB962C8B-B14F-4D97-AF65-F5344CB8AC3E}">
        <p14:creationId xmlns:p14="http://schemas.microsoft.com/office/powerpoint/2010/main" val="42372172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96</a:t>
            </a:fld>
            <a:endParaRPr lang="es-ES" dirty="0"/>
          </a:p>
        </p:txBody>
      </p:sp>
    </p:spTree>
    <p:extLst>
      <p:ext uri="{BB962C8B-B14F-4D97-AF65-F5344CB8AC3E}">
        <p14:creationId xmlns:p14="http://schemas.microsoft.com/office/powerpoint/2010/main" val="7485770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97</a:t>
            </a:fld>
            <a:endParaRPr lang="es-ES" dirty="0"/>
          </a:p>
        </p:txBody>
      </p:sp>
    </p:spTree>
    <p:extLst>
      <p:ext uri="{BB962C8B-B14F-4D97-AF65-F5344CB8AC3E}">
        <p14:creationId xmlns:p14="http://schemas.microsoft.com/office/powerpoint/2010/main" val="28654717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98</a:t>
            </a:fld>
            <a:endParaRPr lang="es-ES" dirty="0"/>
          </a:p>
        </p:txBody>
      </p:sp>
    </p:spTree>
    <p:extLst>
      <p:ext uri="{BB962C8B-B14F-4D97-AF65-F5344CB8AC3E}">
        <p14:creationId xmlns:p14="http://schemas.microsoft.com/office/powerpoint/2010/main" val="16279520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100</a:t>
            </a:fld>
            <a:endParaRPr lang="es-ES" dirty="0"/>
          </a:p>
        </p:txBody>
      </p:sp>
    </p:spTree>
    <p:extLst>
      <p:ext uri="{BB962C8B-B14F-4D97-AF65-F5344CB8AC3E}">
        <p14:creationId xmlns:p14="http://schemas.microsoft.com/office/powerpoint/2010/main" val="22875314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101</a:t>
            </a:fld>
            <a:endParaRPr lang="es-ES" dirty="0"/>
          </a:p>
        </p:txBody>
      </p:sp>
    </p:spTree>
    <p:extLst>
      <p:ext uri="{BB962C8B-B14F-4D97-AF65-F5344CB8AC3E}">
        <p14:creationId xmlns:p14="http://schemas.microsoft.com/office/powerpoint/2010/main" val="25032120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102</a:t>
            </a:fld>
            <a:endParaRPr lang="es-ES" dirty="0"/>
          </a:p>
        </p:txBody>
      </p:sp>
    </p:spTree>
    <p:extLst>
      <p:ext uri="{BB962C8B-B14F-4D97-AF65-F5344CB8AC3E}">
        <p14:creationId xmlns:p14="http://schemas.microsoft.com/office/powerpoint/2010/main" val="4553703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103</a:t>
            </a:fld>
            <a:endParaRPr lang="es-ES" dirty="0"/>
          </a:p>
        </p:txBody>
      </p:sp>
    </p:spTree>
    <p:extLst>
      <p:ext uri="{BB962C8B-B14F-4D97-AF65-F5344CB8AC3E}">
        <p14:creationId xmlns:p14="http://schemas.microsoft.com/office/powerpoint/2010/main" val="20149291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Grande José Antonio Labordeta, Zaragoza..</a:t>
            </a:r>
          </a:p>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104</a:t>
            </a:fld>
            <a:endParaRPr lang="es-ES" dirty="0"/>
          </a:p>
        </p:txBody>
      </p:sp>
    </p:spTree>
    <p:extLst>
      <p:ext uri="{BB962C8B-B14F-4D97-AF65-F5344CB8AC3E}">
        <p14:creationId xmlns:p14="http://schemas.microsoft.com/office/powerpoint/2010/main" val="40018219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105</a:t>
            </a:fld>
            <a:endParaRPr lang="es-ES" dirty="0"/>
          </a:p>
        </p:txBody>
      </p:sp>
    </p:spTree>
    <p:extLst>
      <p:ext uri="{BB962C8B-B14F-4D97-AF65-F5344CB8AC3E}">
        <p14:creationId xmlns:p14="http://schemas.microsoft.com/office/powerpoint/2010/main" val="33151178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107</a:t>
            </a:fld>
            <a:endParaRPr lang="es-ES" dirty="0"/>
          </a:p>
        </p:txBody>
      </p:sp>
    </p:spTree>
    <p:extLst>
      <p:ext uri="{BB962C8B-B14F-4D97-AF65-F5344CB8AC3E}">
        <p14:creationId xmlns:p14="http://schemas.microsoft.com/office/powerpoint/2010/main" val="21753207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Ronda.-Heredad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108</a:t>
            </a:fld>
            <a:endParaRPr lang="es-ES" dirty="0"/>
          </a:p>
        </p:txBody>
      </p:sp>
    </p:spTree>
    <p:extLst>
      <p:ext uri="{BB962C8B-B14F-4D97-AF65-F5344CB8AC3E}">
        <p14:creationId xmlns:p14="http://schemas.microsoft.com/office/powerpoint/2010/main" val="7731407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109</a:t>
            </a:fld>
            <a:endParaRPr lang="es-ES" dirty="0"/>
          </a:p>
        </p:txBody>
      </p:sp>
    </p:spTree>
    <p:extLst>
      <p:ext uri="{BB962C8B-B14F-4D97-AF65-F5344CB8AC3E}">
        <p14:creationId xmlns:p14="http://schemas.microsoft.com/office/powerpoint/2010/main" val="26574565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110</a:t>
            </a:fld>
            <a:endParaRPr lang="es-ES" dirty="0"/>
          </a:p>
        </p:txBody>
      </p:sp>
    </p:spTree>
    <p:extLst>
      <p:ext uri="{BB962C8B-B14F-4D97-AF65-F5344CB8AC3E}">
        <p14:creationId xmlns:p14="http://schemas.microsoft.com/office/powerpoint/2010/main" val="279490207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111</a:t>
            </a:fld>
            <a:endParaRPr lang="es-ES" dirty="0"/>
          </a:p>
        </p:txBody>
      </p:sp>
    </p:spTree>
    <p:extLst>
      <p:ext uri="{BB962C8B-B14F-4D97-AF65-F5344CB8AC3E}">
        <p14:creationId xmlns:p14="http://schemas.microsoft.com/office/powerpoint/2010/main" val="85414745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112</a:t>
            </a:fld>
            <a:endParaRPr lang="es-ES" dirty="0"/>
          </a:p>
        </p:txBody>
      </p:sp>
    </p:spTree>
    <p:extLst>
      <p:ext uri="{BB962C8B-B14F-4D97-AF65-F5344CB8AC3E}">
        <p14:creationId xmlns:p14="http://schemas.microsoft.com/office/powerpoint/2010/main" val="8769326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113</a:t>
            </a:fld>
            <a:endParaRPr lang="es-ES" dirty="0"/>
          </a:p>
        </p:txBody>
      </p:sp>
    </p:spTree>
    <p:extLst>
      <p:ext uri="{BB962C8B-B14F-4D97-AF65-F5344CB8AC3E}">
        <p14:creationId xmlns:p14="http://schemas.microsoft.com/office/powerpoint/2010/main" val="124452238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114</a:t>
            </a:fld>
            <a:endParaRPr lang="es-ES" dirty="0"/>
          </a:p>
        </p:txBody>
      </p:sp>
    </p:spTree>
    <p:extLst>
      <p:ext uri="{BB962C8B-B14F-4D97-AF65-F5344CB8AC3E}">
        <p14:creationId xmlns:p14="http://schemas.microsoft.com/office/powerpoint/2010/main" val="42344980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115</a:t>
            </a:fld>
            <a:endParaRPr lang="es-ES" dirty="0"/>
          </a:p>
        </p:txBody>
      </p:sp>
    </p:spTree>
    <p:extLst>
      <p:ext uri="{BB962C8B-B14F-4D97-AF65-F5344CB8AC3E}">
        <p14:creationId xmlns:p14="http://schemas.microsoft.com/office/powerpoint/2010/main" val="196140826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116</a:t>
            </a:fld>
            <a:endParaRPr lang="es-ES" dirty="0"/>
          </a:p>
        </p:txBody>
      </p:sp>
    </p:spTree>
    <p:extLst>
      <p:ext uri="{BB962C8B-B14F-4D97-AF65-F5344CB8AC3E}">
        <p14:creationId xmlns:p14="http://schemas.microsoft.com/office/powerpoint/2010/main" val="413235842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117</a:t>
            </a:fld>
            <a:endParaRPr lang="es-ES" dirty="0"/>
          </a:p>
        </p:txBody>
      </p:sp>
    </p:spTree>
    <p:extLst>
      <p:ext uri="{BB962C8B-B14F-4D97-AF65-F5344CB8AC3E}">
        <p14:creationId xmlns:p14="http://schemas.microsoft.com/office/powerpoint/2010/main" val="41052882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118</a:t>
            </a:fld>
            <a:endParaRPr lang="es-ES" dirty="0"/>
          </a:p>
        </p:txBody>
      </p:sp>
    </p:spTree>
    <p:extLst>
      <p:ext uri="{BB962C8B-B14F-4D97-AF65-F5344CB8AC3E}">
        <p14:creationId xmlns:p14="http://schemas.microsoft.com/office/powerpoint/2010/main" val="36770534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119</a:t>
            </a:fld>
            <a:endParaRPr lang="es-ES" dirty="0"/>
          </a:p>
        </p:txBody>
      </p:sp>
    </p:spTree>
    <p:extLst>
      <p:ext uri="{BB962C8B-B14F-4D97-AF65-F5344CB8AC3E}">
        <p14:creationId xmlns:p14="http://schemas.microsoft.com/office/powerpoint/2010/main" val="25841651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120</a:t>
            </a:fld>
            <a:endParaRPr lang="es-ES" dirty="0"/>
          </a:p>
        </p:txBody>
      </p:sp>
    </p:spTree>
    <p:extLst>
      <p:ext uri="{BB962C8B-B14F-4D97-AF65-F5344CB8AC3E}">
        <p14:creationId xmlns:p14="http://schemas.microsoft.com/office/powerpoint/2010/main" val="34656825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121</a:t>
            </a:fld>
            <a:endParaRPr lang="es-ES" dirty="0"/>
          </a:p>
        </p:txBody>
      </p:sp>
    </p:spTree>
    <p:extLst>
      <p:ext uri="{BB962C8B-B14F-4D97-AF65-F5344CB8AC3E}">
        <p14:creationId xmlns:p14="http://schemas.microsoft.com/office/powerpoint/2010/main" val="35398811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122</a:t>
            </a:fld>
            <a:endParaRPr lang="es-ES" dirty="0"/>
          </a:p>
        </p:txBody>
      </p:sp>
    </p:spTree>
    <p:extLst>
      <p:ext uri="{BB962C8B-B14F-4D97-AF65-F5344CB8AC3E}">
        <p14:creationId xmlns:p14="http://schemas.microsoft.com/office/powerpoint/2010/main" val="32440519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123</a:t>
            </a:fld>
            <a:endParaRPr lang="es-ES" dirty="0"/>
          </a:p>
        </p:txBody>
      </p:sp>
    </p:spTree>
    <p:extLst>
      <p:ext uri="{BB962C8B-B14F-4D97-AF65-F5344CB8AC3E}">
        <p14:creationId xmlns:p14="http://schemas.microsoft.com/office/powerpoint/2010/main" val="25804087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Heredad Nta.Sra. de los Dolores </a:t>
            </a:r>
          </a:p>
        </p:txBody>
      </p:sp>
      <p:sp>
        <p:nvSpPr>
          <p:cNvPr id="4" name="3 Marcador de número de diapositiva"/>
          <p:cNvSpPr>
            <a:spLocks noGrp="1"/>
          </p:cNvSpPr>
          <p:nvPr>
            <p:ph type="sldNum" sz="quarter" idx="10"/>
          </p:nvPr>
        </p:nvSpPr>
        <p:spPr/>
        <p:txBody>
          <a:bodyPr/>
          <a:lstStyle/>
          <a:p>
            <a:fld id="{72C8D4A6-AFC9-4B94-9052-D218AF9C0EC5}" type="slidenum">
              <a:rPr lang="es-ES" smtClean="0"/>
              <a:t>124</a:t>
            </a:fld>
            <a:endParaRPr lang="es-ES" dirty="0"/>
          </a:p>
        </p:txBody>
      </p:sp>
    </p:spTree>
    <p:extLst>
      <p:ext uri="{BB962C8B-B14F-4D97-AF65-F5344CB8AC3E}">
        <p14:creationId xmlns:p14="http://schemas.microsoft.com/office/powerpoint/2010/main" val="439421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57460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4027695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60573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15151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318436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148195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456329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746759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1050172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417521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475109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7961899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Historicos DE ESPAÑA.-o</a:t>
            </a:r>
          </a:p>
        </p:txBody>
      </p:sp>
      <p:sp>
        <p:nvSpPr>
          <p:cNvPr id="3" name="2 Subtítulo"/>
          <p:cNvSpPr>
            <a:spLocks noGrp="1"/>
          </p:cNvSpPr>
          <p:nvPr>
            <p:ph type="subTitle" idx="1"/>
          </p:nvPr>
        </p:nvSpPr>
        <p:spPr>
          <a:xfrm>
            <a:off x="3347864" y="5157192"/>
            <a:ext cx="5256584" cy="1101248"/>
          </a:xfrm>
        </p:spPr>
        <p:txBody>
          <a:bodyPr>
            <a:normAutofit lnSpcReduction="10000"/>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2494279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Santander.-Jardines El Piquio</a:t>
            </a:r>
          </a:p>
        </p:txBody>
      </p:sp>
      <p:sp>
        <p:nvSpPr>
          <p:cNvPr id="3" name="2 Marcador de contenido"/>
          <p:cNvSpPr>
            <a:spLocks noGrp="1"/>
          </p:cNvSpPr>
          <p:nvPr>
            <p:ph idx="1"/>
          </p:nvPr>
        </p:nvSpPr>
        <p:spPr/>
        <p:txBody>
          <a:bodyPr>
            <a:normAutofit fontScale="85000" lnSpcReduction="20000"/>
          </a:bodyPr>
          <a:lstStyle/>
          <a:p>
            <a:r>
              <a:rPr lang="es-ES" dirty="0"/>
              <a:t>Los Jardines de Piquío están situados entre la Primera y Segunda Playa del Sardinero de Santander.</a:t>
            </a:r>
          </a:p>
          <a:p>
            <a:r>
              <a:rPr lang="es-ES" dirty="0"/>
              <a:t>Se encuentra cerca de la Plaza de Italia, donde está el Gran Casino de Santander, zona que se considera centro del Sardinero.</a:t>
            </a:r>
          </a:p>
          <a:p>
            <a:r>
              <a:rPr lang="es-ES" dirty="0"/>
              <a:t>Fue construido a mediados del siglo XIX sobre un promontorio rocoso de planta triangular, con uno de los vértices que se adentra hacia el mar en forma del pico de barco, de ahí su nombre, separando las dos playas del Sardinero.</a:t>
            </a:r>
          </a:p>
          <a:p>
            <a:r>
              <a:rPr lang="es-ES" dirty="0"/>
              <a:t>En marea alta el mar llega hasta las mismas rocas de la parte inferior impidiendo el paso entre las playas por la arena.</a:t>
            </a:r>
          </a:p>
          <a:p>
            <a:r>
              <a:rPr lang="es-ES" dirty="0"/>
              <a:t>La configuración actual de los jardines data de 1925, aunque se han realizado diversas reformas posteriores.</a:t>
            </a:r>
          </a:p>
          <a:p>
            <a:endParaRPr lang="es-ES" dirty="0"/>
          </a:p>
        </p:txBody>
      </p:sp>
    </p:spTree>
    <p:extLst>
      <p:ext uri="{BB962C8B-B14F-4D97-AF65-F5344CB8AC3E}">
        <p14:creationId xmlns:p14="http://schemas.microsoft.com/office/powerpoint/2010/main" val="439327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239000" cy="5979064"/>
          </a:xfrm>
        </p:spPr>
        <p:txBody>
          <a:bodyPr>
            <a:normAutofit/>
          </a:bodyPr>
          <a:lstStyle/>
          <a:p>
            <a:r>
              <a:rPr lang="es-ES" sz="2000" dirty="0"/>
              <a:t>Esta a la misma altura de la Avenida de Castañeda, que pasa por detrás, continuación de la Avenida de Reina Victoria, por lo que tiene unos quince metros de altura con respecto a las playas y el mar, gozando de unas vistas excepcionales.</a:t>
            </a:r>
          </a:p>
          <a:p>
            <a:r>
              <a:rPr lang="es-ES" sz="2000" dirty="0"/>
              <a:t>Estos jardines tiene una superficie de siete mil metros cuadrados y cuenta también con arbolado, sobre todo palmeras, y pequeñas zonas de césped.</a:t>
            </a:r>
          </a:p>
          <a:p>
            <a:r>
              <a:rPr lang="es-ES" sz="2000" dirty="0"/>
              <a:t>El perímetro exterior se puede recorre por un paseo a un nivel inferior y que permite acceder también a cada una de las playas.</a:t>
            </a:r>
          </a:p>
          <a:p>
            <a:r>
              <a:rPr lang="es-ES" sz="2000" dirty="0"/>
              <a:t>Hay abundantes bancos para el descanso y orientados en especial a las playas y el mar.</a:t>
            </a:r>
          </a:p>
          <a:p>
            <a:r>
              <a:rPr lang="es-ES" sz="2000" dirty="0"/>
              <a:t>Una de las últimas reformas fue instalar focos en el suelo para la iluminación nocturna y pintar el suelo de un color azul, ya característico.</a:t>
            </a:r>
          </a:p>
        </p:txBody>
      </p:sp>
    </p:spTree>
    <p:extLst>
      <p:ext uri="{BB962C8B-B14F-4D97-AF65-F5344CB8AC3E}">
        <p14:creationId xmlns:p14="http://schemas.microsoft.com/office/powerpoint/2010/main" val="3888002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89" b="10679"/>
          <a:stretch/>
        </p:blipFill>
        <p:spPr>
          <a:xfrm>
            <a:off x="47624" y="-99392"/>
            <a:ext cx="8268791" cy="6957392"/>
          </a:xfrm>
          <a:prstGeom prst="rect">
            <a:avLst/>
          </a:prstGeom>
        </p:spPr>
      </p:pic>
    </p:spTree>
    <p:extLst>
      <p:ext uri="{BB962C8B-B14F-4D97-AF65-F5344CB8AC3E}">
        <p14:creationId xmlns:p14="http://schemas.microsoft.com/office/powerpoint/2010/main" val="2247482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43712"/>
          </a:xfrm>
          <a:prstGeom prst="rect">
            <a:avLst/>
          </a:prstGeom>
        </p:spPr>
      </p:pic>
    </p:spTree>
    <p:extLst>
      <p:ext uri="{BB962C8B-B14F-4D97-AF65-F5344CB8AC3E}">
        <p14:creationId xmlns:p14="http://schemas.microsoft.com/office/powerpoint/2010/main" val="3834507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63938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244408" cy="6957391"/>
          </a:xfrm>
          <a:prstGeom prst="rect">
            <a:avLst/>
          </a:prstGeom>
        </p:spPr>
      </p:pic>
    </p:spTree>
    <p:extLst>
      <p:ext uri="{BB962C8B-B14F-4D97-AF65-F5344CB8AC3E}">
        <p14:creationId xmlns:p14="http://schemas.microsoft.com/office/powerpoint/2010/main" val="1408272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735768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74480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7056783"/>
          </a:xfrm>
          <a:prstGeom prst="rect">
            <a:avLst/>
          </a:prstGeom>
        </p:spPr>
      </p:pic>
    </p:spTree>
    <p:extLst>
      <p:ext uri="{BB962C8B-B14F-4D97-AF65-F5344CB8AC3E}">
        <p14:creationId xmlns:p14="http://schemas.microsoft.com/office/powerpoint/2010/main" val="4189047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30569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33394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37887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8244408" cy="7029400"/>
          </a:xfrm>
          <a:prstGeom prst="rect">
            <a:avLst/>
          </a:prstGeom>
        </p:spPr>
      </p:pic>
    </p:spTree>
    <p:extLst>
      <p:ext uri="{BB962C8B-B14F-4D97-AF65-F5344CB8AC3E}">
        <p14:creationId xmlns:p14="http://schemas.microsoft.com/office/powerpoint/2010/main" val="3975917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8424936" cy="6858000"/>
          </a:xfrm>
          <a:prstGeom prst="rect">
            <a:avLst/>
          </a:prstGeom>
        </p:spPr>
      </p:pic>
    </p:spTree>
    <p:extLst>
      <p:ext uri="{BB962C8B-B14F-4D97-AF65-F5344CB8AC3E}">
        <p14:creationId xmlns:p14="http://schemas.microsoft.com/office/powerpoint/2010/main" val="3205940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Pereda </a:t>
            </a:r>
          </a:p>
        </p:txBody>
      </p:sp>
      <p:sp>
        <p:nvSpPr>
          <p:cNvPr id="3" name="2 Marcador de contenido"/>
          <p:cNvSpPr>
            <a:spLocks noGrp="1"/>
          </p:cNvSpPr>
          <p:nvPr>
            <p:ph idx="1"/>
          </p:nvPr>
        </p:nvSpPr>
        <p:spPr/>
        <p:txBody>
          <a:bodyPr>
            <a:normAutofit/>
          </a:bodyPr>
          <a:lstStyle/>
          <a:p>
            <a:r>
              <a:rPr lang="es-ES" sz="2000" dirty="0"/>
              <a:t>El paseo de Pereda es una extensa calle de la ciudad de Santander, en Cantabria (España). Situada en el centro urbano, alberga un largo paseo paralelo a línea del muelle, y llega hasta Puertochico. Se contempla a lo largo del mismo todo el esplendor de la bahía de Santander.</a:t>
            </a:r>
          </a:p>
          <a:p>
            <a:r>
              <a:rPr lang="es-ES" sz="2000" dirty="0"/>
              <a:t>El incendio de 1941 no afectó a esta vía céntrica, por lo que es una de las más antiguas de la ciudad. Forma un conjunto de edificaciones que van desde fines del siglo XVIII a principios del siglo XX. Hace unos años fue declarado Conjunto Histórico-Artístico.</a:t>
            </a:r>
          </a:p>
          <a:p>
            <a:r>
              <a:rPr lang="es-ES" sz="2000" dirty="0"/>
              <a:t>Otro atractivo importante del lugar, son los jardines de Pereda. Tanto el paseo como los jardines fueron dedicados al novelista cántabro José María de Pereda. Los actuales jardines se levantan sobre el antiguo puerto de la ciudad y sus muelles mercantiles</a:t>
            </a:r>
          </a:p>
          <a:p>
            <a:endParaRPr lang="es-ES" dirty="0"/>
          </a:p>
        </p:txBody>
      </p:sp>
    </p:spTree>
    <p:extLst>
      <p:ext uri="{BB962C8B-B14F-4D97-AF65-F5344CB8AC3E}">
        <p14:creationId xmlns:p14="http://schemas.microsoft.com/office/powerpoint/2010/main" val="835602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a:bodyPr>
          <a:lstStyle/>
          <a:p>
            <a:r>
              <a:rPr lang="es-ES" sz="2000" dirty="0"/>
              <a:t> Destaca la escultura de José María de Pereda, realizada por Lorenzo Coullaut Valera, en los jardines. Los grabados que se ven rodeando al busto de Pereda, representan escenas de sus obras.</a:t>
            </a:r>
          </a:p>
          <a:p>
            <a:r>
              <a:rPr lang="es-ES" sz="2000" dirty="0"/>
              <a:t>Los jardines se caracterizan por las arboladas de más de 200 árboles en su conjunto que sirven de refugio desde septiembre a marzo a miles de pequeños estorninos, típicos del invierno de Santander.</a:t>
            </a:r>
          </a:p>
          <a:p>
            <a:r>
              <a:rPr lang="es-ES" sz="2000" dirty="0"/>
              <a:t>Emilio Botín presidio la apertura del espació público, cuya remodelación ha sido diseñada por el paisajista Fernando Caruncho. que ha duplicado la extensión total de la zona y triplicado la superficie verde.</a:t>
            </a:r>
          </a:p>
        </p:txBody>
      </p:sp>
    </p:spTree>
    <p:extLst>
      <p:ext uri="{BB962C8B-B14F-4D97-AF65-F5344CB8AC3E}">
        <p14:creationId xmlns:p14="http://schemas.microsoft.com/office/powerpoint/2010/main" val="3387972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8496944" cy="6858000"/>
          </a:xfrm>
          <a:prstGeom prst="rect">
            <a:avLst/>
          </a:prstGeom>
        </p:spPr>
      </p:pic>
    </p:spTree>
    <p:extLst>
      <p:ext uri="{BB962C8B-B14F-4D97-AF65-F5344CB8AC3E}">
        <p14:creationId xmlns:p14="http://schemas.microsoft.com/office/powerpoint/2010/main" val="1204297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21246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7029400"/>
          </a:xfrm>
          <a:prstGeom prst="rect">
            <a:avLst/>
          </a:prstGeom>
        </p:spPr>
      </p:pic>
    </p:spTree>
    <p:extLst>
      <p:ext uri="{BB962C8B-B14F-4D97-AF65-F5344CB8AC3E}">
        <p14:creationId xmlns:p14="http://schemas.microsoft.com/office/powerpoint/2010/main" val="3439295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72770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225" b="7292"/>
          <a:stretch/>
        </p:blipFill>
        <p:spPr>
          <a:xfrm>
            <a:off x="-1" y="0"/>
            <a:ext cx="8272463" cy="6858000"/>
          </a:xfrm>
          <a:prstGeom prst="rect">
            <a:avLst/>
          </a:prstGeom>
        </p:spPr>
      </p:pic>
    </p:spTree>
    <p:extLst>
      <p:ext uri="{BB962C8B-B14F-4D97-AF65-F5344CB8AC3E}">
        <p14:creationId xmlns:p14="http://schemas.microsoft.com/office/powerpoint/2010/main" val="3978558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323846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078782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00392" cy="6858000"/>
          </a:xfrm>
          <a:prstGeom prst="rect">
            <a:avLst/>
          </a:prstGeom>
        </p:spPr>
      </p:pic>
    </p:spTree>
    <p:extLst>
      <p:ext uri="{BB962C8B-B14F-4D97-AF65-F5344CB8AC3E}">
        <p14:creationId xmlns:p14="http://schemas.microsoft.com/office/powerpoint/2010/main" val="3342834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7" cy="6857999"/>
          </a:xfrm>
          <a:prstGeom prst="rect">
            <a:avLst/>
          </a:prstGeom>
        </p:spPr>
      </p:pic>
    </p:spTree>
    <p:extLst>
      <p:ext uri="{BB962C8B-B14F-4D97-AF65-F5344CB8AC3E}">
        <p14:creationId xmlns:p14="http://schemas.microsoft.com/office/powerpoint/2010/main" val="1402942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83469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54"/>
          <a:stretch/>
        </p:blipFill>
        <p:spPr>
          <a:xfrm>
            <a:off x="0" y="0"/>
            <a:ext cx="8128000" cy="6858000"/>
          </a:xfrm>
          <a:prstGeom prst="rect">
            <a:avLst/>
          </a:prstGeom>
        </p:spPr>
      </p:pic>
    </p:spTree>
    <p:extLst>
      <p:ext uri="{BB962C8B-B14F-4D97-AF65-F5344CB8AC3E}">
        <p14:creationId xmlns:p14="http://schemas.microsoft.com/office/powerpoint/2010/main" val="1264566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22071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003555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65879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37629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Santiago.-Parque de la Alameda</a:t>
            </a:r>
          </a:p>
        </p:txBody>
      </p:sp>
      <p:sp>
        <p:nvSpPr>
          <p:cNvPr id="3" name="2 Marcador de contenido"/>
          <p:cNvSpPr>
            <a:spLocks noGrp="1"/>
          </p:cNvSpPr>
          <p:nvPr>
            <p:ph idx="1"/>
          </p:nvPr>
        </p:nvSpPr>
        <p:spPr/>
        <p:txBody>
          <a:bodyPr>
            <a:normAutofit fontScale="77500" lnSpcReduction="20000"/>
          </a:bodyPr>
          <a:lstStyle/>
          <a:p>
            <a:r>
              <a:rPr lang="es-ES" dirty="0"/>
              <a:t>Su origen se remonta a la donación de los terrenos a la ciudad por el conde de Altamira, a mediados del siglo XVI.</a:t>
            </a:r>
          </a:p>
          <a:p>
            <a:r>
              <a:rPr lang="es-ES" dirty="0"/>
              <a:t>La calificación de jardín “pacego” le fue dada por su papel de área de esparcimiento y recreo para la ciudad, de la misma forma que son espacios de placer y disfrute los jardines de los pazos gallegos.</a:t>
            </a:r>
          </a:p>
          <a:p>
            <a:r>
              <a:rPr lang="es-ES" dirty="0"/>
              <a:t>El conjunto es rico en monumentos históricos y diversos elementos de interés artístico y en sus jardines se celebran numerosas fiestas locales y actos culturales y populares.</a:t>
            </a:r>
          </a:p>
          <a:p>
            <a:r>
              <a:rPr lang="es-ES" dirty="0"/>
              <a:t>A lo largo del tiempo, La Alameda y sus jardines se han enriquecido con una flora ornamental singular, con un total de noventa especies multiplicada en más de mil quinientos individuos arbóreos y arbustivos, algunos de ellos notables por su edad o su porte o incorporados a las tradiciones populares. </a:t>
            </a:r>
          </a:p>
        </p:txBody>
      </p:sp>
    </p:spTree>
    <p:extLst>
      <p:ext uri="{BB962C8B-B14F-4D97-AF65-F5344CB8AC3E}">
        <p14:creationId xmlns:p14="http://schemas.microsoft.com/office/powerpoint/2010/main" val="2284730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4081786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8496944" cy="6957392"/>
          </a:xfrm>
          <a:prstGeom prst="rect">
            <a:avLst/>
          </a:prstGeom>
        </p:spPr>
      </p:pic>
    </p:spTree>
    <p:extLst>
      <p:ext uri="{BB962C8B-B14F-4D97-AF65-F5344CB8AC3E}">
        <p14:creationId xmlns:p14="http://schemas.microsoft.com/office/powerpoint/2010/main" val="957252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68710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1164136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29535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50"/>
          <a:stretch/>
        </p:blipFill>
        <p:spPr>
          <a:xfrm>
            <a:off x="-180528" y="0"/>
            <a:ext cx="8496944" cy="6858000"/>
          </a:xfrm>
          <a:prstGeom prst="rect">
            <a:avLst/>
          </a:prstGeom>
        </p:spPr>
      </p:pic>
    </p:spTree>
    <p:extLst>
      <p:ext uri="{BB962C8B-B14F-4D97-AF65-F5344CB8AC3E}">
        <p14:creationId xmlns:p14="http://schemas.microsoft.com/office/powerpoint/2010/main" val="1955644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19" y="0"/>
            <a:ext cx="8280920" cy="6858000"/>
          </a:xfrm>
          <a:prstGeom prst="rect">
            <a:avLst/>
          </a:prstGeom>
        </p:spPr>
      </p:pic>
    </p:spTree>
    <p:extLst>
      <p:ext uri="{BB962C8B-B14F-4D97-AF65-F5344CB8AC3E}">
        <p14:creationId xmlns:p14="http://schemas.microsoft.com/office/powerpoint/2010/main" val="2650682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99392"/>
            <a:ext cx="8496944" cy="6957392"/>
          </a:xfrm>
          <a:prstGeom prst="rect">
            <a:avLst/>
          </a:prstGeom>
        </p:spPr>
      </p:pic>
    </p:spTree>
    <p:extLst>
      <p:ext uri="{BB962C8B-B14F-4D97-AF65-F5344CB8AC3E}">
        <p14:creationId xmlns:p14="http://schemas.microsoft.com/office/powerpoint/2010/main" val="120503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8244408" cy="6849687"/>
          </a:xfrm>
          <a:prstGeom prst="rect">
            <a:avLst/>
          </a:prstGeom>
        </p:spPr>
      </p:pic>
    </p:spTree>
    <p:extLst>
      <p:ext uri="{BB962C8B-B14F-4D97-AF65-F5344CB8AC3E}">
        <p14:creationId xmlns:p14="http://schemas.microsoft.com/office/powerpoint/2010/main" val="19494977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255590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727765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1545"/>
          <a:stretch/>
        </p:blipFill>
        <p:spPr>
          <a:xfrm>
            <a:off x="0" y="188640"/>
            <a:ext cx="8100392" cy="6669360"/>
          </a:xfrm>
          <a:prstGeom prst="rect">
            <a:avLst/>
          </a:prstGeom>
        </p:spPr>
      </p:pic>
    </p:spTree>
    <p:extLst>
      <p:ext uri="{BB962C8B-B14F-4D97-AF65-F5344CB8AC3E}">
        <p14:creationId xmlns:p14="http://schemas.microsoft.com/office/powerpoint/2010/main" val="4252120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Cartuja de Santa María de las Cuevas</a:t>
            </a:r>
          </a:p>
        </p:txBody>
      </p:sp>
      <p:sp>
        <p:nvSpPr>
          <p:cNvPr id="3" name="2 Marcador de contenido"/>
          <p:cNvSpPr>
            <a:spLocks noGrp="1"/>
          </p:cNvSpPr>
          <p:nvPr>
            <p:ph idx="1"/>
          </p:nvPr>
        </p:nvSpPr>
        <p:spPr/>
        <p:txBody>
          <a:bodyPr>
            <a:normAutofit fontScale="92500"/>
          </a:bodyPr>
          <a:lstStyle/>
          <a:p>
            <a:r>
              <a:rPr lang="es-ES" sz="2000" dirty="0"/>
              <a:t>A efectos del Plan Especial de Protección del Conjunto Histórico de Sevilla, la Cartuja de Santa María de las Cuevas es un arrabal histórico y comprende el Sector 15 del referido Conjunto y cuenta con su correspondiente Plan de protección. Fue declarada Monumento Histórico-Artístico, hoy Bien de Interés Cultural, por Decreto 2803/1964, de 27 de agosto</a:t>
            </a:r>
            <a:r>
              <a:rPr lang="es-ES" dirty="0"/>
              <a:t>.</a:t>
            </a:r>
          </a:p>
          <a:p>
            <a:r>
              <a:rPr lang="es-ES" sz="2200" dirty="0"/>
              <a:t>El Conjunto Monumental de Santa María de las Cuevas, situado en la margen derecha del Guadalquivir, en la isla de la Cartuja, abarca en sus cercas un área de 11 ha y una superficie construida de 3500 m2. La Cartuja, más que un monumento estable, ha sido una ciudad amurallada en continuo cambio. La superposición de usos y estilos que en ella se han dado a lo largo de los siglos ha generado una especie de híbrido sumamente interesante desde un punto de vista arquitectónico.</a:t>
            </a:r>
          </a:p>
        </p:txBody>
      </p:sp>
    </p:spTree>
    <p:extLst>
      <p:ext uri="{BB962C8B-B14F-4D97-AF65-F5344CB8AC3E}">
        <p14:creationId xmlns:p14="http://schemas.microsoft.com/office/powerpoint/2010/main" val="2587173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lstStyle/>
          <a:p>
            <a:r>
              <a:rPr lang="es-ES" sz="2000" dirty="0"/>
              <a:t>En 1838 Charles Pickman, comerciante inglés que ya residía en Sevilla al frente de su casa de losa y cristalería, pidió todo el edificio de la Cartuja a censo y se le concedió por el Real Decreto al año siguiente, instalándose una fabrica de loza que ha venido funcionando en el monasterio  hasta 1982</a:t>
            </a:r>
            <a:r>
              <a:rPr lang="es-ES" dirty="0"/>
              <a:t>.</a:t>
            </a:r>
          </a:p>
          <a:p>
            <a:r>
              <a:rPr lang="es-ES" sz="2000" dirty="0"/>
              <a:t>La huerta cartuja fue mantenida por Ch. Pickman retocándola como jardín privado burgués para su explotación y representación, transformando antiguas capillas en pabellones románticos que reflejaban las decoraciones de las lozas producidas en el lugar. </a:t>
            </a:r>
          </a:p>
        </p:txBody>
      </p:sp>
    </p:spTree>
    <p:extLst>
      <p:ext uri="{BB962C8B-B14F-4D97-AF65-F5344CB8AC3E}">
        <p14:creationId xmlns:p14="http://schemas.microsoft.com/office/powerpoint/2010/main" val="29547474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100392" cy="7056784"/>
          </a:xfrm>
          <a:prstGeom prst="rect">
            <a:avLst/>
          </a:prstGeom>
        </p:spPr>
      </p:pic>
    </p:spTree>
    <p:extLst>
      <p:ext uri="{BB962C8B-B14F-4D97-AF65-F5344CB8AC3E}">
        <p14:creationId xmlns:p14="http://schemas.microsoft.com/office/powerpoint/2010/main" val="555788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3963"/>
          </a:xfrm>
          <a:prstGeom prst="rect">
            <a:avLst/>
          </a:prstGeom>
        </p:spPr>
      </p:pic>
    </p:spTree>
    <p:extLst>
      <p:ext uri="{BB962C8B-B14F-4D97-AF65-F5344CB8AC3E}">
        <p14:creationId xmlns:p14="http://schemas.microsoft.com/office/powerpoint/2010/main" val="553410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934477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1535913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7029400"/>
          </a:xfrm>
          <a:prstGeom prst="rect">
            <a:avLst/>
          </a:prstGeom>
        </p:spPr>
      </p:pic>
    </p:spTree>
    <p:extLst>
      <p:ext uri="{BB962C8B-B14F-4D97-AF65-F5344CB8AC3E}">
        <p14:creationId xmlns:p14="http://schemas.microsoft.com/office/powerpoint/2010/main" val="3340419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31530655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7746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116632"/>
            <a:ext cx="3847356" cy="6858000"/>
          </a:xfrm>
          <a:prstGeom prst="rect">
            <a:avLst/>
          </a:prstGeom>
        </p:spPr>
      </p:pic>
    </p:spTree>
    <p:extLst>
      <p:ext uri="{BB962C8B-B14F-4D97-AF65-F5344CB8AC3E}">
        <p14:creationId xmlns:p14="http://schemas.microsoft.com/office/powerpoint/2010/main" val="38520315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03090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88640"/>
            <a:ext cx="8351912" cy="6858000"/>
          </a:xfrm>
          <a:prstGeom prst="rect">
            <a:avLst/>
          </a:prstGeom>
        </p:spPr>
      </p:pic>
    </p:spTree>
    <p:extLst>
      <p:ext uri="{BB962C8B-B14F-4D97-AF65-F5344CB8AC3E}">
        <p14:creationId xmlns:p14="http://schemas.microsoft.com/office/powerpoint/2010/main" val="22900577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0336622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0747"/>
          <a:stretch/>
        </p:blipFill>
        <p:spPr>
          <a:xfrm>
            <a:off x="0" y="0"/>
            <a:ext cx="8258175" cy="6858000"/>
          </a:xfrm>
          <a:prstGeom prst="rect">
            <a:avLst/>
          </a:prstGeom>
        </p:spPr>
      </p:pic>
    </p:spTree>
    <p:extLst>
      <p:ext uri="{BB962C8B-B14F-4D97-AF65-F5344CB8AC3E}">
        <p14:creationId xmlns:p14="http://schemas.microsoft.com/office/powerpoint/2010/main" val="42000918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42883390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140584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2392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3928" y="0"/>
            <a:ext cx="4248472" cy="6858000"/>
          </a:xfrm>
          <a:prstGeom prst="rect">
            <a:avLst/>
          </a:prstGeom>
        </p:spPr>
      </p:pic>
    </p:spTree>
    <p:extLst>
      <p:ext uri="{BB962C8B-B14F-4D97-AF65-F5344CB8AC3E}">
        <p14:creationId xmlns:p14="http://schemas.microsoft.com/office/powerpoint/2010/main" val="23886427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Alameda de Cervantes en Soria</a:t>
            </a:r>
          </a:p>
        </p:txBody>
      </p:sp>
      <p:sp>
        <p:nvSpPr>
          <p:cNvPr id="3" name="2 Marcador de contenido"/>
          <p:cNvSpPr>
            <a:spLocks noGrp="1"/>
          </p:cNvSpPr>
          <p:nvPr>
            <p:ph idx="1"/>
          </p:nvPr>
        </p:nvSpPr>
        <p:spPr/>
        <p:txBody>
          <a:bodyPr>
            <a:normAutofit/>
          </a:bodyPr>
          <a:lstStyle/>
          <a:p>
            <a:r>
              <a:rPr lang="es-ES" sz="2000" dirty="0"/>
              <a:t>La Alameda de Cervantes, conocida popularmente como "La Dehesa", es el jardín por excelencia de la ciudad de Soria (Castilla y León, España), no solo por su ubicación en el mismo centro de la ciudad, donde conviven cientos y cientos de especies de vegetación, sino por su alto valor cultural y paisajístico. Además, es uno de los jardines públicos más antiguos de España y de Europa.</a:t>
            </a:r>
          </a:p>
          <a:p>
            <a:r>
              <a:rPr lang="es-ES" sz="2000" dirty="0"/>
              <a:t>La primera noticia que hace referencia a “La Dehesa” aparece a comienzos del siglo XII, cuando después de consolidarse Soria como núcleo urbano, en 1126 el abad del Monasterio de San Millán de la Cogolla, fray Pedro, hizo una “pressura” de una dehesa para “alimentar los ganados de la comunidad extramuros de la ciudad”.</a:t>
            </a:r>
          </a:p>
        </p:txBody>
      </p:sp>
    </p:spTree>
    <p:extLst>
      <p:ext uri="{BB962C8B-B14F-4D97-AF65-F5344CB8AC3E}">
        <p14:creationId xmlns:p14="http://schemas.microsoft.com/office/powerpoint/2010/main" val="13736268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239000" cy="6195088"/>
          </a:xfrm>
        </p:spPr>
        <p:txBody>
          <a:bodyPr>
            <a:normAutofit lnSpcReduction="10000"/>
          </a:bodyPr>
          <a:lstStyle/>
          <a:p>
            <a:r>
              <a:rPr lang="es-ES" sz="2000" dirty="0"/>
              <a:t>“La Dehesa”, jardín botánico de la ciudad de Soria, es un auténtico testimonio de biodiversidad vegetal donde conocer y contemplar plantas autóctonas y otras de origen lejano y exótico. Este pulmón soriano de 9.23 hectáreas de extensión, se ha mantenido como lugar de encuentro con un relevante papel social en la ciudad. Componen la vegetación del parque 127 muestras de árboles y arbustos: 78 especies de árboles y 49 especies de arbustos.</a:t>
            </a:r>
          </a:p>
          <a:p>
            <a:r>
              <a:rPr lang="es-ES" sz="2000" dirty="0"/>
              <a:t>La Alameda de Cervantes se puede dividir en dos zonas claramente diferenciadas.</a:t>
            </a:r>
          </a:p>
          <a:p>
            <a:r>
              <a:rPr lang="es-ES" sz="2000" dirty="0"/>
              <a:t>Paseos y Jardines.-En la zona baja se encuentran entre jardines varias fuentes. La Fuente de los Tres Caños es la más antigua y fue realizada en 1908 para canalizar un manantial. Junto a la ermita de la Soledad en la glorieta central del parque se encontraba el popular “Árbol de la Música” plantado en 1611 junto a unos 150 olmos más, de los cuales tres ejemplares llegaron hasta nuestros días.</a:t>
            </a:r>
          </a:p>
          <a:p>
            <a:r>
              <a:rPr lang="es-ES" sz="2000" dirty="0"/>
              <a:t>Pradera de “el alto”.-En la parte más alta de la Alameda se encuentra una verde pradera rodeada por un tupido pinarcillo</a:t>
            </a:r>
          </a:p>
          <a:p>
            <a:endParaRPr lang="es-ES" sz="2000" dirty="0"/>
          </a:p>
        </p:txBody>
      </p:sp>
    </p:spTree>
    <p:extLst>
      <p:ext uri="{BB962C8B-B14F-4D97-AF65-F5344CB8AC3E}">
        <p14:creationId xmlns:p14="http://schemas.microsoft.com/office/powerpoint/2010/main" val="1153946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42"/>
          <a:stretch/>
        </p:blipFill>
        <p:spPr>
          <a:xfrm>
            <a:off x="1" y="0"/>
            <a:ext cx="8172400" cy="6858000"/>
          </a:xfrm>
          <a:prstGeom prst="rect">
            <a:avLst/>
          </a:prstGeom>
        </p:spPr>
      </p:pic>
    </p:spTree>
    <p:extLst>
      <p:ext uri="{BB962C8B-B14F-4D97-AF65-F5344CB8AC3E}">
        <p14:creationId xmlns:p14="http://schemas.microsoft.com/office/powerpoint/2010/main" val="39077468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11093687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47720" cy="6858000"/>
          </a:xfrm>
          <a:prstGeom prst="rect">
            <a:avLst/>
          </a:prstGeom>
        </p:spPr>
      </p:pic>
    </p:spTree>
    <p:extLst>
      <p:ext uri="{BB962C8B-B14F-4D97-AF65-F5344CB8AC3E}">
        <p14:creationId xmlns:p14="http://schemas.microsoft.com/office/powerpoint/2010/main" val="19540579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381631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7029400"/>
          </a:xfrm>
          <a:prstGeom prst="rect">
            <a:avLst/>
          </a:prstGeom>
        </p:spPr>
      </p:pic>
    </p:spTree>
    <p:extLst>
      <p:ext uri="{BB962C8B-B14F-4D97-AF65-F5344CB8AC3E}">
        <p14:creationId xmlns:p14="http://schemas.microsoft.com/office/powerpoint/2010/main" val="35842776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740350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100392" cy="6858000"/>
          </a:xfrm>
          <a:prstGeom prst="rect">
            <a:avLst/>
          </a:prstGeom>
        </p:spPr>
      </p:pic>
    </p:spTree>
    <p:extLst>
      <p:ext uri="{BB962C8B-B14F-4D97-AF65-F5344CB8AC3E}">
        <p14:creationId xmlns:p14="http://schemas.microsoft.com/office/powerpoint/2010/main" val="13051086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96944" cy="6858000"/>
          </a:xfrm>
          <a:prstGeom prst="rect">
            <a:avLst/>
          </a:prstGeom>
        </p:spPr>
      </p:pic>
    </p:spTree>
    <p:extLst>
      <p:ext uri="{BB962C8B-B14F-4D97-AF65-F5344CB8AC3E}">
        <p14:creationId xmlns:p14="http://schemas.microsoft.com/office/powerpoint/2010/main" val="32839229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65"/>
          <a:stretch/>
        </p:blipFill>
        <p:spPr>
          <a:xfrm>
            <a:off x="0" y="0"/>
            <a:ext cx="8172400" cy="6858000"/>
          </a:xfrm>
          <a:prstGeom prst="rect">
            <a:avLst/>
          </a:prstGeom>
        </p:spPr>
      </p:pic>
    </p:spTree>
    <p:extLst>
      <p:ext uri="{BB962C8B-B14F-4D97-AF65-F5344CB8AC3E}">
        <p14:creationId xmlns:p14="http://schemas.microsoft.com/office/powerpoint/2010/main" val="22080563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466757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399" cy="6858000"/>
          </a:xfrm>
          <a:prstGeom prst="rect">
            <a:avLst/>
          </a:prstGeom>
        </p:spPr>
      </p:pic>
    </p:spTree>
    <p:extLst>
      <p:ext uri="{BB962C8B-B14F-4D97-AF65-F5344CB8AC3E}">
        <p14:creationId xmlns:p14="http://schemas.microsoft.com/office/powerpoint/2010/main" val="29855907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11428304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Sitio Litre .-TENERIFE</a:t>
            </a:r>
          </a:p>
        </p:txBody>
      </p:sp>
      <p:sp>
        <p:nvSpPr>
          <p:cNvPr id="3" name="2 Marcador de contenido"/>
          <p:cNvSpPr>
            <a:spLocks noGrp="1"/>
          </p:cNvSpPr>
          <p:nvPr>
            <p:ph idx="1"/>
          </p:nvPr>
        </p:nvSpPr>
        <p:spPr/>
        <p:txBody>
          <a:bodyPr>
            <a:normAutofit lnSpcReduction="10000"/>
          </a:bodyPr>
          <a:lstStyle/>
          <a:p>
            <a:r>
              <a:rPr lang="es-ES" sz="2000" dirty="0"/>
              <a:t>El Jardín Sitio Litre es un jardín de propiedad privada que mantiene una gran colección de plantas tropicales y subtropicales en el municipio canario de Puerto de la Cruz en la isla de Tenerife, España. Es el jardín más antiguo de Tenerife con más de 220 años. Posee una mansión privada que data de 1730 y que durante 44 años fue sede de un convento.</a:t>
            </a:r>
          </a:p>
          <a:p>
            <a:r>
              <a:rPr lang="es-ES" sz="2000" dirty="0"/>
              <a:t>El nombre actual le viene dado por su primer propietario Archibald Little, quien compró la finca en 1774, dando lugar a que esta hacienda se denominase Little´s Place o el Sitio Little. La denominación original ha ido transformándose hasta llegar a llamarse Sitio Litre. Archibald realizó un conjunto de reformas para convertirla en un lugar de ocio y distracción. De este modo, la mansión fue reestructurada para transformarse en una fonda o quinta de descanso.</a:t>
            </a:r>
          </a:p>
        </p:txBody>
      </p:sp>
    </p:spTree>
    <p:extLst>
      <p:ext uri="{BB962C8B-B14F-4D97-AF65-F5344CB8AC3E}">
        <p14:creationId xmlns:p14="http://schemas.microsoft.com/office/powerpoint/2010/main" val="42926916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239000" cy="5979064"/>
          </a:xfrm>
        </p:spPr>
        <p:txBody>
          <a:bodyPr>
            <a:normAutofit fontScale="77500" lnSpcReduction="20000"/>
          </a:bodyPr>
          <a:lstStyle/>
          <a:p>
            <a:r>
              <a:rPr lang="es-ES" dirty="0"/>
              <a:t>Archibald Little, además, diseñó un jardín al característico estilo británico en el que plantó especies típicas de la flora canaria y tropical. En el año 1852 todo el conjunto fue vendido a Charles Smith, a cuya familia perteneció hasta 1996, cuando el empresario John Lucas la compró y la abrió al público</a:t>
            </a:r>
          </a:p>
          <a:p>
            <a:r>
              <a:rPr lang="es-ES" dirty="0"/>
              <a:t>La casona del Sitio Litre puede englobarse arquitectónicamente como una muestra más del estilo colonial preponderante en la época con alguna serie de elementos propios de la arquitectura doméstica canaria.</a:t>
            </a:r>
          </a:p>
          <a:p>
            <a:r>
              <a:rPr lang="es-ES" dirty="0"/>
              <a:t> El edificio en su parte superior, se encuentra rematado por un mirador de forma hexagonal, de estilo inglés colonial. Con el transcurso de la historia el Sitio Litre desempeñó una labor destacada como lugar de estancia para muchos extranjeros que visitaban la isla. </a:t>
            </a:r>
          </a:p>
          <a:p>
            <a:r>
              <a:rPr lang="es-ES" dirty="0"/>
              <a:t>Algunas de las personalidades que se hospedaron en la mansión fueron Thomas Debary, Alexander von Humboldt, Marianne North, André Pierre Ledru, William Wilde, Alfred Diston, Charles Piazzi Smyth, Agatha Christie, Rosalyn Christie, Isaac Latimer, Florence Du Cane, Elle Du Cane y Richard Francis Burton.</a:t>
            </a:r>
          </a:p>
        </p:txBody>
      </p:sp>
    </p:spTree>
    <p:extLst>
      <p:ext uri="{BB962C8B-B14F-4D97-AF65-F5344CB8AC3E}">
        <p14:creationId xmlns:p14="http://schemas.microsoft.com/office/powerpoint/2010/main" val="31839354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082"/>
          <a:stretch/>
        </p:blipFill>
        <p:spPr>
          <a:xfrm>
            <a:off x="0" y="0"/>
            <a:ext cx="8172400" cy="6858000"/>
          </a:xfrm>
          <a:prstGeom prst="rect">
            <a:avLst/>
          </a:prstGeom>
        </p:spPr>
      </p:pic>
    </p:spTree>
    <p:extLst>
      <p:ext uri="{BB962C8B-B14F-4D97-AF65-F5344CB8AC3E}">
        <p14:creationId xmlns:p14="http://schemas.microsoft.com/office/powerpoint/2010/main" val="2665871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696089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818642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285630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8244408" cy="6849687"/>
          </a:xfrm>
          <a:prstGeom prst="rect">
            <a:avLst/>
          </a:prstGeom>
        </p:spPr>
      </p:pic>
    </p:spTree>
    <p:extLst>
      <p:ext uri="{BB962C8B-B14F-4D97-AF65-F5344CB8AC3E}">
        <p14:creationId xmlns:p14="http://schemas.microsoft.com/office/powerpoint/2010/main" val="26969127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904858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310" t="2708" r="1551" b="7709"/>
          <a:stretch/>
        </p:blipFill>
        <p:spPr>
          <a:xfrm>
            <a:off x="0" y="0"/>
            <a:ext cx="8172400" cy="6858000"/>
          </a:xfrm>
          <a:prstGeom prst="rect">
            <a:avLst/>
          </a:prstGeom>
        </p:spPr>
      </p:pic>
    </p:spTree>
    <p:extLst>
      <p:ext uri="{BB962C8B-B14F-4D97-AF65-F5344CB8AC3E}">
        <p14:creationId xmlns:p14="http://schemas.microsoft.com/office/powerpoint/2010/main" val="37319002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1196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9"/>
            <a:ext cx="4211960" cy="3457177"/>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1960" y="-15429"/>
            <a:ext cx="3942606" cy="3588445"/>
          </a:xfrm>
          <a:prstGeom prst="rect">
            <a:avLst/>
          </a:prstGeom>
        </p:spPr>
      </p:pic>
      <p:pic>
        <p:nvPicPr>
          <p:cNvPr id="10" name="9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59" y="3429000"/>
            <a:ext cx="3959175" cy="3429000"/>
          </a:xfrm>
          <a:prstGeom prst="rect">
            <a:avLst/>
          </a:prstGeom>
        </p:spPr>
      </p:pic>
    </p:spTree>
    <p:extLst>
      <p:ext uri="{BB962C8B-B14F-4D97-AF65-F5344CB8AC3E}">
        <p14:creationId xmlns:p14="http://schemas.microsoft.com/office/powerpoint/2010/main" val="18289570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741367"/>
          </a:xfrm>
          <a:prstGeom prst="rect">
            <a:avLst/>
          </a:prstGeom>
        </p:spPr>
      </p:pic>
    </p:spTree>
    <p:extLst>
      <p:ext uri="{BB962C8B-B14F-4D97-AF65-F5344CB8AC3E}">
        <p14:creationId xmlns:p14="http://schemas.microsoft.com/office/powerpoint/2010/main" val="21039241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84" t="4375" r="2931" b="5625"/>
          <a:stretch/>
        </p:blipFill>
        <p:spPr>
          <a:xfrm>
            <a:off x="0" y="9152"/>
            <a:ext cx="8172400" cy="6848847"/>
          </a:xfrm>
          <a:prstGeom prst="rect">
            <a:avLst/>
          </a:prstGeom>
        </p:spPr>
      </p:pic>
    </p:spTree>
    <p:extLst>
      <p:ext uri="{BB962C8B-B14F-4D97-AF65-F5344CB8AC3E}">
        <p14:creationId xmlns:p14="http://schemas.microsoft.com/office/powerpoint/2010/main" val="41856370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07896" cy="6858000"/>
          </a:xfrm>
          <a:prstGeom prst="rect">
            <a:avLst/>
          </a:prstGeom>
        </p:spPr>
      </p:pic>
    </p:spTree>
    <p:extLst>
      <p:ext uri="{BB962C8B-B14F-4D97-AF65-F5344CB8AC3E}">
        <p14:creationId xmlns:p14="http://schemas.microsoft.com/office/powerpoint/2010/main" val="39002965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777093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5" y="0"/>
            <a:ext cx="8238873" cy="6858000"/>
          </a:xfrm>
          <a:prstGeom prst="rect">
            <a:avLst/>
          </a:prstGeom>
        </p:spPr>
      </p:pic>
    </p:spTree>
    <p:extLst>
      <p:ext uri="{BB962C8B-B14F-4D97-AF65-F5344CB8AC3E}">
        <p14:creationId xmlns:p14="http://schemas.microsoft.com/office/powerpoint/2010/main" val="6759475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ES" dirty="0"/>
              <a:t>Parque Grande José Antonio Labordeta, Zaragoza..</a:t>
            </a:r>
          </a:p>
        </p:txBody>
      </p:sp>
      <p:sp>
        <p:nvSpPr>
          <p:cNvPr id="4" name="3 Marcador de contenido"/>
          <p:cNvSpPr>
            <a:spLocks noGrp="1"/>
          </p:cNvSpPr>
          <p:nvPr>
            <p:ph idx="1"/>
          </p:nvPr>
        </p:nvSpPr>
        <p:spPr/>
        <p:txBody>
          <a:bodyPr>
            <a:normAutofit/>
          </a:bodyPr>
          <a:lstStyle/>
          <a:p>
            <a:r>
              <a:rPr lang="es-ES" sz="2000" dirty="0"/>
              <a:t>El Parque Grande José Antonio Labordeta es un parque de 40 hectáreas de la ciudad de Zaragoza (Aragón), situado en el distrito Universidad. Durante casi un siglo fue el parque más grande de la ciudad, hasta la construcción en el año 2008 del Parque del Agua Luis Buñuel con motivo de la Expo Zaragoza 2008.</a:t>
            </a:r>
          </a:p>
          <a:p>
            <a:r>
              <a:rPr lang="es-ES" sz="2000" dirty="0"/>
              <a:t>Desde su inauguración y hasta septiembre de 2010 oficialmente se denominó Parque de Primo de Rivera (en honor a Don Miguel Primo de Rivera) y popularmente como Parque Grande, pero tras el fallecimiento del cantautor y político José Antonio Labordeta el ayuntamiento de Zaragoza cambio de nombre al actual</a:t>
            </a:r>
          </a:p>
        </p:txBody>
      </p:sp>
    </p:spTree>
    <p:extLst>
      <p:ext uri="{BB962C8B-B14F-4D97-AF65-F5344CB8AC3E}">
        <p14:creationId xmlns:p14="http://schemas.microsoft.com/office/powerpoint/2010/main" val="18670456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normAutofit fontScale="92500" lnSpcReduction="20000"/>
          </a:bodyPr>
          <a:lstStyle/>
          <a:p>
            <a:r>
              <a:rPr lang="es-ES" sz="2000" dirty="0"/>
              <a:t>El Parque fue diseñado y construido entre los años 1913 y 1927 por iniciativa del concejal Vicente Galbe Sánchez-Plazuelos, y fue inaugurado oficialmente en 1929 por Miguel Primo de Rivera, estando entonces situado a las afueras del núcleo urbano de Zaragoza, ciudad que entonces apenas superaba los 160.000 habitantes.</a:t>
            </a:r>
          </a:p>
          <a:p>
            <a:r>
              <a:rPr lang="es-ES" sz="2000" dirty="0"/>
              <a:t>Debido al crecimiento de la ciudad, el parque se encuentra ahora dentro del núcleo urbano de la ciudad, enclavado en el distrito de Universidad y junto a edificios como el Hospital Miguel Servet, el Estadio de La Romareda y la Cámara de Comercio.</a:t>
            </a:r>
          </a:p>
          <a:p>
            <a:r>
              <a:rPr lang="es-ES" sz="2000" dirty="0"/>
              <a:t>Dentro del Parque se puede disfrutar de gran cantidad de espacios naturales y de monumentos entre los que cabe destacar:</a:t>
            </a:r>
          </a:p>
          <a:p>
            <a:r>
              <a:rPr lang="es-ES" sz="2000" dirty="0"/>
              <a:t>El acceso principal se lleva a cabo a través del Puente Trece de Septiembre, en conmemoración del día en que el general Miguel Primo de Rivera se pronunció desde la Capitanía de Barcelona, y que da paso al Paseo de San Sebastián que cuenta con jardines y fuentes de inspiración versallesca.</a:t>
            </a:r>
          </a:p>
          <a:p>
            <a:r>
              <a:rPr lang="es-ES" sz="2000" dirty="0"/>
              <a:t>Un lugar destacado es El Batallador.el Jardín Botánico, el Museo Etnológico, el Rincón de Goya, el Jardín de Invierno, el Quiosco de la Música, etc.</a:t>
            </a:r>
          </a:p>
        </p:txBody>
      </p:sp>
    </p:spTree>
    <p:extLst>
      <p:ext uri="{BB962C8B-B14F-4D97-AF65-F5344CB8AC3E}">
        <p14:creationId xmlns:p14="http://schemas.microsoft.com/office/powerpoint/2010/main" val="12675895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r="9853"/>
          <a:stretch/>
        </p:blipFill>
        <p:spPr>
          <a:xfrm>
            <a:off x="52388" y="4762"/>
            <a:ext cx="8148638" cy="6848475"/>
          </a:xfrm>
          <a:prstGeom prst="rect">
            <a:avLst/>
          </a:prstGeom>
        </p:spPr>
      </p:pic>
    </p:spTree>
    <p:extLst>
      <p:ext uri="{BB962C8B-B14F-4D97-AF65-F5344CB8AC3E}">
        <p14:creationId xmlns:p14="http://schemas.microsoft.com/office/powerpoint/2010/main" val="5439666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880765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1100618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72400" cy="6858000"/>
          </a:xfrm>
          <a:prstGeom prst="rect">
            <a:avLst/>
          </a:prstGeom>
        </p:spPr>
      </p:pic>
    </p:spTree>
    <p:extLst>
      <p:ext uri="{BB962C8B-B14F-4D97-AF65-F5344CB8AC3E}">
        <p14:creationId xmlns:p14="http://schemas.microsoft.com/office/powerpoint/2010/main" val="14809750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3145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961638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278400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3167951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360288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769061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2914"/>
            <a:ext cx="8100392" cy="6395085"/>
          </a:xfrm>
          <a:prstGeom prst="rect">
            <a:avLst/>
          </a:prstGeom>
        </p:spPr>
      </p:pic>
    </p:spTree>
    <p:extLst>
      <p:ext uri="{BB962C8B-B14F-4D97-AF65-F5344CB8AC3E}">
        <p14:creationId xmlns:p14="http://schemas.microsoft.com/office/powerpoint/2010/main" val="33722045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Heredad Nta.Sra. de los Dolores </a:t>
            </a:r>
          </a:p>
        </p:txBody>
      </p:sp>
      <p:sp>
        <p:nvSpPr>
          <p:cNvPr id="3" name="2 Marcador de contenido"/>
          <p:cNvSpPr>
            <a:spLocks noGrp="1"/>
          </p:cNvSpPr>
          <p:nvPr>
            <p:ph idx="1"/>
          </p:nvPr>
        </p:nvSpPr>
        <p:spPr/>
        <p:txBody>
          <a:bodyPr>
            <a:normAutofit fontScale="77500" lnSpcReduction="20000"/>
          </a:bodyPr>
          <a:lstStyle/>
          <a:p>
            <a:r>
              <a:rPr lang="es-ES" dirty="0"/>
              <a:t>El jardín de la Heredad de Nuestra Señora de los Dolores, también conocido como La Esfinge o La Muñeca, se encuentra en el término de Ronda. Ocupa una extensión de 2 Hectáreas, estando asentado sobre una primitiva huerta de 13 Has en la que existía una vivienda de pequeñas dimensiones que fue transformada en un palacete al estilo de la arquitectura decimonónica que sirve de fondo al jardín. </a:t>
            </a:r>
          </a:p>
          <a:p>
            <a:r>
              <a:rPr lang="es-ES" dirty="0"/>
              <a:t>La topografía del terreno es en pendiente, estando el palacete en la zona más alta. El proyecto se resuelve en distintas terrazas terraza del Palacete, Terraza de La Esfinge, Terraza de la Fuente del Delfín, Terraza del Estanque de la Rana, Terraza del Patio Andaluz y la Pérgola, que van desarrollando una narrativa de ámbitos diferenciados en su escala y formalización, presentando el jardín como múltiples recorridos sembrados de experiencias para los sentidos, un jardín tematizado.</a:t>
            </a:r>
          </a:p>
        </p:txBody>
      </p:sp>
    </p:spTree>
    <p:extLst>
      <p:ext uri="{BB962C8B-B14F-4D97-AF65-F5344CB8AC3E}">
        <p14:creationId xmlns:p14="http://schemas.microsoft.com/office/powerpoint/2010/main" val="3550267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239000" cy="6267096"/>
          </a:xfrm>
        </p:spPr>
        <p:txBody>
          <a:bodyPr>
            <a:normAutofit/>
          </a:bodyPr>
          <a:lstStyle/>
          <a:p>
            <a:r>
              <a:rPr lang="es-ES" sz="2000" dirty="0"/>
              <a:t>Carmen Abela García, Condesa de Guadalevín (1849-1924) era propietaria de las huertas y encarga el diseño del jardín.No esta documentado quien fue el autor.</a:t>
            </a:r>
          </a:p>
          <a:p>
            <a:r>
              <a:rPr lang="es-ES" sz="2000" dirty="0"/>
              <a:t>Es el escultor Enrique Marín Higuero el que realiza la escultura de La Esfinge, sin duda la pieza más representativa del Jardín y que Juan José García López en su monografía del escultor vincula con sus esculturas del Banco Pastor Antiguo Banco de Vigo 1919-1923) y del Monumento a las Repúblicas Americanas (1925-1929). Parece que su hermano, Francisco Marín Higuero, con formación en Bellas Artes y experiencia en las obras de la Iglesia del Socorro en Ronda, podría haber tenido alguna vinculación con la ejecución del jardín, aunque es un dato que no ha sido demostrado documentalmente.</a:t>
            </a:r>
          </a:p>
          <a:p>
            <a:endParaRPr lang="es-ES" sz="2000" dirty="0"/>
          </a:p>
        </p:txBody>
      </p:sp>
    </p:spTree>
    <p:extLst>
      <p:ext uri="{BB962C8B-B14F-4D97-AF65-F5344CB8AC3E}">
        <p14:creationId xmlns:p14="http://schemas.microsoft.com/office/powerpoint/2010/main" val="16198010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217658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688028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1169556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243114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44" y="0"/>
            <a:ext cx="8639944" cy="6858000"/>
          </a:xfrm>
          <a:prstGeom prst="rect">
            <a:avLst/>
          </a:prstGeom>
        </p:spPr>
      </p:pic>
    </p:spTree>
    <p:extLst>
      <p:ext uri="{BB962C8B-B14F-4D97-AF65-F5344CB8AC3E}">
        <p14:creationId xmlns:p14="http://schemas.microsoft.com/office/powerpoint/2010/main" val="17649328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7816708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792239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676632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868815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125559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732516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384105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973613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384670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671187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709033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6269022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2325322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267</TotalTime>
  <Words>3118</Words>
  <Application>Microsoft Office PowerPoint</Application>
  <PresentationFormat>Presentación en pantalla (4:3)</PresentationFormat>
  <Paragraphs>272</Paragraphs>
  <Slides>124</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Trebuchet MS</vt:lpstr>
      <vt:lpstr>Wingdings</vt:lpstr>
      <vt:lpstr>Wingdings 2</vt:lpstr>
      <vt:lpstr>Opulento</vt:lpstr>
      <vt:lpstr>Jardines Historicos DE ESPAÑA.-o</vt:lpstr>
      <vt:lpstr>Santander.-Jardines El Piquio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Pereda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Santiago.-Parque de la Alameda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Cartuja de Santa María de las Cuevas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Alameda de Cervantes en Soria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Sitio Litre .-TENERIFE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Grande José Antonio Labordeta, Zaragoza..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Heredad Nta.Sra. de los Dolores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18</cp:revision>
  <dcterms:created xsi:type="dcterms:W3CDTF">2016-05-13T08:30:24Z</dcterms:created>
  <dcterms:modified xsi:type="dcterms:W3CDTF">2018-04-03T16:33:12Z</dcterms:modified>
</cp:coreProperties>
</file>