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76"/>
  </p:notesMasterIdLst>
  <p:sldIdLst>
    <p:sldId id="256" r:id="rId2"/>
    <p:sldId id="271" r:id="rId3"/>
    <p:sldId id="257" r:id="rId4"/>
    <p:sldId id="258" r:id="rId5"/>
    <p:sldId id="259" r:id="rId6"/>
    <p:sldId id="269" r:id="rId7"/>
    <p:sldId id="260" r:id="rId8"/>
    <p:sldId id="265" r:id="rId9"/>
    <p:sldId id="270" r:id="rId10"/>
    <p:sldId id="272" r:id="rId11"/>
    <p:sldId id="273" r:id="rId12"/>
    <p:sldId id="274" r:id="rId13"/>
    <p:sldId id="275" r:id="rId14"/>
    <p:sldId id="261" r:id="rId15"/>
    <p:sldId id="262" r:id="rId16"/>
    <p:sldId id="263" r:id="rId17"/>
    <p:sldId id="276" r:id="rId18"/>
    <p:sldId id="279" r:id="rId19"/>
    <p:sldId id="278" r:id="rId20"/>
    <p:sldId id="277" r:id="rId21"/>
    <p:sldId id="280" r:id="rId22"/>
    <p:sldId id="320" r:id="rId23"/>
    <p:sldId id="289" r:id="rId24"/>
    <p:sldId id="326" r:id="rId25"/>
    <p:sldId id="329" r:id="rId26"/>
    <p:sldId id="330" r:id="rId27"/>
    <p:sldId id="331" r:id="rId28"/>
    <p:sldId id="290" r:id="rId29"/>
    <p:sldId id="321" r:id="rId30"/>
    <p:sldId id="324" r:id="rId31"/>
    <p:sldId id="322" r:id="rId32"/>
    <p:sldId id="327" r:id="rId33"/>
    <p:sldId id="323" r:id="rId34"/>
    <p:sldId id="325" r:id="rId35"/>
    <p:sldId id="328" r:id="rId36"/>
    <p:sldId id="267" r:id="rId37"/>
    <p:sldId id="268" r:id="rId38"/>
    <p:sldId id="281" r:id="rId39"/>
    <p:sldId id="282" r:id="rId40"/>
    <p:sldId id="283" r:id="rId41"/>
    <p:sldId id="284" r:id="rId42"/>
    <p:sldId id="285" r:id="rId43"/>
    <p:sldId id="286" r:id="rId44"/>
    <p:sldId id="287" r:id="rId45"/>
    <p:sldId id="288" r:id="rId46"/>
    <p:sldId id="332" r:id="rId47"/>
    <p:sldId id="292" r:id="rId48"/>
    <p:sldId id="293" r:id="rId49"/>
    <p:sldId id="294" r:id="rId50"/>
    <p:sldId id="296" r:id="rId51"/>
    <p:sldId id="295" r:id="rId52"/>
    <p:sldId id="297" r:id="rId53"/>
    <p:sldId id="298" r:id="rId54"/>
    <p:sldId id="299" r:id="rId55"/>
    <p:sldId id="300" r:id="rId56"/>
    <p:sldId id="301" r:id="rId57"/>
    <p:sldId id="302" r:id="rId58"/>
    <p:sldId id="303" r:id="rId59"/>
    <p:sldId id="304" r:id="rId60"/>
    <p:sldId id="305" r:id="rId61"/>
    <p:sldId id="306" r:id="rId62"/>
    <p:sldId id="307" r:id="rId63"/>
    <p:sldId id="308" r:id="rId64"/>
    <p:sldId id="309" r:id="rId65"/>
    <p:sldId id="310" r:id="rId66"/>
    <p:sldId id="311" r:id="rId67"/>
    <p:sldId id="312" r:id="rId68"/>
    <p:sldId id="313" r:id="rId69"/>
    <p:sldId id="314" r:id="rId70"/>
    <p:sldId id="315" r:id="rId71"/>
    <p:sldId id="316" r:id="rId72"/>
    <p:sldId id="317" r:id="rId73"/>
    <p:sldId id="318" r:id="rId74"/>
    <p:sldId id="319" r:id="rId7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p:scale>
        <a:sx n="100" d="100"/>
        <a:sy n="100" d="100"/>
      </p:scale>
      <p:origin x="0" y="2126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590D49-EE7A-43A2-8EE6-AEA4AD0175EE}" type="datetimeFigureOut">
              <a:rPr lang="es-ES" smtClean="0"/>
              <a:t>03/04/2018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7D22E7-3EE5-4BE1-ACF5-4D5B6C25A966}" type="slidenum">
              <a:rPr lang="es-ES" smtClean="0"/>
              <a:t>‹Nº›</a:t>
            </a:fld>
            <a:endParaRPr lang="es-ES" dirty="0"/>
          </a:p>
        </p:txBody>
      </p:sp>
    </p:spTree>
    <p:extLst>
      <p:ext uri="{BB962C8B-B14F-4D97-AF65-F5344CB8AC3E}">
        <p14:creationId xmlns:p14="http://schemas.microsoft.com/office/powerpoint/2010/main" val="644777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Leandro Silva Delgado</a:t>
            </a:r>
          </a:p>
        </p:txBody>
      </p:sp>
      <p:sp>
        <p:nvSpPr>
          <p:cNvPr id="4" name="3 Marcador de número de diapositiva"/>
          <p:cNvSpPr>
            <a:spLocks noGrp="1"/>
          </p:cNvSpPr>
          <p:nvPr>
            <p:ph type="sldNum" sz="quarter" idx="10"/>
          </p:nvPr>
        </p:nvSpPr>
        <p:spPr/>
        <p:txBody>
          <a:bodyPr/>
          <a:lstStyle/>
          <a:p>
            <a:fld id="{9A7D22E7-3EE5-4BE1-ACF5-4D5B6C25A966}" type="slidenum">
              <a:rPr lang="es-ES" smtClean="0"/>
              <a:t>2</a:t>
            </a:fld>
            <a:endParaRPr lang="es-ES" dirty="0"/>
          </a:p>
        </p:txBody>
      </p:sp>
    </p:spTree>
    <p:extLst>
      <p:ext uri="{BB962C8B-B14F-4D97-AF65-F5344CB8AC3E}">
        <p14:creationId xmlns:p14="http://schemas.microsoft.com/office/powerpoint/2010/main" val="18481844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Espàñol del Descubrimiento</a:t>
            </a:r>
          </a:p>
        </p:txBody>
      </p:sp>
      <p:sp>
        <p:nvSpPr>
          <p:cNvPr id="4" name="3 Marcador de número de diapositiva"/>
          <p:cNvSpPr>
            <a:spLocks noGrp="1"/>
          </p:cNvSpPr>
          <p:nvPr>
            <p:ph type="sldNum" sz="quarter" idx="10"/>
          </p:nvPr>
        </p:nvSpPr>
        <p:spPr/>
        <p:txBody>
          <a:bodyPr/>
          <a:lstStyle/>
          <a:p>
            <a:fld id="{9A7D22E7-3EE5-4BE1-ACF5-4D5B6C25A966}" type="slidenum">
              <a:rPr lang="es-ES" smtClean="0"/>
              <a:t>10</a:t>
            </a:fld>
            <a:endParaRPr lang="es-ES" dirty="0"/>
          </a:p>
        </p:txBody>
      </p:sp>
    </p:spTree>
    <p:extLst>
      <p:ext uri="{BB962C8B-B14F-4D97-AF65-F5344CB8AC3E}">
        <p14:creationId xmlns:p14="http://schemas.microsoft.com/office/powerpoint/2010/main" val="1948985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Espàñol del Descubrimiento</a:t>
            </a:r>
          </a:p>
        </p:txBody>
      </p:sp>
      <p:sp>
        <p:nvSpPr>
          <p:cNvPr id="4" name="3 Marcador de número de diapositiva"/>
          <p:cNvSpPr>
            <a:spLocks noGrp="1"/>
          </p:cNvSpPr>
          <p:nvPr>
            <p:ph type="sldNum" sz="quarter" idx="10"/>
          </p:nvPr>
        </p:nvSpPr>
        <p:spPr/>
        <p:txBody>
          <a:bodyPr/>
          <a:lstStyle/>
          <a:p>
            <a:fld id="{9A7D22E7-3EE5-4BE1-ACF5-4D5B6C25A966}" type="slidenum">
              <a:rPr lang="es-ES" smtClean="0"/>
              <a:t>11</a:t>
            </a:fld>
            <a:endParaRPr lang="es-ES" dirty="0"/>
          </a:p>
        </p:txBody>
      </p:sp>
    </p:spTree>
    <p:extLst>
      <p:ext uri="{BB962C8B-B14F-4D97-AF65-F5344CB8AC3E}">
        <p14:creationId xmlns:p14="http://schemas.microsoft.com/office/powerpoint/2010/main" val="1660485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Espàñol del Descubrimiento</a:t>
            </a:r>
          </a:p>
        </p:txBody>
      </p:sp>
      <p:sp>
        <p:nvSpPr>
          <p:cNvPr id="4" name="3 Marcador de número de diapositiva"/>
          <p:cNvSpPr>
            <a:spLocks noGrp="1"/>
          </p:cNvSpPr>
          <p:nvPr>
            <p:ph type="sldNum" sz="quarter" idx="10"/>
          </p:nvPr>
        </p:nvSpPr>
        <p:spPr/>
        <p:txBody>
          <a:bodyPr/>
          <a:lstStyle/>
          <a:p>
            <a:fld id="{9A7D22E7-3EE5-4BE1-ACF5-4D5B6C25A966}" type="slidenum">
              <a:rPr lang="es-ES" smtClean="0"/>
              <a:t>12</a:t>
            </a:fld>
            <a:endParaRPr lang="es-ES" dirty="0"/>
          </a:p>
        </p:txBody>
      </p:sp>
    </p:spTree>
    <p:extLst>
      <p:ext uri="{BB962C8B-B14F-4D97-AF65-F5344CB8AC3E}">
        <p14:creationId xmlns:p14="http://schemas.microsoft.com/office/powerpoint/2010/main" val="2436621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Museo Nacional de Artes Visuales.</a:t>
            </a:r>
          </a:p>
        </p:txBody>
      </p:sp>
      <p:sp>
        <p:nvSpPr>
          <p:cNvPr id="4" name="3 Marcador de número de diapositiva"/>
          <p:cNvSpPr>
            <a:spLocks noGrp="1"/>
          </p:cNvSpPr>
          <p:nvPr>
            <p:ph type="sldNum" sz="quarter" idx="10"/>
          </p:nvPr>
        </p:nvSpPr>
        <p:spPr/>
        <p:txBody>
          <a:bodyPr/>
          <a:lstStyle/>
          <a:p>
            <a:fld id="{9A7D22E7-3EE5-4BE1-ACF5-4D5B6C25A966}" type="slidenum">
              <a:rPr lang="es-ES" smtClean="0"/>
              <a:t>17</a:t>
            </a:fld>
            <a:endParaRPr lang="es-ES" dirty="0"/>
          </a:p>
        </p:txBody>
      </p:sp>
    </p:spTree>
    <p:extLst>
      <p:ext uri="{BB962C8B-B14F-4D97-AF65-F5344CB8AC3E}">
        <p14:creationId xmlns:p14="http://schemas.microsoft.com/office/powerpoint/2010/main" val="8745285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Museo Nacional de Artes Visuales.</a:t>
            </a:r>
          </a:p>
        </p:txBody>
      </p:sp>
      <p:sp>
        <p:nvSpPr>
          <p:cNvPr id="4" name="3 Marcador de número de diapositiva"/>
          <p:cNvSpPr>
            <a:spLocks noGrp="1"/>
          </p:cNvSpPr>
          <p:nvPr>
            <p:ph type="sldNum" sz="quarter" idx="10"/>
          </p:nvPr>
        </p:nvSpPr>
        <p:spPr/>
        <p:txBody>
          <a:bodyPr/>
          <a:lstStyle/>
          <a:p>
            <a:fld id="{9A7D22E7-3EE5-4BE1-ACF5-4D5B6C25A966}" type="slidenum">
              <a:rPr lang="es-ES" smtClean="0"/>
              <a:t>19</a:t>
            </a:fld>
            <a:endParaRPr lang="es-ES" dirty="0"/>
          </a:p>
        </p:txBody>
      </p:sp>
    </p:spTree>
    <p:extLst>
      <p:ext uri="{BB962C8B-B14F-4D97-AF65-F5344CB8AC3E}">
        <p14:creationId xmlns:p14="http://schemas.microsoft.com/office/powerpoint/2010/main" val="21991612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Museo Nacional de Artes Visuales.</a:t>
            </a:r>
          </a:p>
        </p:txBody>
      </p:sp>
      <p:sp>
        <p:nvSpPr>
          <p:cNvPr id="4" name="3 Marcador de número de diapositiva"/>
          <p:cNvSpPr>
            <a:spLocks noGrp="1"/>
          </p:cNvSpPr>
          <p:nvPr>
            <p:ph type="sldNum" sz="quarter" idx="10"/>
          </p:nvPr>
        </p:nvSpPr>
        <p:spPr/>
        <p:txBody>
          <a:bodyPr/>
          <a:lstStyle/>
          <a:p>
            <a:fld id="{9A7D22E7-3EE5-4BE1-ACF5-4D5B6C25A966}" type="slidenum">
              <a:rPr lang="es-ES" smtClean="0"/>
              <a:t>20</a:t>
            </a:fld>
            <a:endParaRPr lang="es-ES" dirty="0"/>
          </a:p>
        </p:txBody>
      </p:sp>
    </p:spTree>
    <p:extLst>
      <p:ext uri="{BB962C8B-B14F-4D97-AF65-F5344CB8AC3E}">
        <p14:creationId xmlns:p14="http://schemas.microsoft.com/office/powerpoint/2010/main" val="13354053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Museo Nacional de Artes Visuales.</a:t>
            </a:r>
          </a:p>
        </p:txBody>
      </p:sp>
      <p:sp>
        <p:nvSpPr>
          <p:cNvPr id="4" name="3 Marcador de número de diapositiva"/>
          <p:cNvSpPr>
            <a:spLocks noGrp="1"/>
          </p:cNvSpPr>
          <p:nvPr>
            <p:ph type="sldNum" sz="quarter" idx="10"/>
          </p:nvPr>
        </p:nvSpPr>
        <p:spPr/>
        <p:txBody>
          <a:bodyPr/>
          <a:lstStyle/>
          <a:p>
            <a:fld id="{9A7D22E7-3EE5-4BE1-ACF5-4D5B6C25A966}" type="slidenum">
              <a:rPr lang="es-ES" smtClean="0"/>
              <a:t>21</a:t>
            </a:fld>
            <a:endParaRPr lang="es-ES" dirty="0"/>
          </a:p>
        </p:txBody>
      </p:sp>
    </p:spTree>
    <p:extLst>
      <p:ext uri="{BB962C8B-B14F-4D97-AF65-F5344CB8AC3E}">
        <p14:creationId xmlns:p14="http://schemas.microsoft.com/office/powerpoint/2010/main" val="14349082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Real Jardin Botanico de Madrid</a:t>
            </a:r>
          </a:p>
        </p:txBody>
      </p:sp>
      <p:sp>
        <p:nvSpPr>
          <p:cNvPr id="4" name="3 Marcador de número de diapositiva"/>
          <p:cNvSpPr>
            <a:spLocks noGrp="1"/>
          </p:cNvSpPr>
          <p:nvPr>
            <p:ph type="sldNum" sz="quarter" idx="10"/>
          </p:nvPr>
        </p:nvSpPr>
        <p:spPr/>
        <p:txBody>
          <a:bodyPr/>
          <a:lstStyle/>
          <a:p>
            <a:fld id="{9A7D22E7-3EE5-4BE1-ACF5-4D5B6C25A966}" type="slidenum">
              <a:rPr lang="es-ES" smtClean="0"/>
              <a:t>23</a:t>
            </a:fld>
            <a:endParaRPr lang="es-ES" dirty="0"/>
          </a:p>
        </p:txBody>
      </p:sp>
    </p:spTree>
    <p:extLst>
      <p:ext uri="{BB962C8B-B14F-4D97-AF65-F5344CB8AC3E}">
        <p14:creationId xmlns:p14="http://schemas.microsoft.com/office/powerpoint/2010/main" val="11237603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Real Jardin Botanico de Madrid</a:t>
            </a:r>
          </a:p>
          <a:p>
            <a:endParaRPr lang="es-ES" dirty="0"/>
          </a:p>
        </p:txBody>
      </p:sp>
      <p:sp>
        <p:nvSpPr>
          <p:cNvPr id="4" name="3 Marcador de número de diapositiva"/>
          <p:cNvSpPr>
            <a:spLocks noGrp="1"/>
          </p:cNvSpPr>
          <p:nvPr>
            <p:ph type="sldNum" sz="quarter" idx="10"/>
          </p:nvPr>
        </p:nvSpPr>
        <p:spPr/>
        <p:txBody>
          <a:bodyPr/>
          <a:lstStyle/>
          <a:p>
            <a:fld id="{9A7D22E7-3EE5-4BE1-ACF5-4D5B6C25A966}" type="slidenum">
              <a:rPr lang="es-ES" smtClean="0"/>
              <a:t>24</a:t>
            </a:fld>
            <a:endParaRPr lang="es-ES" dirty="0"/>
          </a:p>
        </p:txBody>
      </p:sp>
    </p:spTree>
    <p:extLst>
      <p:ext uri="{BB962C8B-B14F-4D97-AF65-F5344CB8AC3E}">
        <p14:creationId xmlns:p14="http://schemas.microsoft.com/office/powerpoint/2010/main" val="5794299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Real Jardin Botanico de Madrid.-Pabellón Villanueva</a:t>
            </a:r>
          </a:p>
        </p:txBody>
      </p:sp>
      <p:sp>
        <p:nvSpPr>
          <p:cNvPr id="4" name="3 Marcador de número de diapositiva"/>
          <p:cNvSpPr>
            <a:spLocks noGrp="1"/>
          </p:cNvSpPr>
          <p:nvPr>
            <p:ph type="sldNum" sz="quarter" idx="10"/>
          </p:nvPr>
        </p:nvSpPr>
        <p:spPr/>
        <p:txBody>
          <a:bodyPr/>
          <a:lstStyle/>
          <a:p>
            <a:fld id="{9A7D22E7-3EE5-4BE1-ACF5-4D5B6C25A966}" type="slidenum">
              <a:rPr lang="es-ES" smtClean="0"/>
              <a:t>25</a:t>
            </a:fld>
            <a:endParaRPr lang="es-ES" dirty="0"/>
          </a:p>
        </p:txBody>
      </p:sp>
    </p:spTree>
    <p:extLst>
      <p:ext uri="{BB962C8B-B14F-4D97-AF65-F5344CB8AC3E}">
        <p14:creationId xmlns:p14="http://schemas.microsoft.com/office/powerpoint/2010/main" val="735857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Real Jardin Botanico de Madrid</a:t>
            </a:r>
          </a:p>
        </p:txBody>
      </p:sp>
      <p:sp>
        <p:nvSpPr>
          <p:cNvPr id="4" name="3 Marcador de número de diapositiva"/>
          <p:cNvSpPr>
            <a:spLocks noGrp="1"/>
          </p:cNvSpPr>
          <p:nvPr>
            <p:ph type="sldNum" sz="quarter" idx="10"/>
          </p:nvPr>
        </p:nvSpPr>
        <p:spPr/>
        <p:txBody>
          <a:bodyPr/>
          <a:lstStyle/>
          <a:p>
            <a:fld id="{9A7D22E7-3EE5-4BE1-ACF5-4D5B6C25A966}" type="slidenum">
              <a:rPr lang="es-ES" smtClean="0"/>
              <a:t>27</a:t>
            </a:fld>
            <a:endParaRPr lang="es-ES" dirty="0"/>
          </a:p>
        </p:txBody>
      </p:sp>
    </p:spTree>
    <p:extLst>
      <p:ext uri="{BB962C8B-B14F-4D97-AF65-F5344CB8AC3E}">
        <p14:creationId xmlns:p14="http://schemas.microsoft.com/office/powerpoint/2010/main" val="22292931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Real Jardin Botanico de Madrid</a:t>
            </a:r>
          </a:p>
          <a:p>
            <a:endParaRPr lang="es-ES" dirty="0"/>
          </a:p>
        </p:txBody>
      </p:sp>
      <p:sp>
        <p:nvSpPr>
          <p:cNvPr id="4" name="3 Marcador de número de diapositiva"/>
          <p:cNvSpPr>
            <a:spLocks noGrp="1"/>
          </p:cNvSpPr>
          <p:nvPr>
            <p:ph type="sldNum" sz="quarter" idx="10"/>
          </p:nvPr>
        </p:nvSpPr>
        <p:spPr/>
        <p:txBody>
          <a:bodyPr/>
          <a:lstStyle/>
          <a:p>
            <a:fld id="{9A7D22E7-3EE5-4BE1-ACF5-4D5B6C25A966}" type="slidenum">
              <a:rPr lang="es-ES" smtClean="0"/>
              <a:t>28</a:t>
            </a:fld>
            <a:endParaRPr lang="es-ES" dirty="0"/>
          </a:p>
        </p:txBody>
      </p:sp>
    </p:spTree>
    <p:extLst>
      <p:ext uri="{BB962C8B-B14F-4D97-AF65-F5344CB8AC3E}">
        <p14:creationId xmlns:p14="http://schemas.microsoft.com/office/powerpoint/2010/main" val="1797147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Real Jardin Botanico de Madrid</a:t>
            </a:r>
          </a:p>
        </p:txBody>
      </p:sp>
      <p:sp>
        <p:nvSpPr>
          <p:cNvPr id="4" name="3 Marcador de número de diapositiva"/>
          <p:cNvSpPr>
            <a:spLocks noGrp="1"/>
          </p:cNvSpPr>
          <p:nvPr>
            <p:ph type="sldNum" sz="quarter" idx="10"/>
          </p:nvPr>
        </p:nvSpPr>
        <p:spPr/>
        <p:txBody>
          <a:bodyPr/>
          <a:lstStyle/>
          <a:p>
            <a:fld id="{9A7D22E7-3EE5-4BE1-ACF5-4D5B6C25A966}" type="slidenum">
              <a:rPr lang="es-ES" smtClean="0"/>
              <a:t>29</a:t>
            </a:fld>
            <a:endParaRPr lang="es-ES" dirty="0"/>
          </a:p>
        </p:txBody>
      </p:sp>
    </p:spTree>
    <p:extLst>
      <p:ext uri="{BB962C8B-B14F-4D97-AF65-F5344CB8AC3E}">
        <p14:creationId xmlns:p14="http://schemas.microsoft.com/office/powerpoint/2010/main" val="34617558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Real Jardin Botanico de Madrid</a:t>
            </a:r>
          </a:p>
        </p:txBody>
      </p:sp>
      <p:sp>
        <p:nvSpPr>
          <p:cNvPr id="4" name="3 Marcador de número de diapositiva"/>
          <p:cNvSpPr>
            <a:spLocks noGrp="1"/>
          </p:cNvSpPr>
          <p:nvPr>
            <p:ph type="sldNum" sz="quarter" idx="10"/>
          </p:nvPr>
        </p:nvSpPr>
        <p:spPr/>
        <p:txBody>
          <a:bodyPr/>
          <a:lstStyle/>
          <a:p>
            <a:fld id="{9A7D22E7-3EE5-4BE1-ACF5-4D5B6C25A966}" type="slidenum">
              <a:rPr lang="es-ES" smtClean="0"/>
              <a:t>30</a:t>
            </a:fld>
            <a:endParaRPr lang="es-ES" dirty="0"/>
          </a:p>
        </p:txBody>
      </p:sp>
    </p:spTree>
    <p:extLst>
      <p:ext uri="{BB962C8B-B14F-4D97-AF65-F5344CB8AC3E}">
        <p14:creationId xmlns:p14="http://schemas.microsoft.com/office/powerpoint/2010/main" val="34662587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Real Jardin Botanico de Madrid</a:t>
            </a:r>
          </a:p>
          <a:p>
            <a:endParaRPr lang="es-ES" dirty="0"/>
          </a:p>
        </p:txBody>
      </p:sp>
      <p:sp>
        <p:nvSpPr>
          <p:cNvPr id="4" name="3 Marcador de número de diapositiva"/>
          <p:cNvSpPr>
            <a:spLocks noGrp="1"/>
          </p:cNvSpPr>
          <p:nvPr>
            <p:ph type="sldNum" sz="quarter" idx="10"/>
          </p:nvPr>
        </p:nvSpPr>
        <p:spPr/>
        <p:txBody>
          <a:bodyPr/>
          <a:lstStyle/>
          <a:p>
            <a:fld id="{9A7D22E7-3EE5-4BE1-ACF5-4D5B6C25A966}" type="slidenum">
              <a:rPr lang="es-ES" smtClean="0"/>
              <a:t>31</a:t>
            </a:fld>
            <a:endParaRPr lang="es-ES" dirty="0"/>
          </a:p>
        </p:txBody>
      </p:sp>
    </p:spTree>
    <p:extLst>
      <p:ext uri="{BB962C8B-B14F-4D97-AF65-F5344CB8AC3E}">
        <p14:creationId xmlns:p14="http://schemas.microsoft.com/office/powerpoint/2010/main" val="23409422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Real Jardin Botanico de Madrid</a:t>
            </a:r>
          </a:p>
        </p:txBody>
      </p:sp>
      <p:sp>
        <p:nvSpPr>
          <p:cNvPr id="4" name="3 Marcador de número de diapositiva"/>
          <p:cNvSpPr>
            <a:spLocks noGrp="1"/>
          </p:cNvSpPr>
          <p:nvPr>
            <p:ph type="sldNum" sz="quarter" idx="10"/>
          </p:nvPr>
        </p:nvSpPr>
        <p:spPr/>
        <p:txBody>
          <a:bodyPr/>
          <a:lstStyle/>
          <a:p>
            <a:fld id="{9A7D22E7-3EE5-4BE1-ACF5-4D5B6C25A966}" type="slidenum">
              <a:rPr lang="es-ES" smtClean="0"/>
              <a:t>32</a:t>
            </a:fld>
            <a:endParaRPr lang="es-ES" dirty="0"/>
          </a:p>
        </p:txBody>
      </p:sp>
    </p:spTree>
    <p:extLst>
      <p:ext uri="{BB962C8B-B14F-4D97-AF65-F5344CB8AC3E}">
        <p14:creationId xmlns:p14="http://schemas.microsoft.com/office/powerpoint/2010/main" val="9616796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Real Jardin Botanico de Madrid</a:t>
            </a:r>
          </a:p>
          <a:p>
            <a:endParaRPr lang="es-ES" dirty="0"/>
          </a:p>
        </p:txBody>
      </p:sp>
      <p:sp>
        <p:nvSpPr>
          <p:cNvPr id="4" name="3 Marcador de número de diapositiva"/>
          <p:cNvSpPr>
            <a:spLocks noGrp="1"/>
          </p:cNvSpPr>
          <p:nvPr>
            <p:ph type="sldNum" sz="quarter" idx="10"/>
          </p:nvPr>
        </p:nvSpPr>
        <p:spPr/>
        <p:txBody>
          <a:bodyPr/>
          <a:lstStyle/>
          <a:p>
            <a:fld id="{9A7D22E7-3EE5-4BE1-ACF5-4D5B6C25A966}" type="slidenum">
              <a:rPr lang="es-ES" smtClean="0"/>
              <a:t>33</a:t>
            </a:fld>
            <a:endParaRPr lang="es-ES" dirty="0"/>
          </a:p>
        </p:txBody>
      </p:sp>
    </p:spTree>
    <p:extLst>
      <p:ext uri="{BB962C8B-B14F-4D97-AF65-F5344CB8AC3E}">
        <p14:creationId xmlns:p14="http://schemas.microsoft.com/office/powerpoint/2010/main" val="37862178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Real Jardin Botanico de Madrid</a:t>
            </a:r>
          </a:p>
        </p:txBody>
      </p:sp>
      <p:sp>
        <p:nvSpPr>
          <p:cNvPr id="4" name="3 Marcador de número de diapositiva"/>
          <p:cNvSpPr>
            <a:spLocks noGrp="1"/>
          </p:cNvSpPr>
          <p:nvPr>
            <p:ph type="sldNum" sz="quarter" idx="10"/>
          </p:nvPr>
        </p:nvSpPr>
        <p:spPr/>
        <p:txBody>
          <a:bodyPr/>
          <a:lstStyle/>
          <a:p>
            <a:fld id="{9A7D22E7-3EE5-4BE1-ACF5-4D5B6C25A966}" type="slidenum">
              <a:rPr lang="es-ES" smtClean="0"/>
              <a:t>34</a:t>
            </a:fld>
            <a:endParaRPr lang="es-ES" dirty="0"/>
          </a:p>
        </p:txBody>
      </p:sp>
    </p:spTree>
    <p:extLst>
      <p:ext uri="{BB962C8B-B14F-4D97-AF65-F5344CB8AC3E}">
        <p14:creationId xmlns:p14="http://schemas.microsoft.com/office/powerpoint/2010/main" val="22035313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Real Jardin Botanico de Madrid</a:t>
            </a:r>
          </a:p>
          <a:p>
            <a:endParaRPr lang="es-ES" dirty="0"/>
          </a:p>
        </p:txBody>
      </p:sp>
      <p:sp>
        <p:nvSpPr>
          <p:cNvPr id="4" name="3 Marcador de número de diapositiva"/>
          <p:cNvSpPr>
            <a:spLocks noGrp="1"/>
          </p:cNvSpPr>
          <p:nvPr>
            <p:ph type="sldNum" sz="quarter" idx="10"/>
          </p:nvPr>
        </p:nvSpPr>
        <p:spPr/>
        <p:txBody>
          <a:bodyPr/>
          <a:lstStyle/>
          <a:p>
            <a:fld id="{9A7D22E7-3EE5-4BE1-ACF5-4D5B6C25A966}" type="slidenum">
              <a:rPr lang="es-ES" smtClean="0"/>
              <a:t>35</a:t>
            </a:fld>
            <a:endParaRPr lang="es-ES" dirty="0"/>
          </a:p>
        </p:txBody>
      </p:sp>
    </p:spTree>
    <p:extLst>
      <p:ext uri="{BB962C8B-B14F-4D97-AF65-F5344CB8AC3E}">
        <p14:creationId xmlns:p14="http://schemas.microsoft.com/office/powerpoint/2010/main" val="18712454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Leandro Silva</a:t>
            </a:r>
          </a:p>
        </p:txBody>
      </p:sp>
      <p:sp>
        <p:nvSpPr>
          <p:cNvPr id="4" name="3 Marcador de número de diapositiva"/>
          <p:cNvSpPr>
            <a:spLocks noGrp="1"/>
          </p:cNvSpPr>
          <p:nvPr>
            <p:ph type="sldNum" sz="quarter" idx="10"/>
          </p:nvPr>
        </p:nvSpPr>
        <p:spPr/>
        <p:txBody>
          <a:bodyPr/>
          <a:lstStyle/>
          <a:p>
            <a:fld id="{9A7D22E7-3EE5-4BE1-ACF5-4D5B6C25A966}" type="slidenum">
              <a:rPr lang="es-ES" smtClean="0"/>
              <a:t>38</a:t>
            </a:fld>
            <a:endParaRPr lang="es-ES" dirty="0"/>
          </a:p>
        </p:txBody>
      </p:sp>
    </p:spTree>
    <p:extLst>
      <p:ext uri="{BB962C8B-B14F-4D97-AF65-F5344CB8AC3E}">
        <p14:creationId xmlns:p14="http://schemas.microsoft.com/office/powerpoint/2010/main" val="1356776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Romeral</a:t>
            </a:r>
            <a:r>
              <a:rPr lang="es-ES" baseline="0" dirty="0"/>
              <a:t> de San Marcos.-Segovia</a:t>
            </a:r>
            <a:endParaRPr lang="es-ES" dirty="0"/>
          </a:p>
          <a:p>
            <a:endParaRPr lang="es-ES" dirty="0"/>
          </a:p>
        </p:txBody>
      </p:sp>
      <p:sp>
        <p:nvSpPr>
          <p:cNvPr id="4" name="3 Marcador de número de diapositiva"/>
          <p:cNvSpPr>
            <a:spLocks noGrp="1"/>
          </p:cNvSpPr>
          <p:nvPr>
            <p:ph type="sldNum" sz="quarter" idx="10"/>
          </p:nvPr>
        </p:nvSpPr>
        <p:spPr/>
        <p:txBody>
          <a:bodyPr/>
          <a:lstStyle/>
          <a:p>
            <a:fld id="{9A7D22E7-3EE5-4BE1-ACF5-4D5B6C25A966}" type="slidenum">
              <a:rPr lang="es-ES" smtClean="0"/>
              <a:t>47</a:t>
            </a:fld>
            <a:endParaRPr lang="es-ES" dirty="0"/>
          </a:p>
        </p:txBody>
      </p:sp>
    </p:spTree>
    <p:extLst>
      <p:ext uri="{BB962C8B-B14F-4D97-AF65-F5344CB8AC3E}">
        <p14:creationId xmlns:p14="http://schemas.microsoft.com/office/powerpoint/2010/main" val="6005362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Romeral de San Marcos</a:t>
            </a:r>
          </a:p>
        </p:txBody>
      </p:sp>
      <p:sp>
        <p:nvSpPr>
          <p:cNvPr id="4" name="3 Marcador de número de diapositiva"/>
          <p:cNvSpPr>
            <a:spLocks noGrp="1"/>
          </p:cNvSpPr>
          <p:nvPr>
            <p:ph type="sldNum" sz="quarter" idx="10"/>
          </p:nvPr>
        </p:nvSpPr>
        <p:spPr/>
        <p:txBody>
          <a:bodyPr/>
          <a:lstStyle/>
          <a:p>
            <a:fld id="{9A7D22E7-3EE5-4BE1-ACF5-4D5B6C25A966}" type="slidenum">
              <a:rPr lang="es-ES" smtClean="0"/>
              <a:t>48</a:t>
            </a:fld>
            <a:endParaRPr lang="es-ES" dirty="0"/>
          </a:p>
        </p:txBody>
      </p:sp>
    </p:spTree>
    <p:extLst>
      <p:ext uri="{BB962C8B-B14F-4D97-AF65-F5344CB8AC3E}">
        <p14:creationId xmlns:p14="http://schemas.microsoft.com/office/powerpoint/2010/main" val="18260835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Romeral de San Marcos.-Segovia</a:t>
            </a:r>
          </a:p>
          <a:p>
            <a:endParaRPr lang="es-ES" dirty="0"/>
          </a:p>
        </p:txBody>
      </p:sp>
      <p:sp>
        <p:nvSpPr>
          <p:cNvPr id="4" name="3 Marcador de número de diapositiva"/>
          <p:cNvSpPr>
            <a:spLocks noGrp="1"/>
          </p:cNvSpPr>
          <p:nvPr>
            <p:ph type="sldNum" sz="quarter" idx="10"/>
          </p:nvPr>
        </p:nvSpPr>
        <p:spPr/>
        <p:txBody>
          <a:bodyPr/>
          <a:lstStyle/>
          <a:p>
            <a:fld id="{9A7D22E7-3EE5-4BE1-ACF5-4D5B6C25A966}" type="slidenum">
              <a:rPr lang="es-ES" smtClean="0"/>
              <a:t>49</a:t>
            </a:fld>
            <a:endParaRPr lang="es-ES" dirty="0"/>
          </a:p>
        </p:txBody>
      </p:sp>
    </p:spTree>
    <p:extLst>
      <p:ext uri="{BB962C8B-B14F-4D97-AF65-F5344CB8AC3E}">
        <p14:creationId xmlns:p14="http://schemas.microsoft.com/office/powerpoint/2010/main" val="40762872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Alcázar desde el Romeral de San Marcos.-Segovia</a:t>
            </a:r>
          </a:p>
          <a:p>
            <a:endParaRPr lang="es-ES" dirty="0"/>
          </a:p>
        </p:txBody>
      </p:sp>
      <p:sp>
        <p:nvSpPr>
          <p:cNvPr id="4" name="3 Marcador de número de diapositiva"/>
          <p:cNvSpPr>
            <a:spLocks noGrp="1"/>
          </p:cNvSpPr>
          <p:nvPr>
            <p:ph type="sldNum" sz="quarter" idx="10"/>
          </p:nvPr>
        </p:nvSpPr>
        <p:spPr/>
        <p:txBody>
          <a:bodyPr/>
          <a:lstStyle/>
          <a:p>
            <a:fld id="{9A7D22E7-3EE5-4BE1-ACF5-4D5B6C25A966}" type="slidenum">
              <a:rPr lang="es-ES" smtClean="0"/>
              <a:t>50</a:t>
            </a:fld>
            <a:endParaRPr lang="es-ES" dirty="0"/>
          </a:p>
        </p:txBody>
      </p:sp>
    </p:spTree>
    <p:extLst>
      <p:ext uri="{BB962C8B-B14F-4D97-AF65-F5344CB8AC3E}">
        <p14:creationId xmlns:p14="http://schemas.microsoft.com/office/powerpoint/2010/main" val="17243529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Romeral de San Marcos.-Segovia</a:t>
            </a:r>
          </a:p>
          <a:p>
            <a:endParaRPr lang="es-ES" dirty="0"/>
          </a:p>
        </p:txBody>
      </p:sp>
      <p:sp>
        <p:nvSpPr>
          <p:cNvPr id="4" name="3 Marcador de número de diapositiva"/>
          <p:cNvSpPr>
            <a:spLocks noGrp="1"/>
          </p:cNvSpPr>
          <p:nvPr>
            <p:ph type="sldNum" sz="quarter" idx="10"/>
          </p:nvPr>
        </p:nvSpPr>
        <p:spPr/>
        <p:txBody>
          <a:bodyPr/>
          <a:lstStyle/>
          <a:p>
            <a:fld id="{9A7D22E7-3EE5-4BE1-ACF5-4D5B6C25A966}" type="slidenum">
              <a:rPr lang="es-ES" smtClean="0"/>
              <a:t>51</a:t>
            </a:fld>
            <a:endParaRPr lang="es-ES" dirty="0"/>
          </a:p>
        </p:txBody>
      </p:sp>
    </p:spTree>
    <p:extLst>
      <p:ext uri="{BB962C8B-B14F-4D97-AF65-F5344CB8AC3E}">
        <p14:creationId xmlns:p14="http://schemas.microsoft.com/office/powerpoint/2010/main" val="41734441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Romeral de San Marcos.-Segovia</a:t>
            </a:r>
          </a:p>
          <a:p>
            <a:endParaRPr lang="es-ES" dirty="0"/>
          </a:p>
        </p:txBody>
      </p:sp>
      <p:sp>
        <p:nvSpPr>
          <p:cNvPr id="4" name="3 Marcador de número de diapositiva"/>
          <p:cNvSpPr>
            <a:spLocks noGrp="1"/>
          </p:cNvSpPr>
          <p:nvPr>
            <p:ph type="sldNum" sz="quarter" idx="10"/>
          </p:nvPr>
        </p:nvSpPr>
        <p:spPr/>
        <p:txBody>
          <a:bodyPr/>
          <a:lstStyle/>
          <a:p>
            <a:fld id="{9A7D22E7-3EE5-4BE1-ACF5-4D5B6C25A966}" type="slidenum">
              <a:rPr lang="es-ES" smtClean="0"/>
              <a:t>52</a:t>
            </a:fld>
            <a:endParaRPr lang="es-ES" dirty="0"/>
          </a:p>
        </p:txBody>
      </p:sp>
    </p:spTree>
    <p:extLst>
      <p:ext uri="{BB962C8B-B14F-4D97-AF65-F5344CB8AC3E}">
        <p14:creationId xmlns:p14="http://schemas.microsoft.com/office/powerpoint/2010/main" val="7609290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Romeral de San Marcos.-Segovia</a:t>
            </a:r>
          </a:p>
          <a:p>
            <a:endParaRPr lang="es-ES" dirty="0"/>
          </a:p>
        </p:txBody>
      </p:sp>
      <p:sp>
        <p:nvSpPr>
          <p:cNvPr id="4" name="3 Marcador de número de diapositiva"/>
          <p:cNvSpPr>
            <a:spLocks noGrp="1"/>
          </p:cNvSpPr>
          <p:nvPr>
            <p:ph type="sldNum" sz="quarter" idx="10"/>
          </p:nvPr>
        </p:nvSpPr>
        <p:spPr/>
        <p:txBody>
          <a:bodyPr/>
          <a:lstStyle/>
          <a:p>
            <a:fld id="{9A7D22E7-3EE5-4BE1-ACF5-4D5B6C25A966}" type="slidenum">
              <a:rPr lang="es-ES" smtClean="0"/>
              <a:t>53</a:t>
            </a:fld>
            <a:endParaRPr lang="es-ES" dirty="0"/>
          </a:p>
        </p:txBody>
      </p:sp>
    </p:spTree>
    <p:extLst>
      <p:ext uri="{BB962C8B-B14F-4D97-AF65-F5344CB8AC3E}">
        <p14:creationId xmlns:p14="http://schemas.microsoft.com/office/powerpoint/2010/main" val="11051440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Romeral de San Marcos.-Segovia</a:t>
            </a:r>
          </a:p>
          <a:p>
            <a:endParaRPr lang="es-ES" dirty="0"/>
          </a:p>
        </p:txBody>
      </p:sp>
      <p:sp>
        <p:nvSpPr>
          <p:cNvPr id="4" name="3 Marcador de número de diapositiva"/>
          <p:cNvSpPr>
            <a:spLocks noGrp="1"/>
          </p:cNvSpPr>
          <p:nvPr>
            <p:ph type="sldNum" sz="quarter" idx="10"/>
          </p:nvPr>
        </p:nvSpPr>
        <p:spPr/>
        <p:txBody>
          <a:bodyPr/>
          <a:lstStyle/>
          <a:p>
            <a:fld id="{9A7D22E7-3EE5-4BE1-ACF5-4D5B6C25A966}" type="slidenum">
              <a:rPr lang="es-ES" smtClean="0"/>
              <a:t>54</a:t>
            </a:fld>
            <a:endParaRPr lang="es-ES" dirty="0"/>
          </a:p>
        </p:txBody>
      </p:sp>
    </p:spTree>
    <p:extLst>
      <p:ext uri="{BB962C8B-B14F-4D97-AF65-F5344CB8AC3E}">
        <p14:creationId xmlns:p14="http://schemas.microsoft.com/office/powerpoint/2010/main" val="12299452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Romeral de San Marcos.-Segovia</a:t>
            </a:r>
          </a:p>
          <a:p>
            <a:endParaRPr lang="es-ES" dirty="0"/>
          </a:p>
        </p:txBody>
      </p:sp>
      <p:sp>
        <p:nvSpPr>
          <p:cNvPr id="4" name="3 Marcador de número de diapositiva"/>
          <p:cNvSpPr>
            <a:spLocks noGrp="1"/>
          </p:cNvSpPr>
          <p:nvPr>
            <p:ph type="sldNum" sz="quarter" idx="10"/>
          </p:nvPr>
        </p:nvSpPr>
        <p:spPr/>
        <p:txBody>
          <a:bodyPr/>
          <a:lstStyle/>
          <a:p>
            <a:fld id="{9A7D22E7-3EE5-4BE1-ACF5-4D5B6C25A966}" type="slidenum">
              <a:rPr lang="es-ES" smtClean="0"/>
              <a:t>55</a:t>
            </a:fld>
            <a:endParaRPr lang="es-ES" dirty="0"/>
          </a:p>
        </p:txBody>
      </p:sp>
    </p:spTree>
    <p:extLst>
      <p:ext uri="{BB962C8B-B14F-4D97-AF65-F5344CB8AC3E}">
        <p14:creationId xmlns:p14="http://schemas.microsoft.com/office/powerpoint/2010/main" val="30382028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Romeral de San Marcos.-Segovia</a:t>
            </a:r>
          </a:p>
          <a:p>
            <a:endParaRPr lang="es-ES" dirty="0"/>
          </a:p>
        </p:txBody>
      </p:sp>
      <p:sp>
        <p:nvSpPr>
          <p:cNvPr id="4" name="3 Marcador de número de diapositiva"/>
          <p:cNvSpPr>
            <a:spLocks noGrp="1"/>
          </p:cNvSpPr>
          <p:nvPr>
            <p:ph type="sldNum" sz="quarter" idx="10"/>
          </p:nvPr>
        </p:nvSpPr>
        <p:spPr/>
        <p:txBody>
          <a:bodyPr/>
          <a:lstStyle/>
          <a:p>
            <a:fld id="{9A7D22E7-3EE5-4BE1-ACF5-4D5B6C25A966}" type="slidenum">
              <a:rPr lang="es-ES" smtClean="0"/>
              <a:t>56</a:t>
            </a:fld>
            <a:endParaRPr lang="es-ES" dirty="0"/>
          </a:p>
        </p:txBody>
      </p:sp>
    </p:spTree>
    <p:extLst>
      <p:ext uri="{BB962C8B-B14F-4D97-AF65-F5344CB8AC3E}">
        <p14:creationId xmlns:p14="http://schemas.microsoft.com/office/powerpoint/2010/main" val="39751752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Romeral de San Marcos.-Segovia</a:t>
            </a:r>
          </a:p>
          <a:p>
            <a:endParaRPr lang="es-ES" dirty="0"/>
          </a:p>
        </p:txBody>
      </p:sp>
      <p:sp>
        <p:nvSpPr>
          <p:cNvPr id="4" name="3 Marcador de número de diapositiva"/>
          <p:cNvSpPr>
            <a:spLocks noGrp="1"/>
          </p:cNvSpPr>
          <p:nvPr>
            <p:ph type="sldNum" sz="quarter" idx="10"/>
          </p:nvPr>
        </p:nvSpPr>
        <p:spPr/>
        <p:txBody>
          <a:bodyPr/>
          <a:lstStyle/>
          <a:p>
            <a:fld id="{9A7D22E7-3EE5-4BE1-ACF5-4D5B6C25A966}" type="slidenum">
              <a:rPr lang="es-ES" smtClean="0"/>
              <a:t>57</a:t>
            </a:fld>
            <a:endParaRPr lang="es-ES" dirty="0"/>
          </a:p>
        </p:txBody>
      </p:sp>
    </p:spTree>
    <p:extLst>
      <p:ext uri="{BB962C8B-B14F-4D97-AF65-F5344CB8AC3E}">
        <p14:creationId xmlns:p14="http://schemas.microsoft.com/office/powerpoint/2010/main" val="23430841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Romeral de San Marcos.-Segovia</a:t>
            </a:r>
          </a:p>
          <a:p>
            <a:endParaRPr lang="es-ES" dirty="0"/>
          </a:p>
        </p:txBody>
      </p:sp>
      <p:sp>
        <p:nvSpPr>
          <p:cNvPr id="4" name="3 Marcador de número de diapositiva"/>
          <p:cNvSpPr>
            <a:spLocks noGrp="1"/>
          </p:cNvSpPr>
          <p:nvPr>
            <p:ph type="sldNum" sz="quarter" idx="10"/>
          </p:nvPr>
        </p:nvSpPr>
        <p:spPr/>
        <p:txBody>
          <a:bodyPr/>
          <a:lstStyle/>
          <a:p>
            <a:fld id="{9A7D22E7-3EE5-4BE1-ACF5-4D5B6C25A966}" type="slidenum">
              <a:rPr lang="es-ES" smtClean="0"/>
              <a:t>58</a:t>
            </a:fld>
            <a:endParaRPr lang="es-ES" dirty="0"/>
          </a:p>
        </p:txBody>
      </p:sp>
    </p:spTree>
    <p:extLst>
      <p:ext uri="{BB962C8B-B14F-4D97-AF65-F5344CB8AC3E}">
        <p14:creationId xmlns:p14="http://schemas.microsoft.com/office/powerpoint/2010/main" val="18252807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Romeral de San Marcos.-Segovia</a:t>
            </a:r>
          </a:p>
        </p:txBody>
      </p:sp>
      <p:sp>
        <p:nvSpPr>
          <p:cNvPr id="4" name="3 Marcador de número de diapositiva"/>
          <p:cNvSpPr>
            <a:spLocks noGrp="1"/>
          </p:cNvSpPr>
          <p:nvPr>
            <p:ph type="sldNum" sz="quarter" idx="10"/>
          </p:nvPr>
        </p:nvSpPr>
        <p:spPr/>
        <p:txBody>
          <a:bodyPr/>
          <a:lstStyle/>
          <a:p>
            <a:fld id="{9A7D22E7-3EE5-4BE1-ACF5-4D5B6C25A966}" type="slidenum">
              <a:rPr lang="es-ES" smtClean="0"/>
              <a:t>59</a:t>
            </a:fld>
            <a:endParaRPr lang="es-ES" dirty="0"/>
          </a:p>
        </p:txBody>
      </p:sp>
    </p:spTree>
    <p:extLst>
      <p:ext uri="{BB962C8B-B14F-4D97-AF65-F5344CB8AC3E}">
        <p14:creationId xmlns:p14="http://schemas.microsoft.com/office/powerpoint/2010/main" val="19395649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Romeral de San Marcos.-Segovia</a:t>
            </a:r>
          </a:p>
          <a:p>
            <a:endParaRPr lang="es-ES" dirty="0"/>
          </a:p>
        </p:txBody>
      </p:sp>
      <p:sp>
        <p:nvSpPr>
          <p:cNvPr id="4" name="3 Marcador de número de diapositiva"/>
          <p:cNvSpPr>
            <a:spLocks noGrp="1"/>
          </p:cNvSpPr>
          <p:nvPr>
            <p:ph type="sldNum" sz="quarter" idx="10"/>
          </p:nvPr>
        </p:nvSpPr>
        <p:spPr/>
        <p:txBody>
          <a:bodyPr/>
          <a:lstStyle/>
          <a:p>
            <a:fld id="{9A7D22E7-3EE5-4BE1-ACF5-4D5B6C25A966}" type="slidenum">
              <a:rPr lang="es-ES" smtClean="0"/>
              <a:t>60</a:t>
            </a:fld>
            <a:endParaRPr lang="es-ES" dirty="0"/>
          </a:p>
        </p:txBody>
      </p:sp>
    </p:spTree>
    <p:extLst>
      <p:ext uri="{BB962C8B-B14F-4D97-AF65-F5344CB8AC3E}">
        <p14:creationId xmlns:p14="http://schemas.microsoft.com/office/powerpoint/2010/main" val="1850073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Romeral de San Marcos.-Segovia</a:t>
            </a:r>
          </a:p>
          <a:p>
            <a:endParaRPr lang="es-ES" dirty="0"/>
          </a:p>
        </p:txBody>
      </p:sp>
      <p:sp>
        <p:nvSpPr>
          <p:cNvPr id="4" name="3 Marcador de número de diapositiva"/>
          <p:cNvSpPr>
            <a:spLocks noGrp="1"/>
          </p:cNvSpPr>
          <p:nvPr>
            <p:ph type="sldNum" sz="quarter" idx="10"/>
          </p:nvPr>
        </p:nvSpPr>
        <p:spPr/>
        <p:txBody>
          <a:bodyPr/>
          <a:lstStyle/>
          <a:p>
            <a:fld id="{9A7D22E7-3EE5-4BE1-ACF5-4D5B6C25A966}" type="slidenum">
              <a:rPr lang="es-ES" smtClean="0"/>
              <a:t>61</a:t>
            </a:fld>
            <a:endParaRPr lang="es-ES" dirty="0"/>
          </a:p>
        </p:txBody>
      </p:sp>
    </p:spTree>
    <p:extLst>
      <p:ext uri="{BB962C8B-B14F-4D97-AF65-F5344CB8AC3E}">
        <p14:creationId xmlns:p14="http://schemas.microsoft.com/office/powerpoint/2010/main" val="36486307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Romeral de San Marcos.-Segovia</a:t>
            </a:r>
          </a:p>
          <a:p>
            <a:endParaRPr lang="es-ES" dirty="0"/>
          </a:p>
        </p:txBody>
      </p:sp>
      <p:sp>
        <p:nvSpPr>
          <p:cNvPr id="4" name="3 Marcador de número de diapositiva"/>
          <p:cNvSpPr>
            <a:spLocks noGrp="1"/>
          </p:cNvSpPr>
          <p:nvPr>
            <p:ph type="sldNum" sz="quarter" idx="10"/>
          </p:nvPr>
        </p:nvSpPr>
        <p:spPr/>
        <p:txBody>
          <a:bodyPr/>
          <a:lstStyle/>
          <a:p>
            <a:fld id="{9A7D22E7-3EE5-4BE1-ACF5-4D5B6C25A966}" type="slidenum">
              <a:rPr lang="es-ES" smtClean="0"/>
              <a:t>62</a:t>
            </a:fld>
            <a:endParaRPr lang="es-ES" dirty="0"/>
          </a:p>
        </p:txBody>
      </p:sp>
    </p:spTree>
    <p:extLst>
      <p:ext uri="{BB962C8B-B14F-4D97-AF65-F5344CB8AC3E}">
        <p14:creationId xmlns:p14="http://schemas.microsoft.com/office/powerpoint/2010/main" val="14817232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Romeral de San Marcos.-Segovia</a:t>
            </a:r>
          </a:p>
          <a:p>
            <a:endParaRPr lang="es-ES" dirty="0"/>
          </a:p>
        </p:txBody>
      </p:sp>
      <p:sp>
        <p:nvSpPr>
          <p:cNvPr id="4" name="3 Marcador de número de diapositiva"/>
          <p:cNvSpPr>
            <a:spLocks noGrp="1"/>
          </p:cNvSpPr>
          <p:nvPr>
            <p:ph type="sldNum" sz="quarter" idx="10"/>
          </p:nvPr>
        </p:nvSpPr>
        <p:spPr/>
        <p:txBody>
          <a:bodyPr/>
          <a:lstStyle/>
          <a:p>
            <a:fld id="{9A7D22E7-3EE5-4BE1-ACF5-4D5B6C25A966}" type="slidenum">
              <a:rPr lang="es-ES" smtClean="0"/>
              <a:t>63</a:t>
            </a:fld>
            <a:endParaRPr lang="es-ES" dirty="0"/>
          </a:p>
        </p:txBody>
      </p:sp>
    </p:spTree>
    <p:extLst>
      <p:ext uri="{BB962C8B-B14F-4D97-AF65-F5344CB8AC3E}">
        <p14:creationId xmlns:p14="http://schemas.microsoft.com/office/powerpoint/2010/main" val="41116916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Romeral de San Marcos.-Segovia</a:t>
            </a:r>
          </a:p>
        </p:txBody>
      </p:sp>
      <p:sp>
        <p:nvSpPr>
          <p:cNvPr id="4" name="3 Marcador de número de diapositiva"/>
          <p:cNvSpPr>
            <a:spLocks noGrp="1"/>
          </p:cNvSpPr>
          <p:nvPr>
            <p:ph type="sldNum" sz="quarter" idx="10"/>
          </p:nvPr>
        </p:nvSpPr>
        <p:spPr/>
        <p:txBody>
          <a:bodyPr/>
          <a:lstStyle/>
          <a:p>
            <a:fld id="{9A7D22E7-3EE5-4BE1-ACF5-4D5B6C25A966}" type="slidenum">
              <a:rPr lang="es-ES" smtClean="0"/>
              <a:t>64</a:t>
            </a:fld>
            <a:endParaRPr lang="es-ES" dirty="0"/>
          </a:p>
        </p:txBody>
      </p:sp>
    </p:spTree>
    <p:extLst>
      <p:ext uri="{BB962C8B-B14F-4D97-AF65-F5344CB8AC3E}">
        <p14:creationId xmlns:p14="http://schemas.microsoft.com/office/powerpoint/2010/main" val="19419705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Romeral de San Marcos.-Segovia</a:t>
            </a:r>
          </a:p>
          <a:p>
            <a:endParaRPr lang="es-ES" dirty="0"/>
          </a:p>
        </p:txBody>
      </p:sp>
      <p:sp>
        <p:nvSpPr>
          <p:cNvPr id="4" name="3 Marcador de número de diapositiva"/>
          <p:cNvSpPr>
            <a:spLocks noGrp="1"/>
          </p:cNvSpPr>
          <p:nvPr>
            <p:ph type="sldNum" sz="quarter" idx="10"/>
          </p:nvPr>
        </p:nvSpPr>
        <p:spPr/>
        <p:txBody>
          <a:bodyPr/>
          <a:lstStyle/>
          <a:p>
            <a:fld id="{9A7D22E7-3EE5-4BE1-ACF5-4D5B6C25A966}" type="slidenum">
              <a:rPr lang="es-ES" smtClean="0"/>
              <a:t>65</a:t>
            </a:fld>
            <a:endParaRPr lang="es-ES" dirty="0"/>
          </a:p>
        </p:txBody>
      </p:sp>
    </p:spTree>
    <p:extLst>
      <p:ext uri="{BB962C8B-B14F-4D97-AF65-F5344CB8AC3E}">
        <p14:creationId xmlns:p14="http://schemas.microsoft.com/office/powerpoint/2010/main" val="10925284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Romeral de San Marcos.-Segovia</a:t>
            </a:r>
          </a:p>
          <a:p>
            <a:endParaRPr lang="es-ES" dirty="0"/>
          </a:p>
        </p:txBody>
      </p:sp>
      <p:sp>
        <p:nvSpPr>
          <p:cNvPr id="4" name="3 Marcador de número de diapositiva"/>
          <p:cNvSpPr>
            <a:spLocks noGrp="1"/>
          </p:cNvSpPr>
          <p:nvPr>
            <p:ph type="sldNum" sz="quarter" idx="10"/>
          </p:nvPr>
        </p:nvSpPr>
        <p:spPr/>
        <p:txBody>
          <a:bodyPr/>
          <a:lstStyle/>
          <a:p>
            <a:fld id="{9A7D22E7-3EE5-4BE1-ACF5-4D5B6C25A966}" type="slidenum">
              <a:rPr lang="es-ES" smtClean="0"/>
              <a:t>66</a:t>
            </a:fld>
            <a:endParaRPr lang="es-ES" dirty="0"/>
          </a:p>
        </p:txBody>
      </p:sp>
    </p:spTree>
    <p:extLst>
      <p:ext uri="{BB962C8B-B14F-4D97-AF65-F5344CB8AC3E}">
        <p14:creationId xmlns:p14="http://schemas.microsoft.com/office/powerpoint/2010/main" val="18132413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Romeral de San Marcos.-Segovia</a:t>
            </a:r>
          </a:p>
        </p:txBody>
      </p:sp>
      <p:sp>
        <p:nvSpPr>
          <p:cNvPr id="4" name="3 Marcador de número de diapositiva"/>
          <p:cNvSpPr>
            <a:spLocks noGrp="1"/>
          </p:cNvSpPr>
          <p:nvPr>
            <p:ph type="sldNum" sz="quarter" idx="10"/>
          </p:nvPr>
        </p:nvSpPr>
        <p:spPr/>
        <p:txBody>
          <a:bodyPr/>
          <a:lstStyle/>
          <a:p>
            <a:fld id="{9A7D22E7-3EE5-4BE1-ACF5-4D5B6C25A966}" type="slidenum">
              <a:rPr lang="es-ES" smtClean="0"/>
              <a:t>67</a:t>
            </a:fld>
            <a:endParaRPr lang="es-ES" dirty="0"/>
          </a:p>
        </p:txBody>
      </p:sp>
    </p:spTree>
    <p:extLst>
      <p:ext uri="{BB962C8B-B14F-4D97-AF65-F5344CB8AC3E}">
        <p14:creationId xmlns:p14="http://schemas.microsoft.com/office/powerpoint/2010/main" val="28131818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Romeral de San Marcos.-Segovia</a:t>
            </a:r>
          </a:p>
        </p:txBody>
      </p:sp>
      <p:sp>
        <p:nvSpPr>
          <p:cNvPr id="4" name="3 Marcador de número de diapositiva"/>
          <p:cNvSpPr>
            <a:spLocks noGrp="1"/>
          </p:cNvSpPr>
          <p:nvPr>
            <p:ph type="sldNum" sz="quarter" idx="10"/>
          </p:nvPr>
        </p:nvSpPr>
        <p:spPr/>
        <p:txBody>
          <a:bodyPr/>
          <a:lstStyle/>
          <a:p>
            <a:fld id="{9A7D22E7-3EE5-4BE1-ACF5-4D5B6C25A966}" type="slidenum">
              <a:rPr lang="es-ES" smtClean="0"/>
              <a:t>68</a:t>
            </a:fld>
            <a:endParaRPr lang="es-ES" dirty="0"/>
          </a:p>
        </p:txBody>
      </p:sp>
    </p:spTree>
    <p:extLst>
      <p:ext uri="{BB962C8B-B14F-4D97-AF65-F5344CB8AC3E}">
        <p14:creationId xmlns:p14="http://schemas.microsoft.com/office/powerpoint/2010/main" val="1401895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Romeral de San Marcos.-Segovia</a:t>
            </a:r>
          </a:p>
          <a:p>
            <a:endParaRPr lang="es-ES" dirty="0"/>
          </a:p>
        </p:txBody>
      </p:sp>
      <p:sp>
        <p:nvSpPr>
          <p:cNvPr id="4" name="3 Marcador de número de diapositiva"/>
          <p:cNvSpPr>
            <a:spLocks noGrp="1"/>
          </p:cNvSpPr>
          <p:nvPr>
            <p:ph type="sldNum" sz="quarter" idx="10"/>
          </p:nvPr>
        </p:nvSpPr>
        <p:spPr/>
        <p:txBody>
          <a:bodyPr/>
          <a:lstStyle/>
          <a:p>
            <a:fld id="{9A7D22E7-3EE5-4BE1-ACF5-4D5B6C25A966}" type="slidenum">
              <a:rPr lang="es-ES" smtClean="0"/>
              <a:t>69</a:t>
            </a:fld>
            <a:endParaRPr lang="es-ES" dirty="0"/>
          </a:p>
        </p:txBody>
      </p:sp>
    </p:spTree>
    <p:extLst>
      <p:ext uri="{BB962C8B-B14F-4D97-AF65-F5344CB8AC3E}">
        <p14:creationId xmlns:p14="http://schemas.microsoft.com/office/powerpoint/2010/main" val="30566048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Romeral de San Marcos.-Segovia</a:t>
            </a:r>
          </a:p>
          <a:p>
            <a:endParaRPr lang="es-ES" dirty="0"/>
          </a:p>
        </p:txBody>
      </p:sp>
      <p:sp>
        <p:nvSpPr>
          <p:cNvPr id="4" name="3 Marcador de número de diapositiva"/>
          <p:cNvSpPr>
            <a:spLocks noGrp="1"/>
          </p:cNvSpPr>
          <p:nvPr>
            <p:ph type="sldNum" sz="quarter" idx="10"/>
          </p:nvPr>
        </p:nvSpPr>
        <p:spPr/>
        <p:txBody>
          <a:bodyPr/>
          <a:lstStyle/>
          <a:p>
            <a:fld id="{9A7D22E7-3EE5-4BE1-ACF5-4D5B6C25A966}" type="slidenum">
              <a:rPr lang="es-ES" smtClean="0"/>
              <a:t>70</a:t>
            </a:fld>
            <a:endParaRPr lang="es-ES" dirty="0"/>
          </a:p>
        </p:txBody>
      </p:sp>
    </p:spTree>
    <p:extLst>
      <p:ext uri="{BB962C8B-B14F-4D97-AF65-F5344CB8AC3E}">
        <p14:creationId xmlns:p14="http://schemas.microsoft.com/office/powerpoint/2010/main" val="3788883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Romeral de San Marcos.-Segovia</a:t>
            </a:r>
          </a:p>
        </p:txBody>
      </p:sp>
      <p:sp>
        <p:nvSpPr>
          <p:cNvPr id="4" name="3 Marcador de número de diapositiva"/>
          <p:cNvSpPr>
            <a:spLocks noGrp="1"/>
          </p:cNvSpPr>
          <p:nvPr>
            <p:ph type="sldNum" sz="quarter" idx="10"/>
          </p:nvPr>
        </p:nvSpPr>
        <p:spPr/>
        <p:txBody>
          <a:bodyPr/>
          <a:lstStyle/>
          <a:p>
            <a:fld id="{9A7D22E7-3EE5-4BE1-ACF5-4D5B6C25A966}" type="slidenum">
              <a:rPr lang="es-ES" smtClean="0"/>
              <a:t>71</a:t>
            </a:fld>
            <a:endParaRPr lang="es-ES" dirty="0"/>
          </a:p>
        </p:txBody>
      </p:sp>
    </p:spTree>
    <p:extLst>
      <p:ext uri="{BB962C8B-B14F-4D97-AF65-F5344CB8AC3E}">
        <p14:creationId xmlns:p14="http://schemas.microsoft.com/office/powerpoint/2010/main" val="22424979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Romeral de San Marcos.-Segovia</a:t>
            </a:r>
          </a:p>
          <a:p>
            <a:endParaRPr lang="es-ES" dirty="0"/>
          </a:p>
        </p:txBody>
      </p:sp>
      <p:sp>
        <p:nvSpPr>
          <p:cNvPr id="4" name="3 Marcador de número de diapositiva"/>
          <p:cNvSpPr>
            <a:spLocks noGrp="1"/>
          </p:cNvSpPr>
          <p:nvPr>
            <p:ph type="sldNum" sz="quarter" idx="10"/>
          </p:nvPr>
        </p:nvSpPr>
        <p:spPr/>
        <p:txBody>
          <a:bodyPr/>
          <a:lstStyle/>
          <a:p>
            <a:fld id="{9A7D22E7-3EE5-4BE1-ACF5-4D5B6C25A966}" type="slidenum">
              <a:rPr lang="es-ES" smtClean="0"/>
              <a:t>72</a:t>
            </a:fld>
            <a:endParaRPr lang="es-ES" dirty="0"/>
          </a:p>
        </p:txBody>
      </p:sp>
    </p:spTree>
    <p:extLst>
      <p:ext uri="{BB962C8B-B14F-4D97-AF65-F5344CB8AC3E}">
        <p14:creationId xmlns:p14="http://schemas.microsoft.com/office/powerpoint/2010/main" val="28646602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Romeral de San Marcos.-Segovia. Su Viuda Julia Elena Casaravilla, a</a:t>
            </a:r>
          </a:p>
        </p:txBody>
      </p:sp>
      <p:sp>
        <p:nvSpPr>
          <p:cNvPr id="4" name="3 Marcador de número de diapositiva"/>
          <p:cNvSpPr>
            <a:spLocks noGrp="1"/>
          </p:cNvSpPr>
          <p:nvPr>
            <p:ph type="sldNum" sz="quarter" idx="10"/>
          </p:nvPr>
        </p:nvSpPr>
        <p:spPr/>
        <p:txBody>
          <a:bodyPr/>
          <a:lstStyle/>
          <a:p>
            <a:fld id="{9A7D22E7-3EE5-4BE1-ACF5-4D5B6C25A966}" type="slidenum">
              <a:rPr lang="es-ES" smtClean="0"/>
              <a:t>73</a:t>
            </a:fld>
            <a:endParaRPr lang="es-ES" dirty="0"/>
          </a:p>
        </p:txBody>
      </p:sp>
    </p:spTree>
    <p:extLst>
      <p:ext uri="{BB962C8B-B14F-4D97-AF65-F5344CB8AC3E}">
        <p14:creationId xmlns:p14="http://schemas.microsoft.com/office/powerpoint/2010/main" val="39272107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4/3/2018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95" name="Title 94"/>
          <p:cNvSpPr>
            <a:spLocks noGrp="1"/>
          </p:cNvSpPr>
          <p:nvPr>
            <p:ph type="title"/>
          </p:nvPr>
        </p:nvSpPr>
        <p:spPr>
          <a:xfrm>
            <a:off x="457200" y="4463568"/>
            <a:ext cx="8305800" cy="1143000"/>
          </a:xfrm>
        </p:spPr>
        <p:txBody>
          <a:bodyPr/>
          <a:lstStyle/>
          <a:p>
            <a:r>
              <a:rPr lang="es-ES"/>
              <a:t>Haga clic para modificar el estilo de título del patrón</a:t>
            </a:r>
            <a:endParaRPr lang="en-US"/>
          </a:p>
        </p:txBody>
      </p:sp>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91" name="Footer Placeholder 90"/>
          <p:cNvSpPr>
            <a:spLocks noGrp="1"/>
          </p:cNvSpPr>
          <p:nvPr>
            <p:ph type="ftr" sz="quarter" idx="11"/>
          </p:nvPr>
        </p:nvSpPr>
        <p:spPr/>
        <p:txBody>
          <a:bodyPr/>
          <a:lstStyle/>
          <a:p>
            <a:endParaRPr kumimoji="0" lang="en-US" dirty="0"/>
          </a:p>
        </p:txBody>
      </p:sp>
      <p:sp>
        <p:nvSpPr>
          <p:cNvPr id="92" name="Slide Number Placeholder 91"/>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4/3/2018</a:t>
            </a:fld>
            <a:endParaRPr lang="en-US" dirty="0"/>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4/3/2018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endParaRPr lang="en-US" dirty="0"/>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4/3/2018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pPr algn="r" eaLnBrk="1" latinLnBrk="0" hangingPunct="1"/>
            <a:fld id="{E6F9B8CD-342D-4579-98EC-A8FD6B7370E1}" type="datetimeFigureOut">
              <a:rPr lang="en-US" smtClean="0"/>
              <a:pPr algn="r" eaLnBrk="1" latinLnBrk="0" hangingPunct="1"/>
              <a:t>4/3/2018</a:t>
            </a:fld>
            <a:endParaRPr lang="en-US" dirty="0">
              <a:solidFill>
                <a:schemeClr val="tx2"/>
              </a:solidFill>
            </a:endParaRPr>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26.jpg"/><Relationship Id="rId4" Type="http://schemas.openxmlformats.org/officeDocument/2006/relationships/image" Target="../media/image25.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6.jpg"/></Relationships>
</file>

<file path=ppt/slides/_rels/slide5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9.jpg"/></Relationships>
</file>

<file path=ppt/slides/_rels/slide5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42.jpg"/><Relationship Id="rId4" Type="http://schemas.openxmlformats.org/officeDocument/2006/relationships/image" Target="../media/image41.jpg"/></Relationships>
</file>

<file path=ppt/slides/_rels/slide5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47.jpg"/><Relationship Id="rId5" Type="http://schemas.openxmlformats.org/officeDocument/2006/relationships/image" Target="../media/image46.jpg"/><Relationship Id="rId4" Type="http://schemas.openxmlformats.org/officeDocument/2006/relationships/image" Target="../media/image45.jpg"/></Relationships>
</file>

<file path=ppt/slides/_rels/slide6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50.jpg"/><Relationship Id="rId4" Type="http://schemas.openxmlformats.org/officeDocument/2006/relationships/image" Target="../media/image49.jpg"/></Relationships>
</file>

<file path=ppt/slides/_rels/slide6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53.jpeg"/><Relationship Id="rId4" Type="http://schemas.openxmlformats.org/officeDocument/2006/relationships/image" Target="../media/image52.jpg"/></Relationships>
</file>

<file path=ppt/slides/_rels/slide6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62.jpg"/></Relationships>
</file>

<file path=ppt/slides/_rels/slide7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7.xml"/><Relationship Id="rId1" Type="http://schemas.openxmlformats.org/officeDocument/2006/relationships/slideLayout" Target="../slideLayouts/slideLayout7.xml"/><Relationship Id="rId5" Type="http://schemas.openxmlformats.org/officeDocument/2006/relationships/image" Target="../media/image66.jpg"/><Relationship Id="rId4" Type="http://schemas.openxmlformats.org/officeDocument/2006/relationships/image" Target="../media/image65.jpg"/></Relationships>
</file>

<file path=ppt/slides/_rels/slide7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988840"/>
            <a:ext cx="4896544" cy="1800200"/>
          </a:xfrm>
        </p:spPr>
        <p:txBody>
          <a:bodyPr>
            <a:normAutofit/>
          </a:bodyPr>
          <a:lstStyle/>
          <a:p>
            <a:r>
              <a:rPr lang="es-ES" dirty="0"/>
              <a:t>LEANDRO SILVA   PAISAJISTA,PINTOR Y ARQUITECTO</a:t>
            </a:r>
          </a:p>
        </p:txBody>
      </p:sp>
      <p:sp>
        <p:nvSpPr>
          <p:cNvPr id="3" name="2 Subtítulo"/>
          <p:cNvSpPr>
            <a:spLocks noGrp="1"/>
          </p:cNvSpPr>
          <p:nvPr>
            <p:ph type="subTitle" idx="1"/>
          </p:nvPr>
        </p:nvSpPr>
        <p:spPr>
          <a:xfrm>
            <a:off x="179512" y="4149080"/>
            <a:ext cx="4419600" cy="723528"/>
          </a:xfrm>
        </p:spPr>
        <p:txBody>
          <a:bodyPr>
            <a:normAutofit fontScale="92500" lnSpcReduction="10000"/>
          </a:bodyPr>
          <a:lstStyle/>
          <a:p>
            <a:r>
              <a:rPr lang="es-ES" dirty="0"/>
              <a:t>Recopilación de textos y fotografías por</a:t>
            </a:r>
          </a:p>
          <a:p>
            <a:r>
              <a:rPr lang="es-ES" dirty="0"/>
              <a:t>JOSE ELIAS BONELLS</a:t>
            </a:r>
          </a:p>
        </p:txBody>
      </p:sp>
    </p:spTree>
    <p:extLst>
      <p:ext uri="{BB962C8B-B14F-4D97-AF65-F5344CB8AC3E}">
        <p14:creationId xmlns:p14="http://schemas.microsoft.com/office/powerpoint/2010/main" val="1071123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4681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210146"/>
          </a:xfrm>
        </p:spPr>
        <p:txBody>
          <a:bodyPr>
            <a:normAutofit/>
          </a:bodyPr>
          <a:lstStyle/>
          <a:p>
            <a:r>
              <a:rPr lang="es-ES" dirty="0"/>
              <a:t>Leandro Silva Delgado</a:t>
            </a:r>
          </a:p>
        </p:txBody>
      </p:sp>
      <p:sp>
        <p:nvSpPr>
          <p:cNvPr id="3" name="2 Marcador de contenido"/>
          <p:cNvSpPr>
            <a:spLocks noGrp="1"/>
          </p:cNvSpPr>
          <p:nvPr>
            <p:ph idx="1"/>
          </p:nvPr>
        </p:nvSpPr>
        <p:spPr/>
        <p:txBody>
          <a:bodyPr/>
          <a:lstStyle/>
          <a:p>
            <a:r>
              <a:rPr lang="es-ES" dirty="0"/>
              <a:t>Leandro Silva Delgado (1930 en Salto - 2000 en Segovia) fue un paisajista, pintor, grabador y arquitecto uruguayo. Se dedicó a la arquitectura de jardines.</a:t>
            </a:r>
          </a:p>
          <a:p>
            <a:r>
              <a:rPr lang="es-ES" dirty="0"/>
              <a:t>Estudió dibujo y pintura con José Cúneo, y con el maestro húngaro José Cziffery, entre otros. </a:t>
            </a:r>
          </a:p>
          <a:p>
            <a:r>
              <a:rPr lang="es-ES" dirty="0"/>
              <a:t>En 1952 ingresó en la Facultad de Arquitectura, y en los años 1953 y 1954 se definió su vocación de paisajista. </a:t>
            </a:r>
          </a:p>
          <a:p>
            <a:r>
              <a:rPr lang="es-ES" dirty="0"/>
              <a:t>En el Salón Nacional de 1954 obtuvo el premio ANCAP.</a:t>
            </a:r>
          </a:p>
        </p:txBody>
      </p:sp>
    </p:spTree>
    <p:extLst>
      <p:ext uri="{BB962C8B-B14F-4D97-AF65-F5344CB8AC3E}">
        <p14:creationId xmlns:p14="http://schemas.microsoft.com/office/powerpoint/2010/main" val="854062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467600" cy="6213304"/>
          </a:xfrm>
        </p:spPr>
        <p:txBody>
          <a:bodyPr>
            <a:normAutofit/>
          </a:bodyPr>
          <a:lstStyle/>
          <a:p>
            <a:r>
              <a:rPr lang="es-ES" dirty="0"/>
              <a:t>En 1957 viajó a Sao Paulo en Brasil, y por segunda vez sus obras integran el envío de Uruguay a la bienal de esa ciudad. </a:t>
            </a:r>
          </a:p>
          <a:p>
            <a:r>
              <a:rPr lang="es-ES" dirty="0"/>
              <a:t>Allí conoció a Roberto Burle Marx. Realizó luego una extensa pasantía en el taller de paisajismo de Burle Marx, convirtiéndose en uno de sus alumnos predilectos. </a:t>
            </a:r>
          </a:p>
          <a:p>
            <a:r>
              <a:rPr lang="es-ES" dirty="0"/>
              <a:t>Según sus propias palabras, este hecho marcó definitivamente su vocación de paisajista. </a:t>
            </a:r>
          </a:p>
          <a:p>
            <a:r>
              <a:rPr lang="es-ES" dirty="0"/>
              <a:t>En 1961 ingresó en la Escuela Superior de Paisaje en Versalles, donde ejerció la docencia tras su graduación.</a:t>
            </a:r>
          </a:p>
          <a:p>
            <a:r>
              <a:rPr lang="es-ES" dirty="0"/>
              <a:t> Asistió a la Escuela Superior de Bellas Artes de París donde profundizó en las técnicas del grabado y la pintura.</a:t>
            </a:r>
          </a:p>
        </p:txBody>
      </p:sp>
    </p:spTree>
    <p:extLst>
      <p:ext uri="{BB962C8B-B14F-4D97-AF65-F5344CB8AC3E}">
        <p14:creationId xmlns:p14="http://schemas.microsoft.com/office/powerpoint/2010/main" val="40350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a:bodyPr>
          <a:lstStyle/>
          <a:p>
            <a:r>
              <a:rPr lang="es-ES" dirty="0"/>
              <a:t>Expuso su pintura y grabados en diversos eventos, destacándose:</a:t>
            </a:r>
          </a:p>
          <a:p>
            <a:r>
              <a:rPr lang="es-ES" dirty="0"/>
              <a:t>Museo de Arte Moderno de París (1962),</a:t>
            </a:r>
          </a:p>
          <a:p>
            <a:r>
              <a:rPr lang="es-ES" dirty="0"/>
              <a:t>Pratt Institute de New York (1963),</a:t>
            </a:r>
          </a:p>
          <a:p>
            <a:r>
              <a:rPr lang="es-ES" dirty="0"/>
              <a:t>Salón Internacional Paris-Sud. (1966),</a:t>
            </a:r>
          </a:p>
          <a:p>
            <a:r>
              <a:rPr lang="es-ES" dirty="0"/>
              <a:t>Galerie Marie France Vaissière, Agen, París (1967),</a:t>
            </a:r>
          </a:p>
          <a:p>
            <a:r>
              <a:rPr lang="es-ES" dirty="0"/>
              <a:t>Bienal de Obra Gráfica y Arte Seriado de Segovia (1974).</a:t>
            </a:r>
          </a:p>
          <a:p>
            <a:r>
              <a:rPr lang="es-ES" dirty="0"/>
              <a:t>Galería Propac de Madrid (1975).</a:t>
            </a:r>
          </a:p>
          <a:p>
            <a:r>
              <a:rPr lang="es-ES" dirty="0"/>
              <a:t>Museo Español de Arte Contemporáneo (1976)</a:t>
            </a:r>
          </a:p>
          <a:p>
            <a:r>
              <a:rPr lang="es-ES" dirty="0"/>
              <a:t>Centro Cultural de la Villa Madrid. (1976)</a:t>
            </a:r>
          </a:p>
          <a:p>
            <a:r>
              <a:rPr lang="es-ES" dirty="0"/>
              <a:t>Casa del siglo XV en Segovia. (1976)</a:t>
            </a:r>
          </a:p>
          <a:p>
            <a:r>
              <a:rPr lang="es-ES" dirty="0"/>
              <a:t>Bienal de Obra Gráfica de Ibiza, Baleares. (1977)</a:t>
            </a:r>
          </a:p>
        </p:txBody>
      </p:sp>
    </p:spTree>
    <p:extLst>
      <p:ext uri="{BB962C8B-B14F-4D97-AF65-F5344CB8AC3E}">
        <p14:creationId xmlns:p14="http://schemas.microsoft.com/office/powerpoint/2010/main" val="179293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467600" cy="5925272"/>
          </a:xfrm>
        </p:spPr>
        <p:txBody>
          <a:bodyPr/>
          <a:lstStyle/>
          <a:p>
            <a:r>
              <a:rPr lang="es-ES" dirty="0"/>
              <a:t>III Bienal de Obra Gráfica de Seúl, Corea. (1981)</a:t>
            </a:r>
          </a:p>
          <a:p>
            <a:r>
              <a:rPr lang="es-ES" dirty="0"/>
              <a:t>Sociedad de Bellas Artes de Lisboa. (1983)</a:t>
            </a:r>
          </a:p>
          <a:p>
            <a:r>
              <a:rPr lang="es-ES" dirty="0"/>
              <a:t>Galerie Muscade, Paris. (1985)</a:t>
            </a:r>
          </a:p>
          <a:p>
            <a:r>
              <a:rPr lang="es-ES" dirty="0"/>
              <a:t>Bienal de Arte Seriado de Sevilla. (1986)</a:t>
            </a:r>
          </a:p>
          <a:p>
            <a:r>
              <a:rPr lang="es-ES" dirty="0"/>
              <a:t>Exposición Retrospectiva, Museo Nacional de Artes Visuales, Montevideo. (1987)</a:t>
            </a:r>
          </a:p>
          <a:p>
            <a:r>
              <a:rPr lang="es-ES" dirty="0"/>
              <a:t>En 1985 dirigió la restauración del parque de la estancia presidencial de Uruguay en Anchorena, en Colonia. En Montevideo una de sus obras conocidas es el jardín del Museo Nacional de Artes Visuales del Parque Rodó, en 1990.</a:t>
            </a:r>
          </a:p>
          <a:p>
            <a:r>
              <a:rPr lang="es-ES" dirty="0"/>
              <a:t> Y en homenaje a su creador el "Jardín del Descubrimiento" en el parque Solari en Salto lleva el nombre del paisajista Leandro Silva.</a:t>
            </a:r>
          </a:p>
          <a:p>
            <a:endParaRPr lang="es-ES" dirty="0"/>
          </a:p>
          <a:p>
            <a:endParaRPr lang="es-ES" dirty="0"/>
          </a:p>
        </p:txBody>
      </p:sp>
    </p:spTree>
    <p:extLst>
      <p:ext uri="{BB962C8B-B14F-4D97-AF65-F5344CB8AC3E}">
        <p14:creationId xmlns:p14="http://schemas.microsoft.com/office/powerpoint/2010/main" val="2471399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88640"/>
            <a:ext cx="7467600" cy="6285312"/>
          </a:xfrm>
        </p:spPr>
        <p:txBody>
          <a:bodyPr>
            <a:normAutofit/>
          </a:bodyPr>
          <a:lstStyle/>
          <a:p>
            <a:r>
              <a:rPr lang="es-ES" dirty="0"/>
              <a:t>También hizo obras de mayor porte en tamaño y en historia, como la restauración del real Jardín Botánico de Madrid, hecho en su tiempo por el rey Carlos III.</a:t>
            </a:r>
          </a:p>
          <a:p>
            <a:r>
              <a:rPr lang="es-ES" dirty="0"/>
              <a:t> Vivió y trabajo en España durante 30 años, fallece en el año 2000. </a:t>
            </a:r>
          </a:p>
          <a:p>
            <a:r>
              <a:rPr lang="es-ES" dirty="0"/>
              <a:t>Su legado, el archivo profesional de Leandro, ha sido donado por su viuda, Julia Casaravilla, a la Escuela Técnica Superior de Arquitectura de Madrid.</a:t>
            </a:r>
          </a:p>
        </p:txBody>
      </p:sp>
    </p:spTree>
    <p:extLst>
      <p:ext uri="{BB962C8B-B14F-4D97-AF65-F5344CB8AC3E}">
        <p14:creationId xmlns:p14="http://schemas.microsoft.com/office/powerpoint/2010/main" val="314461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Español del Descubrimiento</a:t>
            </a:r>
          </a:p>
        </p:txBody>
      </p:sp>
      <p:sp>
        <p:nvSpPr>
          <p:cNvPr id="3" name="2 Marcador de contenido"/>
          <p:cNvSpPr>
            <a:spLocks noGrp="1"/>
          </p:cNvSpPr>
          <p:nvPr>
            <p:ph idx="1"/>
          </p:nvPr>
        </p:nvSpPr>
        <p:spPr>
          <a:xfrm>
            <a:off x="457200" y="1600200"/>
            <a:ext cx="8435280" cy="4525963"/>
          </a:xfrm>
        </p:spPr>
        <p:txBody>
          <a:bodyPr>
            <a:normAutofit/>
          </a:bodyPr>
          <a:lstStyle/>
          <a:p>
            <a:r>
              <a:rPr lang="es-ES" dirty="0"/>
              <a:t>Leandro Silva Delgado, paisajista, ha realizado el proyecto del Jardín Español del Descubrimiento, una de las obras que ya están en marcha en Salto (Uruguay) para conmemorar el quinto centenario del descubrimiento de América, y que contará con toda la botánica española que aportaron los descubridores a la zona del Río de la Plata. </a:t>
            </a:r>
          </a:p>
          <a:p>
            <a:r>
              <a:rPr lang="es-ES" dirty="0"/>
              <a:t>Este uruguayo de 57 años, nacionalizado en España, también pintor y grabador, trabaja últimamente en diseños de jardines para ciegos, ancianos y niños deficientes.</a:t>
            </a:r>
          </a:p>
        </p:txBody>
      </p:sp>
    </p:spTree>
    <p:extLst>
      <p:ext uri="{BB962C8B-B14F-4D97-AF65-F5344CB8AC3E}">
        <p14:creationId xmlns:p14="http://schemas.microsoft.com/office/powerpoint/2010/main" val="1282555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80728"/>
            <a:ext cx="7467600" cy="5493224"/>
          </a:xfrm>
        </p:spPr>
        <p:txBody>
          <a:bodyPr/>
          <a:lstStyle/>
          <a:p>
            <a:r>
              <a:rPr lang="es-ES" dirty="0"/>
              <a:t>La realización del Jardín del Descubrimiento en una zona del antiguo parque Solari, de Salto, era antigua, pero Leandro Silva la tuvo que dejar aparcada mientras duró la dictadura militar. </a:t>
            </a:r>
          </a:p>
          <a:p>
            <a:r>
              <a:rPr lang="es-ES" dirty="0"/>
              <a:t>Entre tanto, Silva amplía sus estudios en Francia y decide instalarse en España.</a:t>
            </a:r>
          </a:p>
          <a:p>
            <a:r>
              <a:rPr lang="es-ES" dirty="0"/>
              <a:t>Con la llegada de la democracia a Uruguay, la idea de recoger en un jardín todas las plantas que llegaron al Río de la Plata en el período colonial se convierte en realidad con fondos de la Intendencia Municipal de Salto, ciudad natal de Silva, y apoyo del Ministerio de Cultura de Uruguay</a:t>
            </a:r>
          </a:p>
          <a:p>
            <a:endParaRPr lang="es-ES" dirty="0"/>
          </a:p>
        </p:txBody>
      </p:sp>
    </p:spTree>
    <p:extLst>
      <p:ext uri="{BB962C8B-B14F-4D97-AF65-F5344CB8AC3E}">
        <p14:creationId xmlns:p14="http://schemas.microsoft.com/office/powerpoint/2010/main" val="1580685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9167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5263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7905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2507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a:xfrm>
            <a:off x="457200" y="260648"/>
            <a:ext cx="7643192" cy="6213304"/>
          </a:xfrm>
        </p:spPr>
        <p:txBody>
          <a:bodyPr>
            <a:normAutofit/>
          </a:bodyPr>
          <a:lstStyle/>
          <a:p>
            <a:r>
              <a:rPr lang="es-ES" dirty="0"/>
              <a:t>La comisión española del V Centenario donará los azulejos para una gran alberca típica de la jardinería andaluza.</a:t>
            </a:r>
          </a:p>
          <a:p>
            <a:r>
              <a:rPr lang="es-ES" dirty="0"/>
              <a:t>Árboles frutales, plantas ornamentales y medicinales, pinos y cipreses son algunas de las especies que albergará este jardín de 3,5 hectáreas, al que se accederá por un pabellón con un lucernario realizado por el vidriero segoviano Carlos Muñoz de Pablos.</a:t>
            </a:r>
          </a:p>
          <a:p>
            <a:r>
              <a:rPr lang="es-ES" dirty="0"/>
              <a:t>La recuperación de ciertas formas de la composición y el diseño de la jardinería hispanoárabe es una de las preferencias de Silva, que ha ejecutado proyectos como el diseño del entorno de un monumento de Pablo Serrano en la plaza de Pérez Galdós, en Las Palmas de Gran Canaria; la restauración del Real Jardín Botánico de Madrid, y el de un jardín de agua en Palma de Mallorca que incluye esculturas de Henry Moore.</a:t>
            </a:r>
          </a:p>
          <a:p>
            <a:endParaRPr lang="es-ES" dirty="0"/>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36066493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a:bodyPr>
          <a:lstStyle/>
          <a:p>
            <a:endParaRPr lang="es-ES" dirty="0"/>
          </a:p>
          <a:p>
            <a:r>
              <a:rPr lang="es-ES" dirty="0"/>
              <a:t>El encargo por la Asociación de Ciegos de Montevideo (Uruguay) para diseñar un jardín que será utilizado por invidentes ha supuesto para Leandro Silva todo un trabajo de investigación con el objetivo de captar los parámetros fundamentales en la organización de un espacio destinado a personas privadas de la vista. La textura de los suelos y del follaje, el perfume de las plantas, el sonido de los árboles movidos por el aire y del agua de los surtidores y el cántico de los pájaros serán los elementos principales para llenar el mundo sensorial de los ciegos.</a:t>
            </a:r>
          </a:p>
          <a:p>
            <a:r>
              <a:rPr lang="es-ES" dirty="0"/>
              <a:t>"Este estudio del jardín para ciegos", dice Silva, "es muy enriquecedor, porque me está permitiendo llevar a cabo proyectos también para ancianos y niños deficientes. </a:t>
            </a:r>
          </a:p>
        </p:txBody>
      </p:sp>
    </p:spTree>
    <p:extLst>
      <p:ext uri="{BB962C8B-B14F-4D97-AF65-F5344CB8AC3E}">
        <p14:creationId xmlns:p14="http://schemas.microsoft.com/office/powerpoint/2010/main" val="25213365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La captación de otros aspectos del mundo sensorial y la observación del usuario del jardín me permiten comprometerme con otro tipo de parques. El jardín no es un problema de plantas ni de arbustos, sino de sensibilidad".</a:t>
            </a:r>
          </a:p>
          <a:p>
            <a:r>
              <a:rPr lang="es-ES" dirty="0"/>
              <a:t>Como réplica en la importación de especies, la botánica del Río de la Plata será expuesta en un jardín español proyectado por el arquitecto Eugenio Marqués, con quien ha colaborado Leandro Silva, para Motril (Granada).</a:t>
            </a:r>
          </a:p>
          <a:p>
            <a:r>
              <a:rPr lang="es-ES" dirty="0"/>
              <a:t> Actualmente hay un intercambio de plantas entre Salto y Motril.</a:t>
            </a:r>
          </a:p>
          <a:p>
            <a:endParaRPr lang="es-ES" dirty="0"/>
          </a:p>
          <a:p>
            <a:endParaRPr lang="es-ES" dirty="0"/>
          </a:p>
        </p:txBody>
      </p:sp>
    </p:spTree>
    <p:extLst>
      <p:ext uri="{BB962C8B-B14F-4D97-AF65-F5344CB8AC3E}">
        <p14:creationId xmlns:p14="http://schemas.microsoft.com/office/powerpoint/2010/main" val="37435464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20960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67196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1096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61220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16769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88640"/>
            <a:ext cx="7467600" cy="6285312"/>
          </a:xfrm>
        </p:spPr>
        <p:txBody>
          <a:bodyPr>
            <a:normAutofit/>
          </a:bodyPr>
          <a:lstStyle/>
          <a:p>
            <a:r>
              <a:rPr lang="es-ES" dirty="0"/>
              <a:t>Jardín Botánico de Madrid</a:t>
            </a:r>
          </a:p>
          <a:p>
            <a:r>
              <a:rPr lang="es-ES" dirty="0"/>
              <a:t>En 1969 se radicó en España donde cumplió una muy intensa actividad con proyectos de cuidada elaboración técnica y estética. El más célebre fue el de restauración del Real Jardín Botánico de Madrid (1976-1981).</a:t>
            </a:r>
          </a:p>
          <a:p>
            <a:r>
              <a:rPr lang="es-ES" dirty="0"/>
              <a:t>En su jardín experimental de Segovia realizó, desde 1972, una labor de adaptación de diversas especies al clima castellano. </a:t>
            </a:r>
          </a:p>
          <a:p>
            <a:r>
              <a:rPr lang="es-ES" dirty="0"/>
              <a:t>Obtuvo el premio de urbanismo, arquitectura y obras públicas del Ayuntamiento de Madrid en 1989. Fundador de la Escuela de Jardinería y Paisajismo Castillo de Batres, en la capital española.</a:t>
            </a:r>
          </a:p>
        </p:txBody>
      </p:sp>
    </p:spTree>
    <p:extLst>
      <p:ext uri="{BB962C8B-B14F-4D97-AF65-F5344CB8AC3E}">
        <p14:creationId xmlns:p14="http://schemas.microsoft.com/office/powerpoint/2010/main" val="4600611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756895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49402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12127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75635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718"/>
            <a:ext cx="9144000" cy="6786563"/>
          </a:xfrm>
          <a:prstGeom prst="rect">
            <a:avLst/>
          </a:prstGeom>
        </p:spPr>
      </p:pic>
    </p:spTree>
    <p:extLst>
      <p:ext uri="{BB962C8B-B14F-4D97-AF65-F5344CB8AC3E}">
        <p14:creationId xmlns:p14="http://schemas.microsoft.com/office/powerpoint/2010/main" val="26706578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8538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9191977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22990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28613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718"/>
            <a:ext cx="9144000" cy="6786563"/>
          </a:xfrm>
          <a:prstGeom prst="rect">
            <a:avLst/>
          </a:prstGeom>
        </p:spPr>
      </p:pic>
    </p:spTree>
    <p:extLst>
      <p:ext uri="{BB962C8B-B14F-4D97-AF65-F5344CB8AC3E}">
        <p14:creationId xmlns:p14="http://schemas.microsoft.com/office/powerpoint/2010/main" val="35710922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76698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715956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80369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 Romeral de San Marcos </a:t>
            </a:r>
          </a:p>
        </p:txBody>
      </p:sp>
      <p:sp>
        <p:nvSpPr>
          <p:cNvPr id="3" name="2 Marcador de contenido"/>
          <p:cNvSpPr>
            <a:spLocks noGrp="1"/>
          </p:cNvSpPr>
          <p:nvPr>
            <p:ph idx="1"/>
          </p:nvPr>
        </p:nvSpPr>
        <p:spPr/>
        <p:txBody>
          <a:bodyPr>
            <a:normAutofit/>
          </a:bodyPr>
          <a:lstStyle/>
          <a:p>
            <a:r>
              <a:rPr lang="es-ES" dirty="0"/>
              <a:t>El Romeral de San Marcos se encuentra en Segovia (Castilla y León, España).</a:t>
            </a:r>
          </a:p>
          <a:p>
            <a:r>
              <a:rPr lang="es-ES" dirty="0"/>
              <a:t> Este singular jardín lo inició en 1973 el paisajista uruguayo Leandro Silva, en un terreno donde fue aclimatando diversas especies vegetales de todo el mundo, y que configuró durante treinta años, hasta su fallecimiento el año 2000. El jardín se encuentra en una zona de fuerte pendiente, pero abrigada de los vientos del norte por un conjunto de rocas calizas. Allí estableció un sistema hidráulico de ascendencia islámica, con un aljibe octogonal de donde surgen diversos canalillos que transportan el agua a todos los rincones del jardín. </a:t>
            </a:r>
          </a:p>
        </p:txBody>
      </p:sp>
    </p:spTree>
    <p:extLst>
      <p:ext uri="{BB962C8B-B14F-4D97-AF65-F5344CB8AC3E}">
        <p14:creationId xmlns:p14="http://schemas.microsoft.com/office/powerpoint/2010/main" val="25310816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lstStyle/>
          <a:p>
            <a:r>
              <a:rPr lang="es-ES" dirty="0"/>
              <a:t>Entre la vegetación destacan flores como rosas, nardos, lirios y jazmines, así como hayas, arces, tejos, tilos, y especies exóticas como ginkgos y bambúes; y, por supuesto, las matas de romero que dan nombre al lugar. </a:t>
            </a:r>
          </a:p>
          <a:p>
            <a:r>
              <a:rPr lang="es-ES" dirty="0"/>
              <a:t>Hay especies escogidas para cada época del año, que aportan constantes variedades cromáticas al jardín, no en vano su dueño era también pintor</a:t>
            </a:r>
          </a:p>
          <a:p>
            <a:endParaRPr lang="es-ES" dirty="0"/>
          </a:p>
        </p:txBody>
      </p:sp>
    </p:spTree>
    <p:extLst>
      <p:ext uri="{BB962C8B-B14F-4D97-AF65-F5344CB8AC3E}">
        <p14:creationId xmlns:p14="http://schemas.microsoft.com/office/powerpoint/2010/main" val="33928310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rotWithShape="1">
          <a:blip r:embed="rId3">
            <a:extLst>
              <a:ext uri="{28A0092B-C50C-407E-A947-70E740481C1C}">
                <a14:useLocalDpi xmlns:a14="http://schemas.microsoft.com/office/drawing/2010/main" val="0"/>
              </a:ext>
            </a:extLst>
          </a:blip>
          <a:srcRect l="3862" t="4623" r="2701" b="6168"/>
          <a:stretch/>
        </p:blipFill>
        <p:spPr>
          <a:xfrm>
            <a:off x="0" y="0"/>
            <a:ext cx="9143999" cy="6858000"/>
          </a:xfrm>
          <a:prstGeom prst="rect">
            <a:avLst/>
          </a:prstGeom>
        </p:spPr>
      </p:pic>
      <p:pic>
        <p:nvPicPr>
          <p:cNvPr id="6" name="5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3059832" cy="3429000"/>
          </a:xfrm>
          <a:prstGeom prst="rect">
            <a:avLst/>
          </a:prstGeom>
        </p:spPr>
      </p:pic>
      <p:pic>
        <p:nvPicPr>
          <p:cNvPr id="7" name="6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752" y="3429000"/>
            <a:ext cx="3006080" cy="3395662"/>
          </a:xfrm>
          <a:prstGeom prst="rect">
            <a:avLst/>
          </a:prstGeom>
        </p:spPr>
      </p:pic>
    </p:spTree>
    <p:extLst>
      <p:ext uri="{BB962C8B-B14F-4D97-AF65-F5344CB8AC3E}">
        <p14:creationId xmlns:p14="http://schemas.microsoft.com/office/powerpoint/2010/main" val="39382186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7467600" cy="5637240"/>
          </a:xfrm>
        </p:spPr>
        <p:txBody>
          <a:bodyPr/>
          <a:lstStyle/>
          <a:p>
            <a:r>
              <a:rPr lang="es-ES" dirty="0"/>
              <a:t>Lo del nombre “Romeral”, demanda una pequeña llamada, pues para Leandro un jardín no se limitaba a colores, formas y especies vegetales, sino que también debía ser un paseo aromático. Esa es la razón de la abundancia de romeros en este jardín dedicado a esa perfumada planta.</a:t>
            </a:r>
          </a:p>
          <a:p>
            <a:r>
              <a:rPr lang="es-ES" dirty="0"/>
              <a:t>En 1973 adquirió la media hectárea de tierra que hoy ocupa el Romeral. </a:t>
            </a:r>
          </a:p>
          <a:p>
            <a:r>
              <a:rPr lang="es-ES" dirty="0"/>
              <a:t>El terreno, formado por tierras de aluvión y situado frente al alcázar, entre el monasterio del Parral y la iglesia de la Vera Cruz, desciende hacia el valle en tres terrazas escalonadas, colgadas sobre la ladera y orientadas al sur. </a:t>
            </a:r>
          </a:p>
        </p:txBody>
      </p:sp>
    </p:spTree>
    <p:extLst>
      <p:ext uri="{BB962C8B-B14F-4D97-AF65-F5344CB8AC3E}">
        <p14:creationId xmlns:p14="http://schemas.microsoft.com/office/powerpoint/2010/main" val="31383196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En lo alto, un impresionante farallón de roca caliza lo protege del viento del norte y actúa como una estufa que irradia el calor del sol.</a:t>
            </a:r>
          </a:p>
          <a:p>
            <a:r>
              <a:rPr lang="es-ES" dirty="0"/>
              <a:t>Una rigurosa geometría que la naturaleza ha sabido suavizar arropándola entre la vegetación, porque “el gran artífice de un jardín es el paso del tiempo”, en palabras de Silva.</a:t>
            </a:r>
          </a:p>
          <a:p>
            <a:r>
              <a:rPr lang="es-ES" dirty="0"/>
              <a:t> Como homenaje a la Alhambra, que le tuvo siempre deslumbrado, el agua constituye el eje de la terraza media. </a:t>
            </a:r>
          </a:p>
          <a:p>
            <a:r>
              <a:rPr lang="es-ES" dirty="0"/>
              <a:t>Rebosa desde una alberca cuadrada  y a través de un estrecho canal abierto en el suelo desemboca en un pequeño estanque.</a:t>
            </a:r>
          </a:p>
          <a:p>
            <a:endParaRPr lang="es-ES" dirty="0"/>
          </a:p>
        </p:txBody>
      </p:sp>
    </p:spTree>
    <p:extLst>
      <p:ext uri="{BB962C8B-B14F-4D97-AF65-F5344CB8AC3E}">
        <p14:creationId xmlns:p14="http://schemas.microsoft.com/office/powerpoint/2010/main" val="1156281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dirty="0"/>
              <a:t>La selección de plantas se hizo a partir de las que crecían en el entorno: arces, plátanos, castaños, espinos, carpes, robinias, álamos. En conjunto, la vegetación muestra una decidida preferencia por las especies clásicas de la jardinería mediterránea: ciprés, tejo, almez, árbol del amor, aligustre, laurel, boj, mirto, frutales, durillos, celindas, hibiscos, rosales, jazmines, hiedras, lirios, azucenas, narcisos, lavanda, tomillo y, cómo no, el romero, del que toma el nombre”.</a:t>
            </a:r>
          </a:p>
          <a:p>
            <a:r>
              <a:rPr lang="es-ES" dirty="0"/>
              <a:t>“La muerte de Leandro Silva pone fin a su constante trabajo en favor del renacimiento en España de una disciplina, exótica aquí hasta hace poco tiempo, como ha sido el paisajismo. </a:t>
            </a:r>
          </a:p>
        </p:txBody>
      </p:sp>
    </p:spTree>
    <p:extLst>
      <p:ext uri="{BB962C8B-B14F-4D97-AF65-F5344CB8AC3E}">
        <p14:creationId xmlns:p14="http://schemas.microsoft.com/office/powerpoint/2010/main" val="67068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467600" cy="5925272"/>
          </a:xfrm>
        </p:spPr>
        <p:txBody>
          <a:bodyPr>
            <a:normAutofit/>
          </a:bodyPr>
          <a:lstStyle/>
          <a:p>
            <a:r>
              <a:rPr lang="es-ES" dirty="0"/>
              <a:t>El diseño de espacios en los que la naturaleza tiene un protagonismo intencionado ha sido una actividad marginal desde hace muchas décadas y frecuentemente se ha encontrado relegada respecto al resto de las disciplinas de diseño del entorno humano.</a:t>
            </a:r>
          </a:p>
          <a:p>
            <a:r>
              <a:rPr lang="es-ES" dirty="0"/>
              <a:t> La personalidad de Leandro Silva ha sido clave en la vindicación del trabajo del paisajista en nuestro país. Su principal mérito fue integrar esta disciplina en la estética del siglo XX, relacionándola con el resto de las artes plásticas.</a:t>
            </a:r>
          </a:p>
          <a:p>
            <a:r>
              <a:rPr lang="es-ES" dirty="0"/>
              <a:t>Su actividad  cambió la percepción de la sociedad hacia el jardín y el paisajismo, abriendo espacios para estas enseñanzas en los estudios universitarios. Por ello se considera a Leandro Silva como el maestro de los paisajistas españoles.</a:t>
            </a:r>
          </a:p>
          <a:p>
            <a:endParaRPr lang="es-ES" dirty="0"/>
          </a:p>
          <a:p>
            <a:endParaRPr lang="es-ES" dirty="0"/>
          </a:p>
        </p:txBody>
      </p:sp>
    </p:spTree>
    <p:extLst>
      <p:ext uri="{BB962C8B-B14F-4D97-AF65-F5344CB8AC3E}">
        <p14:creationId xmlns:p14="http://schemas.microsoft.com/office/powerpoint/2010/main" val="11914242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467600" cy="5925272"/>
          </a:xfrm>
        </p:spPr>
        <p:txBody>
          <a:bodyPr>
            <a:normAutofit/>
          </a:bodyPr>
          <a:lstStyle/>
          <a:p>
            <a:r>
              <a:rPr lang="es-ES" dirty="0"/>
              <a:t>Leandro Silva fue uno de los primeros que consideró el jardín como una obra de creación que había que abordar combinando una colección de sensibilidades visuales, olfativas, acústicas y táctiles, ofreciendo composiciones variadas dentro de las cuales cada usuario tuviera opciones de escoger su propio lugar favorito.</a:t>
            </a:r>
          </a:p>
          <a:p>
            <a:r>
              <a:rPr lang="es-ES" dirty="0"/>
              <a:t>Su actividad se extendió por diferentes universidades y entidades culturales. Durante varios años, compartió el estudio Paisaje 21 con la profesora Carmen Añón, quien destaca su capacidad para dar una dimensión propia al jardín en la que éste se aproximaba al espacio arquitectónico: «La idea de composición espacial la llevaba dentro y supo transmitirla». </a:t>
            </a:r>
          </a:p>
        </p:txBody>
      </p:sp>
    </p:spTree>
    <p:extLst>
      <p:ext uri="{BB962C8B-B14F-4D97-AF65-F5344CB8AC3E}">
        <p14:creationId xmlns:p14="http://schemas.microsoft.com/office/powerpoint/2010/main" val="30643273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dirty="0"/>
              <a:t>Carmen Añón destaca también que «como paisajista era fino, elegante, muy armonioso, pero sus trabajos tienen una estructura muy fuerte y precisa».</a:t>
            </a:r>
          </a:p>
          <a:p>
            <a:r>
              <a:rPr lang="es-ES" dirty="0"/>
              <a:t>A Leandro Silva se deben muchos jardines.</a:t>
            </a:r>
          </a:p>
          <a:p>
            <a:r>
              <a:rPr lang="es-ES" dirty="0"/>
              <a:t>Su trabajo más minucioso fue el jardín de su propia casa -El Romeral- en Segovia, al pie del Alcázar, considerado unánimemente como una obra de arte. La casa de Segovia del paisajista de origen uruguayo era al mismo tiempo creación personal, residencia, jardín y universidad en la que recibía a sus amigos, admiradores y discípulos. Una prolongación de sí mismo y de su generosa y cordial personalidad. Su memoria y sus cenizas descansarán allí, en el jardín de El Romeral, en la misma ciudad en la que le encontró la muerte, dos semanas antes de cumplir los 70 años. </a:t>
            </a:r>
          </a:p>
        </p:txBody>
      </p:sp>
    </p:spTree>
    <p:extLst>
      <p:ext uri="{BB962C8B-B14F-4D97-AF65-F5344CB8AC3E}">
        <p14:creationId xmlns:p14="http://schemas.microsoft.com/office/powerpoint/2010/main" val="12847644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dirty="0"/>
              <a:t> La historia del paisajismo contemporáneo en España reconocerá en Leandro Silva el carisma de un fundador y la calidad de una de sus máximas figuras.</a:t>
            </a:r>
          </a:p>
          <a:p>
            <a:r>
              <a:rPr lang="es-ES" dirty="0"/>
              <a:t>El fue el inspirador para la creación de la Asociacion Sevillana de Amigos de los Jardines y el paisaje durante una semana que estuvo en Sevilla dando un curso sobre el “ Concepto de la jardinería, un antes y un después “</a:t>
            </a:r>
          </a:p>
          <a:p>
            <a:r>
              <a:rPr lang="es-ES" dirty="0"/>
              <a:t>Con varias personas que sentían gran pasión por esta especialidad, creó la Asociación de Amigos de los Jardines y el Paisaje en Madrid, que presidía, reuniéndose en entretenidas tertulias, el último miércoles de cada mes, en el Círculo de Bellas Artes .</a:t>
            </a:r>
          </a:p>
          <a:p>
            <a:endParaRPr lang="es-ES" dirty="0"/>
          </a:p>
          <a:p>
            <a:endParaRPr lang="es-ES" dirty="0"/>
          </a:p>
        </p:txBody>
      </p:sp>
    </p:spTree>
    <p:extLst>
      <p:ext uri="{BB962C8B-B14F-4D97-AF65-F5344CB8AC3E}">
        <p14:creationId xmlns:p14="http://schemas.microsoft.com/office/powerpoint/2010/main" val="11243464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467600" cy="5925272"/>
          </a:xfrm>
        </p:spPr>
        <p:txBody>
          <a:bodyPr/>
          <a:lstStyle/>
          <a:p>
            <a:r>
              <a:rPr lang="es-ES" dirty="0"/>
              <a:t>El recomendó que se creara en Sevilla una asociación para unir a las personas que sentían atracción hacia las plantas y los jardines, su historia, gestión, conservación y mantenimiento.</a:t>
            </a:r>
          </a:p>
          <a:p>
            <a:r>
              <a:rPr lang="es-ES" dirty="0"/>
              <a:t>Así nació nuestra asociación allá por el año 1995.</a:t>
            </a:r>
          </a:p>
          <a:p>
            <a:endParaRPr lang="es-ES" dirty="0"/>
          </a:p>
        </p:txBody>
      </p:sp>
    </p:spTree>
    <p:extLst>
      <p:ext uri="{BB962C8B-B14F-4D97-AF65-F5344CB8AC3E}">
        <p14:creationId xmlns:p14="http://schemas.microsoft.com/office/powerpoint/2010/main" val="19701826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3254" r="1250" b="4155"/>
          <a:stretch/>
        </p:blipFill>
        <p:spPr>
          <a:xfrm>
            <a:off x="0" y="0"/>
            <a:ext cx="9144000" cy="6858000"/>
          </a:xfrm>
          <a:prstGeom prst="rect">
            <a:avLst/>
          </a:prstGeom>
        </p:spPr>
      </p:pic>
    </p:spTree>
    <p:extLst>
      <p:ext uri="{BB962C8B-B14F-4D97-AF65-F5344CB8AC3E}">
        <p14:creationId xmlns:p14="http://schemas.microsoft.com/office/powerpoint/2010/main" val="1986548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563" b="7079"/>
          <a:stretch/>
        </p:blipFill>
        <p:spPr>
          <a:xfrm>
            <a:off x="0" y="-459432"/>
            <a:ext cx="9144000" cy="7317431"/>
          </a:xfrm>
          <a:prstGeom prst="rect">
            <a:avLst/>
          </a:prstGeom>
        </p:spPr>
      </p:pic>
    </p:spTree>
    <p:extLst>
      <p:ext uri="{BB962C8B-B14F-4D97-AF65-F5344CB8AC3E}">
        <p14:creationId xmlns:p14="http://schemas.microsoft.com/office/powerpoint/2010/main" val="23506083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840759"/>
          </a:xfrm>
          <a:prstGeom prst="rect">
            <a:avLst/>
          </a:prstGeom>
        </p:spPr>
      </p:pic>
    </p:spTree>
    <p:extLst>
      <p:ext uri="{BB962C8B-B14F-4D97-AF65-F5344CB8AC3E}">
        <p14:creationId xmlns:p14="http://schemas.microsoft.com/office/powerpoint/2010/main" val="14650431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986852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23559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99532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87" t="-383" r="387" b="15383"/>
          <a:stretch/>
        </p:blipFill>
        <p:spPr>
          <a:xfrm>
            <a:off x="0" y="-171400"/>
            <a:ext cx="9144000" cy="7245423"/>
          </a:xfrm>
          <a:prstGeom prst="rect">
            <a:avLst/>
          </a:prstGeom>
        </p:spPr>
      </p:pic>
    </p:spTree>
    <p:extLst>
      <p:ext uri="{BB962C8B-B14F-4D97-AF65-F5344CB8AC3E}">
        <p14:creationId xmlns:p14="http://schemas.microsoft.com/office/powerpoint/2010/main" val="24561638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1618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428"/>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048" y="15428"/>
            <a:ext cx="4267200" cy="6821413"/>
          </a:xfrm>
          <a:prstGeom prst="rect">
            <a:avLst/>
          </a:prstGeom>
        </p:spPr>
      </p:pic>
    </p:spTree>
    <p:extLst>
      <p:ext uri="{BB962C8B-B14F-4D97-AF65-F5344CB8AC3E}">
        <p14:creationId xmlns:p14="http://schemas.microsoft.com/office/powerpoint/2010/main" val="33053652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0"/>
            <a:ext cx="9144000" cy="6915150"/>
          </a:xfrm>
          <a:prstGeom prst="rect">
            <a:avLst/>
          </a:prstGeom>
        </p:spPr>
      </p:pic>
    </p:spTree>
    <p:extLst>
      <p:ext uri="{BB962C8B-B14F-4D97-AF65-F5344CB8AC3E}">
        <p14:creationId xmlns:p14="http://schemas.microsoft.com/office/powerpoint/2010/main" val="25289952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10417"/>
          <a:stretch/>
        </p:blipFill>
        <p:spPr>
          <a:xfrm>
            <a:off x="4499992" y="0"/>
            <a:ext cx="4644008" cy="6858000"/>
          </a:xfrm>
          <a:prstGeom prst="rect">
            <a:avLst/>
          </a:prstGeom>
        </p:spPr>
      </p:pic>
    </p:spTree>
    <p:extLst>
      <p:ext uri="{BB962C8B-B14F-4D97-AF65-F5344CB8AC3E}">
        <p14:creationId xmlns:p14="http://schemas.microsoft.com/office/powerpoint/2010/main" val="25580755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59" y="3143251"/>
            <a:ext cx="3428975" cy="371591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8975" y="2707977"/>
            <a:ext cx="5715000" cy="4124325"/>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l="2426" r="3723" b="3268"/>
          <a:stretch/>
        </p:blipFill>
        <p:spPr>
          <a:xfrm>
            <a:off x="33760" y="16163"/>
            <a:ext cx="9110240" cy="3127088"/>
          </a:xfrm>
          <a:prstGeom prst="rect">
            <a:avLst/>
          </a:prstGeom>
        </p:spPr>
      </p:pic>
    </p:spTree>
    <p:extLst>
      <p:ext uri="{BB962C8B-B14F-4D97-AF65-F5344CB8AC3E}">
        <p14:creationId xmlns:p14="http://schemas.microsoft.com/office/powerpoint/2010/main" val="35795924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5208"/>
          <a:stretch/>
        </p:blipFill>
        <p:spPr>
          <a:xfrm>
            <a:off x="0" y="0"/>
            <a:ext cx="9144000" cy="6858000"/>
          </a:xfrm>
          <a:prstGeom prst="rect">
            <a:avLst/>
          </a:prstGeom>
        </p:spPr>
      </p:pic>
    </p:spTree>
    <p:extLst>
      <p:ext uri="{BB962C8B-B14F-4D97-AF65-F5344CB8AC3E}">
        <p14:creationId xmlns:p14="http://schemas.microsoft.com/office/powerpoint/2010/main" val="4618084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0040"/>
          <a:stretch/>
        </p:blipFill>
        <p:spPr>
          <a:xfrm>
            <a:off x="0" y="14883"/>
            <a:ext cx="6343650" cy="380451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293" y="16024"/>
            <a:ext cx="2867025" cy="1590675"/>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b="9375"/>
          <a:stretch/>
        </p:blipFill>
        <p:spPr>
          <a:xfrm>
            <a:off x="4000500" y="0"/>
            <a:ext cx="5143500" cy="6858000"/>
          </a:xfrm>
          <a:prstGeom prst="rect">
            <a:avLst/>
          </a:prstGeom>
        </p:spPr>
      </p:pic>
      <p:pic>
        <p:nvPicPr>
          <p:cNvPr id="5" name="4 Imagen"/>
          <p:cNvPicPr>
            <a:picLocks noChangeAspect="1"/>
          </p:cNvPicPr>
          <p:nvPr/>
        </p:nvPicPr>
        <p:blipFill rotWithShape="1">
          <a:blip r:embed="rId6">
            <a:extLst>
              <a:ext uri="{28A0092B-C50C-407E-A947-70E740481C1C}">
                <a14:useLocalDpi xmlns:a14="http://schemas.microsoft.com/office/drawing/2010/main" val="0"/>
              </a:ext>
            </a:extLst>
          </a:blip>
          <a:srcRect b="9202"/>
          <a:stretch/>
        </p:blipFill>
        <p:spPr>
          <a:xfrm>
            <a:off x="26293" y="3819402"/>
            <a:ext cx="3974207" cy="3038598"/>
          </a:xfrm>
          <a:prstGeom prst="rect">
            <a:avLst/>
          </a:prstGeom>
        </p:spPr>
      </p:pic>
    </p:spTree>
    <p:extLst>
      <p:ext uri="{BB962C8B-B14F-4D97-AF65-F5344CB8AC3E}">
        <p14:creationId xmlns:p14="http://schemas.microsoft.com/office/powerpoint/2010/main" val="412956611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710"/>
            <a:ext cx="4762500" cy="3571875"/>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9801"/>
          <a:stretch/>
        </p:blipFill>
        <p:spPr>
          <a:xfrm>
            <a:off x="4572000" y="-99392"/>
            <a:ext cx="4572000" cy="6957392"/>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t="22640" r="20000"/>
          <a:stretch/>
        </p:blipFill>
        <p:spPr>
          <a:xfrm>
            <a:off x="0" y="3589584"/>
            <a:ext cx="4572000" cy="3315841"/>
          </a:xfrm>
          <a:prstGeom prst="rect">
            <a:avLst/>
          </a:prstGeom>
        </p:spPr>
      </p:pic>
    </p:spTree>
    <p:extLst>
      <p:ext uri="{BB962C8B-B14F-4D97-AF65-F5344CB8AC3E}">
        <p14:creationId xmlns:p14="http://schemas.microsoft.com/office/powerpoint/2010/main" val="42390022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6"/>
            <a:ext cx="4286250" cy="685859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6249" y="-26319"/>
            <a:ext cx="4849763" cy="426720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86250" y="4240881"/>
            <a:ext cx="4849762" cy="2617119"/>
          </a:xfrm>
          <a:prstGeom prst="rect">
            <a:avLst/>
          </a:prstGeom>
        </p:spPr>
      </p:pic>
    </p:spTree>
    <p:extLst>
      <p:ext uri="{BB962C8B-B14F-4D97-AF65-F5344CB8AC3E}">
        <p14:creationId xmlns:p14="http://schemas.microsoft.com/office/powerpoint/2010/main" val="9094275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75021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02290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966178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116" b="15833"/>
          <a:stretch/>
        </p:blipFill>
        <p:spPr>
          <a:xfrm>
            <a:off x="-1" y="0"/>
            <a:ext cx="9396537" cy="6858000"/>
          </a:xfrm>
          <a:prstGeom prst="rect">
            <a:avLst/>
          </a:prstGeom>
        </p:spPr>
      </p:pic>
    </p:spTree>
    <p:extLst>
      <p:ext uri="{BB962C8B-B14F-4D97-AF65-F5344CB8AC3E}">
        <p14:creationId xmlns:p14="http://schemas.microsoft.com/office/powerpoint/2010/main" val="27018566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5625"/>
          <a:stretch/>
        </p:blipFill>
        <p:spPr>
          <a:xfrm>
            <a:off x="0" y="0"/>
            <a:ext cx="9144000" cy="6858000"/>
          </a:xfrm>
          <a:prstGeom prst="rect">
            <a:avLst/>
          </a:prstGeom>
        </p:spPr>
      </p:pic>
    </p:spTree>
    <p:extLst>
      <p:ext uri="{BB962C8B-B14F-4D97-AF65-F5344CB8AC3E}">
        <p14:creationId xmlns:p14="http://schemas.microsoft.com/office/powerpoint/2010/main" val="40574442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5641"/>
          <a:stretch/>
        </p:blipFill>
        <p:spPr>
          <a:xfrm>
            <a:off x="0" y="0"/>
            <a:ext cx="9252520" cy="6857999"/>
          </a:xfrm>
          <a:prstGeom prst="rect">
            <a:avLst/>
          </a:prstGeom>
        </p:spPr>
      </p:pic>
    </p:spTree>
    <p:extLst>
      <p:ext uri="{BB962C8B-B14F-4D97-AF65-F5344CB8AC3E}">
        <p14:creationId xmlns:p14="http://schemas.microsoft.com/office/powerpoint/2010/main" val="21957319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5641"/>
          <a:stretch/>
        </p:blipFill>
        <p:spPr>
          <a:xfrm>
            <a:off x="0" y="0"/>
            <a:ext cx="9144000" cy="6857999"/>
          </a:xfrm>
          <a:prstGeom prst="rect">
            <a:avLst/>
          </a:prstGeom>
        </p:spPr>
      </p:pic>
    </p:spTree>
    <p:extLst>
      <p:ext uri="{BB962C8B-B14F-4D97-AF65-F5344CB8AC3E}">
        <p14:creationId xmlns:p14="http://schemas.microsoft.com/office/powerpoint/2010/main" val="32436648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958"/>
          <a:stretch/>
        </p:blipFill>
        <p:spPr>
          <a:xfrm>
            <a:off x="-42863" y="0"/>
            <a:ext cx="4686871"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24564820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292900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16333"/>
          <a:stretch/>
        </p:blipFill>
        <p:spPr>
          <a:xfrm>
            <a:off x="0" y="3455838"/>
            <a:ext cx="5715000" cy="3447281"/>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4853" y="1"/>
            <a:ext cx="4899875" cy="6833442"/>
          </a:xfrm>
          <a:prstGeom prst="rect">
            <a:avLst/>
          </a:prstGeom>
        </p:spPr>
      </p:pic>
    </p:spTree>
    <p:extLst>
      <p:ext uri="{BB962C8B-B14F-4D97-AF65-F5344CB8AC3E}">
        <p14:creationId xmlns:p14="http://schemas.microsoft.com/office/powerpoint/2010/main" val="39252517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937" b="-2291"/>
          <a:stretch/>
        </p:blipFill>
        <p:spPr>
          <a:xfrm>
            <a:off x="0" y="-1"/>
            <a:ext cx="9144000" cy="7015163"/>
          </a:xfrm>
          <a:prstGeom prst="rect">
            <a:avLst/>
          </a:prstGeom>
        </p:spPr>
      </p:pic>
    </p:spTree>
    <p:extLst>
      <p:ext uri="{BB962C8B-B14F-4D97-AF65-F5344CB8AC3E}">
        <p14:creationId xmlns:p14="http://schemas.microsoft.com/office/powerpoint/2010/main" val="3000962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8229600" cy="5505475"/>
          </a:xfrm>
        </p:spPr>
        <p:txBody>
          <a:bodyPr>
            <a:normAutofit fontScale="92500" lnSpcReduction="20000"/>
          </a:bodyPr>
          <a:lstStyle/>
          <a:p>
            <a:r>
              <a:rPr lang="es-ES" sz="2600" dirty="0"/>
              <a:t>Trabajos en Pakistán, Salto y Montevideo</a:t>
            </a:r>
          </a:p>
          <a:p>
            <a:endParaRPr lang="es-ES" sz="2600" dirty="0"/>
          </a:p>
          <a:p>
            <a:r>
              <a:rPr lang="es-ES" sz="2600" dirty="0"/>
              <a:t>Fue consultor en Estados Unidos, Arabia Saudita e Indonesia; también realizó trabajos en Pakistán. </a:t>
            </a:r>
          </a:p>
          <a:p>
            <a:r>
              <a:rPr lang="es-ES" sz="2600" dirty="0"/>
              <a:t>En Salto dirigió la restauración del Parque Solari y el diseño del Jardín Español del Descubrimiento; en Colonia, la restauración del parque de la estancia presidencial de Anchorena; y en Montevideo, junto al arquitecto Fernando Fabiano, el proyecto de jardín del Museo Nacional de Artes Plásticas y Visuales (donde realizó una exposición retrospectiva de su obra en 1987).</a:t>
            </a:r>
          </a:p>
          <a:p>
            <a:endParaRPr lang="es-ES" sz="2600" dirty="0"/>
          </a:p>
          <a:p>
            <a:r>
              <a:rPr lang="es-ES" sz="2600" dirty="0"/>
              <a:t>Su archivo personal se conserva en la Escuela Técnica Superior de Arquitectura de Madrid.</a:t>
            </a:r>
          </a:p>
          <a:p>
            <a:endParaRPr lang="es-ES" dirty="0"/>
          </a:p>
          <a:p>
            <a:r>
              <a:rPr lang="es-ES" dirty="0"/>
              <a:t> </a:t>
            </a:r>
          </a:p>
        </p:txBody>
      </p:sp>
    </p:spTree>
    <p:extLst>
      <p:ext uri="{BB962C8B-B14F-4D97-AF65-F5344CB8AC3E}">
        <p14:creationId xmlns:p14="http://schemas.microsoft.com/office/powerpoint/2010/main" val="4239992"/>
      </p:ext>
    </p:extLst>
  </p:cSld>
  <p:clrMapOvr>
    <a:masterClrMapping/>
  </p:clrMapOvr>
</p:sld>
</file>

<file path=ppt/theme/theme1.xml><?xml version="1.0" encoding="utf-8"?>
<a:theme xmlns:a="http://schemas.openxmlformats.org/drawingml/2006/main" name="Paja">
  <a:themeElements>
    <a:clrScheme name="Paja">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Intermedio">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ja">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343</TotalTime>
  <Words>2700</Words>
  <Application>Microsoft Office PowerPoint</Application>
  <PresentationFormat>Presentación en pantalla (4:3)</PresentationFormat>
  <Paragraphs>187</Paragraphs>
  <Slides>74</Slides>
  <Notes>48</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74</vt:i4>
      </vt:variant>
    </vt:vector>
  </HeadingPairs>
  <TitlesOfParts>
    <vt:vector size="78" baseType="lpstr">
      <vt:lpstr>Arial</vt:lpstr>
      <vt:lpstr>Calibri</vt:lpstr>
      <vt:lpstr>Tw Cen MT</vt:lpstr>
      <vt:lpstr>Paja</vt:lpstr>
      <vt:lpstr>LEANDRO SILVA   PAISAJISTA,PINTOR Y ARQUITECTO</vt:lpstr>
      <vt:lpstr>Presentación de PowerPoint</vt:lpstr>
      <vt:lpstr>Leandro Silva Delgado</vt:lpstr>
      <vt:lpstr>Presentación de PowerPoint</vt:lpstr>
      <vt:lpstr>Presentación de PowerPoint</vt:lpstr>
      <vt:lpstr>Presentación de PowerPoint</vt:lpstr>
      <vt:lpstr>Presentación de PowerPoint</vt:lpstr>
      <vt:lpstr>Jardin Español del Descubrimiento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Romeral de San Marcos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Leandro Silva</dc:title>
  <dc:creator>Josep</dc:creator>
  <cp:lastModifiedBy>Usuario</cp:lastModifiedBy>
  <cp:revision>21</cp:revision>
  <dcterms:created xsi:type="dcterms:W3CDTF">2015-07-16T15:40:41Z</dcterms:created>
  <dcterms:modified xsi:type="dcterms:W3CDTF">2018-04-03T06:34:13Z</dcterms:modified>
</cp:coreProperties>
</file>