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708" r:id="rId3"/>
    <p:sldMasterId id="2147483720" r:id="rId4"/>
    <p:sldMasterId id="2147483732" r:id="rId5"/>
    <p:sldMasterId id="2147483744" r:id="rId6"/>
    <p:sldMasterId id="2147483756" r:id="rId7"/>
    <p:sldMasterId id="2147483768" r:id="rId8"/>
    <p:sldMasterId id="2147483780" r:id="rId9"/>
    <p:sldMasterId id="2147483816" r:id="rId10"/>
    <p:sldMasterId id="2147483828" r:id="rId11"/>
    <p:sldMasterId id="2147483840" r:id="rId12"/>
    <p:sldMasterId id="2147483852" r:id="rId13"/>
  </p:sldMasterIdLst>
  <p:notesMasterIdLst>
    <p:notesMasterId r:id="rId212"/>
  </p:notesMasterIdLst>
  <p:sldIdLst>
    <p:sldId id="256" r:id="rId14"/>
    <p:sldId id="257" r:id="rId15"/>
    <p:sldId id="430" r:id="rId16"/>
    <p:sldId id="431" r:id="rId17"/>
    <p:sldId id="258" r:id="rId18"/>
    <p:sldId id="304" r:id="rId19"/>
    <p:sldId id="259" r:id="rId20"/>
    <p:sldId id="260" r:id="rId21"/>
    <p:sldId id="470" r:id="rId22"/>
    <p:sldId id="261" r:id="rId23"/>
    <p:sldId id="262" r:id="rId24"/>
    <p:sldId id="263" r:id="rId25"/>
    <p:sldId id="320" r:id="rId26"/>
    <p:sldId id="321" r:id="rId27"/>
    <p:sldId id="432" r:id="rId28"/>
    <p:sldId id="433" r:id="rId29"/>
    <p:sldId id="434" r:id="rId30"/>
    <p:sldId id="435" r:id="rId31"/>
    <p:sldId id="436" r:id="rId32"/>
    <p:sldId id="437" r:id="rId33"/>
    <p:sldId id="264" r:id="rId34"/>
    <p:sldId id="305" r:id="rId35"/>
    <p:sldId id="438" r:id="rId36"/>
    <p:sldId id="295" r:id="rId37"/>
    <p:sldId id="296" r:id="rId38"/>
    <p:sldId id="297" r:id="rId39"/>
    <p:sldId id="298" r:id="rId40"/>
    <p:sldId id="299" r:id="rId41"/>
    <p:sldId id="300" r:id="rId42"/>
    <p:sldId id="301" r:id="rId43"/>
    <p:sldId id="302" r:id="rId44"/>
    <p:sldId id="303" r:id="rId45"/>
    <p:sldId id="265" r:id="rId46"/>
    <p:sldId id="266" r:id="rId47"/>
    <p:sldId id="267" r:id="rId48"/>
    <p:sldId id="413" r:id="rId49"/>
    <p:sldId id="414" r:id="rId50"/>
    <p:sldId id="415" r:id="rId51"/>
    <p:sldId id="416" r:id="rId52"/>
    <p:sldId id="268" r:id="rId53"/>
    <p:sldId id="269" r:id="rId54"/>
    <p:sldId id="270" r:id="rId55"/>
    <p:sldId id="417" r:id="rId56"/>
    <p:sldId id="419" r:id="rId57"/>
    <p:sldId id="442" r:id="rId58"/>
    <p:sldId id="420" r:id="rId59"/>
    <p:sldId id="422" r:id="rId60"/>
    <p:sldId id="425" r:id="rId61"/>
    <p:sldId id="429" r:id="rId62"/>
    <p:sldId id="271" r:id="rId63"/>
    <p:sldId id="471" r:id="rId64"/>
    <p:sldId id="439" r:id="rId65"/>
    <p:sldId id="440" r:id="rId66"/>
    <p:sldId id="272" r:id="rId67"/>
    <p:sldId id="472" r:id="rId68"/>
    <p:sldId id="473" r:id="rId69"/>
    <p:sldId id="474" r:id="rId70"/>
    <p:sldId id="475" r:id="rId71"/>
    <p:sldId id="273" r:id="rId72"/>
    <p:sldId id="309" r:id="rId73"/>
    <p:sldId id="310" r:id="rId74"/>
    <p:sldId id="311" r:id="rId75"/>
    <p:sldId id="312" r:id="rId76"/>
    <p:sldId id="313" r:id="rId77"/>
    <p:sldId id="314" r:id="rId78"/>
    <p:sldId id="315" r:id="rId79"/>
    <p:sldId id="316" r:id="rId80"/>
    <p:sldId id="274" r:id="rId81"/>
    <p:sldId id="275" r:id="rId82"/>
    <p:sldId id="276" r:id="rId83"/>
    <p:sldId id="443" r:id="rId84"/>
    <p:sldId id="444" r:id="rId85"/>
    <p:sldId id="445" r:id="rId86"/>
    <p:sldId id="446" r:id="rId87"/>
    <p:sldId id="447" r:id="rId88"/>
    <p:sldId id="448" r:id="rId89"/>
    <p:sldId id="476" r:id="rId90"/>
    <p:sldId id="477" r:id="rId91"/>
    <p:sldId id="478" r:id="rId92"/>
    <p:sldId id="479" r:id="rId93"/>
    <p:sldId id="481" r:id="rId94"/>
    <p:sldId id="482" r:id="rId95"/>
    <p:sldId id="483" r:id="rId96"/>
    <p:sldId id="484" r:id="rId97"/>
    <p:sldId id="480" r:id="rId98"/>
    <p:sldId id="277" r:id="rId99"/>
    <p:sldId id="278" r:id="rId100"/>
    <p:sldId id="279" r:id="rId101"/>
    <p:sldId id="280" r:id="rId102"/>
    <p:sldId id="456" r:id="rId103"/>
    <p:sldId id="342" r:id="rId104"/>
    <p:sldId id="457" r:id="rId105"/>
    <p:sldId id="458" r:id="rId106"/>
    <p:sldId id="459" r:id="rId107"/>
    <p:sldId id="460" r:id="rId108"/>
    <p:sldId id="461" r:id="rId109"/>
    <p:sldId id="341" r:id="rId110"/>
    <p:sldId id="343" r:id="rId111"/>
    <p:sldId id="450" r:id="rId112"/>
    <p:sldId id="451" r:id="rId113"/>
    <p:sldId id="452" r:id="rId114"/>
    <p:sldId id="453" r:id="rId115"/>
    <p:sldId id="454" r:id="rId116"/>
    <p:sldId id="455" r:id="rId117"/>
    <p:sldId id="281" r:id="rId118"/>
    <p:sldId id="282" r:id="rId119"/>
    <p:sldId id="324" r:id="rId120"/>
    <p:sldId id="325" r:id="rId121"/>
    <p:sldId id="327" r:id="rId122"/>
    <p:sldId id="328" r:id="rId123"/>
    <p:sldId id="330" r:id="rId124"/>
    <p:sldId id="331" r:id="rId125"/>
    <p:sldId id="334" r:id="rId126"/>
    <p:sldId id="335" r:id="rId127"/>
    <p:sldId id="336" r:id="rId128"/>
    <p:sldId id="337" r:id="rId129"/>
    <p:sldId id="338" r:id="rId130"/>
    <p:sldId id="339" r:id="rId131"/>
    <p:sldId id="340" r:id="rId132"/>
    <p:sldId id="344" r:id="rId133"/>
    <p:sldId id="345" r:id="rId134"/>
    <p:sldId id="346" r:id="rId135"/>
    <p:sldId id="348" r:id="rId136"/>
    <p:sldId id="349" r:id="rId137"/>
    <p:sldId id="350" r:id="rId138"/>
    <p:sldId id="351" r:id="rId139"/>
    <p:sldId id="352" r:id="rId140"/>
    <p:sldId id="353" r:id="rId141"/>
    <p:sldId id="285" r:id="rId142"/>
    <p:sldId id="286" r:id="rId143"/>
    <p:sldId id="365" r:id="rId144"/>
    <p:sldId id="366" r:id="rId145"/>
    <p:sldId id="367" r:id="rId146"/>
    <p:sldId id="368" r:id="rId147"/>
    <p:sldId id="369" r:id="rId148"/>
    <p:sldId id="370" r:id="rId149"/>
    <p:sldId id="371" r:id="rId150"/>
    <p:sldId id="372" r:id="rId151"/>
    <p:sldId id="373" r:id="rId152"/>
    <p:sldId id="374" r:id="rId153"/>
    <p:sldId id="284" r:id="rId154"/>
    <p:sldId id="283" r:id="rId155"/>
    <p:sldId id="375" r:id="rId156"/>
    <p:sldId id="376" r:id="rId157"/>
    <p:sldId id="378" r:id="rId158"/>
    <p:sldId id="379" r:id="rId159"/>
    <p:sldId id="380" r:id="rId160"/>
    <p:sldId id="381" r:id="rId161"/>
    <p:sldId id="382" r:id="rId162"/>
    <p:sldId id="383" r:id="rId163"/>
    <p:sldId id="384" r:id="rId164"/>
    <p:sldId id="385" r:id="rId165"/>
    <p:sldId id="386" r:id="rId166"/>
    <p:sldId id="387" r:id="rId167"/>
    <p:sldId id="388" r:id="rId168"/>
    <p:sldId id="389" r:id="rId169"/>
    <p:sldId id="390" r:id="rId170"/>
    <p:sldId id="391" r:id="rId171"/>
    <p:sldId id="392" r:id="rId172"/>
    <p:sldId id="393" r:id="rId173"/>
    <p:sldId id="394" r:id="rId174"/>
    <p:sldId id="395" r:id="rId175"/>
    <p:sldId id="396" r:id="rId176"/>
    <p:sldId id="397" r:id="rId177"/>
    <p:sldId id="398" r:id="rId178"/>
    <p:sldId id="399" r:id="rId179"/>
    <p:sldId id="400" r:id="rId180"/>
    <p:sldId id="401" r:id="rId181"/>
    <p:sldId id="402" r:id="rId182"/>
    <p:sldId id="403" r:id="rId183"/>
    <p:sldId id="404" r:id="rId184"/>
    <p:sldId id="405" r:id="rId185"/>
    <p:sldId id="287" r:id="rId186"/>
    <p:sldId id="288" r:id="rId187"/>
    <p:sldId id="485" r:id="rId188"/>
    <p:sldId id="486" r:id="rId189"/>
    <p:sldId id="487" r:id="rId190"/>
    <p:sldId id="488" r:id="rId191"/>
    <p:sldId id="289" r:id="rId192"/>
    <p:sldId id="489" r:id="rId193"/>
    <p:sldId id="490" r:id="rId194"/>
    <p:sldId id="491" r:id="rId195"/>
    <p:sldId id="360" r:id="rId196"/>
    <p:sldId id="361" r:id="rId197"/>
    <p:sldId id="362" r:id="rId198"/>
    <p:sldId id="363" r:id="rId199"/>
    <p:sldId id="290" r:id="rId200"/>
    <p:sldId id="463" r:id="rId201"/>
    <p:sldId id="464" r:id="rId202"/>
    <p:sldId id="465" r:id="rId203"/>
    <p:sldId id="466" r:id="rId204"/>
    <p:sldId id="467" r:id="rId205"/>
    <p:sldId id="468" r:id="rId206"/>
    <p:sldId id="469" r:id="rId207"/>
    <p:sldId id="291" r:id="rId208"/>
    <p:sldId id="292" r:id="rId209"/>
    <p:sldId id="293" r:id="rId210"/>
    <p:sldId id="294" r:id="rId2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252"/>
    </p:cViewPr>
  </p:notesTextViewPr>
  <p:sorterViewPr>
    <p:cViewPr>
      <p:scale>
        <a:sx n="100" d="100"/>
        <a:sy n="100" d="100"/>
      </p:scale>
      <p:origin x="0" y="5571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4.xml"/><Relationship Id="rId21" Type="http://schemas.openxmlformats.org/officeDocument/2006/relationships/slide" Target="slides/slide8.xml"/><Relationship Id="rId42" Type="http://schemas.openxmlformats.org/officeDocument/2006/relationships/slide" Target="slides/slide29.xml"/><Relationship Id="rId63" Type="http://schemas.openxmlformats.org/officeDocument/2006/relationships/slide" Target="slides/slide50.xml"/><Relationship Id="rId84" Type="http://schemas.openxmlformats.org/officeDocument/2006/relationships/slide" Target="slides/slide71.xml"/><Relationship Id="rId138" Type="http://schemas.openxmlformats.org/officeDocument/2006/relationships/slide" Target="slides/slide125.xml"/><Relationship Id="rId159" Type="http://schemas.openxmlformats.org/officeDocument/2006/relationships/slide" Target="slides/slide146.xml"/><Relationship Id="rId170" Type="http://schemas.openxmlformats.org/officeDocument/2006/relationships/slide" Target="slides/slide157.xml"/><Relationship Id="rId191" Type="http://schemas.openxmlformats.org/officeDocument/2006/relationships/slide" Target="slides/slide178.xml"/><Relationship Id="rId205" Type="http://schemas.openxmlformats.org/officeDocument/2006/relationships/slide" Target="slides/slide192.xml"/><Relationship Id="rId107" Type="http://schemas.openxmlformats.org/officeDocument/2006/relationships/slide" Target="slides/slide94.xml"/><Relationship Id="rId11" Type="http://schemas.openxmlformats.org/officeDocument/2006/relationships/slideMaster" Target="slideMasters/slideMaster11.xml"/><Relationship Id="rId32" Type="http://schemas.openxmlformats.org/officeDocument/2006/relationships/slide" Target="slides/slide19.xml"/><Relationship Id="rId53" Type="http://schemas.openxmlformats.org/officeDocument/2006/relationships/slide" Target="slides/slide40.xml"/><Relationship Id="rId74" Type="http://schemas.openxmlformats.org/officeDocument/2006/relationships/slide" Target="slides/slide61.xml"/><Relationship Id="rId128" Type="http://schemas.openxmlformats.org/officeDocument/2006/relationships/slide" Target="slides/slide115.xml"/><Relationship Id="rId149" Type="http://schemas.openxmlformats.org/officeDocument/2006/relationships/slide" Target="slides/slide136.xml"/><Relationship Id="rId5" Type="http://schemas.openxmlformats.org/officeDocument/2006/relationships/slideMaster" Target="slideMasters/slideMaster5.xml"/><Relationship Id="rId95" Type="http://schemas.openxmlformats.org/officeDocument/2006/relationships/slide" Target="slides/slide82.xml"/><Relationship Id="rId160" Type="http://schemas.openxmlformats.org/officeDocument/2006/relationships/slide" Target="slides/slide147.xml"/><Relationship Id="rId181" Type="http://schemas.openxmlformats.org/officeDocument/2006/relationships/slide" Target="slides/slide168.xml"/><Relationship Id="rId216" Type="http://schemas.openxmlformats.org/officeDocument/2006/relationships/tableStyles" Target="tableStyles.xml"/><Relationship Id="rId22" Type="http://schemas.openxmlformats.org/officeDocument/2006/relationships/slide" Target="slides/slide9.xml"/><Relationship Id="rId43" Type="http://schemas.openxmlformats.org/officeDocument/2006/relationships/slide" Target="slides/slide30.xml"/><Relationship Id="rId64" Type="http://schemas.openxmlformats.org/officeDocument/2006/relationships/slide" Target="slides/slide51.xml"/><Relationship Id="rId118" Type="http://schemas.openxmlformats.org/officeDocument/2006/relationships/slide" Target="slides/slide105.xml"/><Relationship Id="rId139" Type="http://schemas.openxmlformats.org/officeDocument/2006/relationships/slide" Target="slides/slide126.xml"/><Relationship Id="rId85" Type="http://schemas.openxmlformats.org/officeDocument/2006/relationships/slide" Target="slides/slide72.xml"/><Relationship Id="rId150" Type="http://schemas.openxmlformats.org/officeDocument/2006/relationships/slide" Target="slides/slide137.xml"/><Relationship Id="rId171" Type="http://schemas.openxmlformats.org/officeDocument/2006/relationships/slide" Target="slides/slide158.xml"/><Relationship Id="rId192" Type="http://schemas.openxmlformats.org/officeDocument/2006/relationships/slide" Target="slides/slide179.xml"/><Relationship Id="rId206" Type="http://schemas.openxmlformats.org/officeDocument/2006/relationships/slide" Target="slides/slide193.xml"/><Relationship Id="rId12" Type="http://schemas.openxmlformats.org/officeDocument/2006/relationships/slideMaster" Target="slideMasters/slideMaster12.xml"/><Relationship Id="rId33" Type="http://schemas.openxmlformats.org/officeDocument/2006/relationships/slide" Target="slides/slide20.xml"/><Relationship Id="rId108" Type="http://schemas.openxmlformats.org/officeDocument/2006/relationships/slide" Target="slides/slide95.xml"/><Relationship Id="rId129" Type="http://schemas.openxmlformats.org/officeDocument/2006/relationships/slide" Target="slides/slide116.xml"/><Relationship Id="rId54" Type="http://schemas.openxmlformats.org/officeDocument/2006/relationships/slide" Target="slides/slide41.xml"/><Relationship Id="rId75" Type="http://schemas.openxmlformats.org/officeDocument/2006/relationships/slide" Target="slides/slide62.xml"/><Relationship Id="rId96" Type="http://schemas.openxmlformats.org/officeDocument/2006/relationships/slide" Target="slides/slide83.xml"/><Relationship Id="rId140" Type="http://schemas.openxmlformats.org/officeDocument/2006/relationships/slide" Target="slides/slide127.xml"/><Relationship Id="rId161" Type="http://schemas.openxmlformats.org/officeDocument/2006/relationships/slide" Target="slides/slide148.xml"/><Relationship Id="rId182" Type="http://schemas.openxmlformats.org/officeDocument/2006/relationships/slide" Target="slides/slide169.xml"/><Relationship Id="rId6" Type="http://schemas.openxmlformats.org/officeDocument/2006/relationships/slideMaster" Target="slideMasters/slideMaster6.xml"/><Relationship Id="rId23" Type="http://schemas.openxmlformats.org/officeDocument/2006/relationships/slide" Target="slides/slide10.xml"/><Relationship Id="rId119" Type="http://schemas.openxmlformats.org/officeDocument/2006/relationships/slide" Target="slides/slide106.xml"/><Relationship Id="rId44" Type="http://schemas.openxmlformats.org/officeDocument/2006/relationships/slide" Target="slides/slide31.xml"/><Relationship Id="rId65" Type="http://schemas.openxmlformats.org/officeDocument/2006/relationships/slide" Target="slides/slide52.xml"/><Relationship Id="rId86" Type="http://schemas.openxmlformats.org/officeDocument/2006/relationships/slide" Target="slides/slide73.xml"/><Relationship Id="rId130" Type="http://schemas.openxmlformats.org/officeDocument/2006/relationships/slide" Target="slides/slide117.xml"/><Relationship Id="rId151" Type="http://schemas.openxmlformats.org/officeDocument/2006/relationships/slide" Target="slides/slide138.xml"/><Relationship Id="rId172" Type="http://schemas.openxmlformats.org/officeDocument/2006/relationships/slide" Target="slides/slide159.xml"/><Relationship Id="rId193" Type="http://schemas.openxmlformats.org/officeDocument/2006/relationships/slide" Target="slides/slide180.xml"/><Relationship Id="rId207" Type="http://schemas.openxmlformats.org/officeDocument/2006/relationships/slide" Target="slides/slide194.xml"/><Relationship Id="rId13" Type="http://schemas.openxmlformats.org/officeDocument/2006/relationships/slideMaster" Target="slideMasters/slideMaster13.xml"/><Relationship Id="rId109" Type="http://schemas.openxmlformats.org/officeDocument/2006/relationships/slide" Target="slides/slide96.xml"/><Relationship Id="rId34" Type="http://schemas.openxmlformats.org/officeDocument/2006/relationships/slide" Target="slides/slide21.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20" Type="http://schemas.openxmlformats.org/officeDocument/2006/relationships/slide" Target="slides/slide107.xml"/><Relationship Id="rId141" Type="http://schemas.openxmlformats.org/officeDocument/2006/relationships/slide" Target="slides/slide128.xml"/><Relationship Id="rId7" Type="http://schemas.openxmlformats.org/officeDocument/2006/relationships/slideMaster" Target="slideMasters/slideMaster7.xml"/><Relationship Id="rId162" Type="http://schemas.openxmlformats.org/officeDocument/2006/relationships/slide" Target="slides/slide149.xml"/><Relationship Id="rId183" Type="http://schemas.openxmlformats.org/officeDocument/2006/relationships/slide" Target="slides/slide170.xml"/><Relationship Id="rId24" Type="http://schemas.openxmlformats.org/officeDocument/2006/relationships/slide" Target="slides/slide11.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110" Type="http://schemas.openxmlformats.org/officeDocument/2006/relationships/slide" Target="slides/slide97.xml"/><Relationship Id="rId131" Type="http://schemas.openxmlformats.org/officeDocument/2006/relationships/slide" Target="slides/slide118.xml"/><Relationship Id="rId152" Type="http://schemas.openxmlformats.org/officeDocument/2006/relationships/slide" Target="slides/slide139.xml"/><Relationship Id="rId173" Type="http://schemas.openxmlformats.org/officeDocument/2006/relationships/slide" Target="slides/slide160.xml"/><Relationship Id="rId194" Type="http://schemas.openxmlformats.org/officeDocument/2006/relationships/slide" Target="slides/slide181.xml"/><Relationship Id="rId208" Type="http://schemas.openxmlformats.org/officeDocument/2006/relationships/slide" Target="slides/slide195.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slide" Target="slides/slide92.xml"/><Relationship Id="rId126" Type="http://schemas.openxmlformats.org/officeDocument/2006/relationships/slide" Target="slides/slide113.xml"/><Relationship Id="rId147" Type="http://schemas.openxmlformats.org/officeDocument/2006/relationships/slide" Target="slides/slide134.xml"/><Relationship Id="rId168" Type="http://schemas.openxmlformats.org/officeDocument/2006/relationships/slide" Target="slides/slide155.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slide" Target="slides/slide80.xml"/><Relationship Id="rId98" Type="http://schemas.openxmlformats.org/officeDocument/2006/relationships/slide" Target="slides/slide85.xml"/><Relationship Id="rId121" Type="http://schemas.openxmlformats.org/officeDocument/2006/relationships/slide" Target="slides/slide108.xml"/><Relationship Id="rId142" Type="http://schemas.openxmlformats.org/officeDocument/2006/relationships/slide" Target="slides/slide129.xml"/><Relationship Id="rId163" Type="http://schemas.openxmlformats.org/officeDocument/2006/relationships/slide" Target="slides/slide150.xml"/><Relationship Id="rId184" Type="http://schemas.openxmlformats.org/officeDocument/2006/relationships/slide" Target="slides/slide171.xml"/><Relationship Id="rId189" Type="http://schemas.openxmlformats.org/officeDocument/2006/relationships/slide" Target="slides/slide176.xml"/><Relationship Id="rId3" Type="http://schemas.openxmlformats.org/officeDocument/2006/relationships/slideMaster" Target="slideMasters/slideMaster3.xml"/><Relationship Id="rId214" Type="http://schemas.openxmlformats.org/officeDocument/2006/relationships/viewProps" Target="viewProps.xml"/><Relationship Id="rId25" Type="http://schemas.openxmlformats.org/officeDocument/2006/relationships/slide" Target="slides/slide12.xml"/><Relationship Id="rId46" Type="http://schemas.openxmlformats.org/officeDocument/2006/relationships/slide" Target="slides/slide33.xml"/><Relationship Id="rId67" Type="http://schemas.openxmlformats.org/officeDocument/2006/relationships/slide" Target="slides/slide54.xml"/><Relationship Id="rId116" Type="http://schemas.openxmlformats.org/officeDocument/2006/relationships/slide" Target="slides/slide103.xml"/><Relationship Id="rId137" Type="http://schemas.openxmlformats.org/officeDocument/2006/relationships/slide" Target="slides/slide124.xml"/><Relationship Id="rId158" Type="http://schemas.openxmlformats.org/officeDocument/2006/relationships/slide" Target="slides/slide145.xml"/><Relationship Id="rId20" Type="http://schemas.openxmlformats.org/officeDocument/2006/relationships/slide" Target="slides/slide7.xml"/><Relationship Id="rId41" Type="http://schemas.openxmlformats.org/officeDocument/2006/relationships/slide" Target="slides/slide28.xml"/><Relationship Id="rId62" Type="http://schemas.openxmlformats.org/officeDocument/2006/relationships/slide" Target="slides/slide49.xml"/><Relationship Id="rId83" Type="http://schemas.openxmlformats.org/officeDocument/2006/relationships/slide" Target="slides/slide70.xml"/><Relationship Id="rId88" Type="http://schemas.openxmlformats.org/officeDocument/2006/relationships/slide" Target="slides/slide75.xml"/><Relationship Id="rId111" Type="http://schemas.openxmlformats.org/officeDocument/2006/relationships/slide" Target="slides/slide98.xml"/><Relationship Id="rId132" Type="http://schemas.openxmlformats.org/officeDocument/2006/relationships/slide" Target="slides/slide119.xml"/><Relationship Id="rId153" Type="http://schemas.openxmlformats.org/officeDocument/2006/relationships/slide" Target="slides/slide140.xml"/><Relationship Id="rId174" Type="http://schemas.openxmlformats.org/officeDocument/2006/relationships/slide" Target="slides/slide161.xml"/><Relationship Id="rId179" Type="http://schemas.openxmlformats.org/officeDocument/2006/relationships/slide" Target="slides/slide166.xml"/><Relationship Id="rId195" Type="http://schemas.openxmlformats.org/officeDocument/2006/relationships/slide" Target="slides/slide182.xml"/><Relationship Id="rId209" Type="http://schemas.openxmlformats.org/officeDocument/2006/relationships/slide" Target="slides/slide196.xml"/><Relationship Id="rId190" Type="http://schemas.openxmlformats.org/officeDocument/2006/relationships/slide" Target="slides/slide177.xml"/><Relationship Id="rId204" Type="http://schemas.openxmlformats.org/officeDocument/2006/relationships/slide" Target="slides/slide191.xml"/><Relationship Id="rId15" Type="http://schemas.openxmlformats.org/officeDocument/2006/relationships/slide" Target="slides/slide2.xml"/><Relationship Id="rId36" Type="http://schemas.openxmlformats.org/officeDocument/2006/relationships/slide" Target="slides/slide23.xml"/><Relationship Id="rId57" Type="http://schemas.openxmlformats.org/officeDocument/2006/relationships/slide" Target="slides/slide44.xml"/><Relationship Id="rId106" Type="http://schemas.openxmlformats.org/officeDocument/2006/relationships/slide" Target="slides/slide93.xml"/><Relationship Id="rId127" Type="http://schemas.openxmlformats.org/officeDocument/2006/relationships/slide" Target="slides/slide114.xml"/><Relationship Id="rId10" Type="http://schemas.openxmlformats.org/officeDocument/2006/relationships/slideMaster" Target="slideMasters/slideMaster10.xml"/><Relationship Id="rId31" Type="http://schemas.openxmlformats.org/officeDocument/2006/relationships/slide" Target="slides/slide18.xml"/><Relationship Id="rId52" Type="http://schemas.openxmlformats.org/officeDocument/2006/relationships/slide" Target="slides/slide39.xml"/><Relationship Id="rId73" Type="http://schemas.openxmlformats.org/officeDocument/2006/relationships/slide" Target="slides/slide60.xml"/><Relationship Id="rId78" Type="http://schemas.openxmlformats.org/officeDocument/2006/relationships/slide" Target="slides/slide65.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122" Type="http://schemas.openxmlformats.org/officeDocument/2006/relationships/slide" Target="slides/slide109.xml"/><Relationship Id="rId143" Type="http://schemas.openxmlformats.org/officeDocument/2006/relationships/slide" Target="slides/slide130.xml"/><Relationship Id="rId148" Type="http://schemas.openxmlformats.org/officeDocument/2006/relationships/slide" Target="slides/slide135.xml"/><Relationship Id="rId164" Type="http://schemas.openxmlformats.org/officeDocument/2006/relationships/slide" Target="slides/slide151.xml"/><Relationship Id="rId169" Type="http://schemas.openxmlformats.org/officeDocument/2006/relationships/slide" Target="slides/slide156.xml"/><Relationship Id="rId185" Type="http://schemas.openxmlformats.org/officeDocument/2006/relationships/slide" Target="slides/slide172.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67.xml"/><Relationship Id="rId210" Type="http://schemas.openxmlformats.org/officeDocument/2006/relationships/slide" Target="slides/slide197.xml"/><Relationship Id="rId215" Type="http://schemas.openxmlformats.org/officeDocument/2006/relationships/theme" Target="theme/theme1.xml"/><Relationship Id="rId26" Type="http://schemas.openxmlformats.org/officeDocument/2006/relationships/slide" Target="slides/slide13.xml"/><Relationship Id="rId47" Type="http://schemas.openxmlformats.org/officeDocument/2006/relationships/slide" Target="slides/slide34.xml"/><Relationship Id="rId68" Type="http://schemas.openxmlformats.org/officeDocument/2006/relationships/slide" Target="slides/slide55.xml"/><Relationship Id="rId89" Type="http://schemas.openxmlformats.org/officeDocument/2006/relationships/slide" Target="slides/slide76.xml"/><Relationship Id="rId112" Type="http://schemas.openxmlformats.org/officeDocument/2006/relationships/slide" Target="slides/slide99.xml"/><Relationship Id="rId133" Type="http://schemas.openxmlformats.org/officeDocument/2006/relationships/slide" Target="slides/slide120.xml"/><Relationship Id="rId154" Type="http://schemas.openxmlformats.org/officeDocument/2006/relationships/slide" Target="slides/slide141.xml"/><Relationship Id="rId175" Type="http://schemas.openxmlformats.org/officeDocument/2006/relationships/slide" Target="slides/slide162.xml"/><Relationship Id="rId196" Type="http://schemas.openxmlformats.org/officeDocument/2006/relationships/slide" Target="slides/slide183.xml"/><Relationship Id="rId200" Type="http://schemas.openxmlformats.org/officeDocument/2006/relationships/slide" Target="slides/slide187.xml"/><Relationship Id="rId16" Type="http://schemas.openxmlformats.org/officeDocument/2006/relationships/slide" Target="slides/slide3.xml"/><Relationship Id="rId37" Type="http://schemas.openxmlformats.org/officeDocument/2006/relationships/slide" Target="slides/slide24.xml"/><Relationship Id="rId58" Type="http://schemas.openxmlformats.org/officeDocument/2006/relationships/slide" Target="slides/slide45.xml"/><Relationship Id="rId79" Type="http://schemas.openxmlformats.org/officeDocument/2006/relationships/slide" Target="slides/slide66.xml"/><Relationship Id="rId102" Type="http://schemas.openxmlformats.org/officeDocument/2006/relationships/slide" Target="slides/slide89.xml"/><Relationship Id="rId123" Type="http://schemas.openxmlformats.org/officeDocument/2006/relationships/slide" Target="slides/slide110.xml"/><Relationship Id="rId144" Type="http://schemas.openxmlformats.org/officeDocument/2006/relationships/slide" Target="slides/slide131.xml"/><Relationship Id="rId90" Type="http://schemas.openxmlformats.org/officeDocument/2006/relationships/slide" Target="slides/slide77.xml"/><Relationship Id="rId165" Type="http://schemas.openxmlformats.org/officeDocument/2006/relationships/slide" Target="slides/slide152.xml"/><Relationship Id="rId186" Type="http://schemas.openxmlformats.org/officeDocument/2006/relationships/slide" Target="slides/slide173.xml"/><Relationship Id="rId211" Type="http://schemas.openxmlformats.org/officeDocument/2006/relationships/slide" Target="slides/slide198.xml"/><Relationship Id="rId27" Type="http://schemas.openxmlformats.org/officeDocument/2006/relationships/slide" Target="slides/slide14.xml"/><Relationship Id="rId48" Type="http://schemas.openxmlformats.org/officeDocument/2006/relationships/slide" Target="slides/slide35.xml"/><Relationship Id="rId69" Type="http://schemas.openxmlformats.org/officeDocument/2006/relationships/slide" Target="slides/slide56.xml"/><Relationship Id="rId113" Type="http://schemas.openxmlformats.org/officeDocument/2006/relationships/slide" Target="slides/slide100.xml"/><Relationship Id="rId134" Type="http://schemas.openxmlformats.org/officeDocument/2006/relationships/slide" Target="slides/slide121.xml"/><Relationship Id="rId80" Type="http://schemas.openxmlformats.org/officeDocument/2006/relationships/slide" Target="slides/slide67.xml"/><Relationship Id="rId155" Type="http://schemas.openxmlformats.org/officeDocument/2006/relationships/slide" Target="slides/slide142.xml"/><Relationship Id="rId176" Type="http://schemas.openxmlformats.org/officeDocument/2006/relationships/slide" Target="slides/slide163.xml"/><Relationship Id="rId197" Type="http://schemas.openxmlformats.org/officeDocument/2006/relationships/slide" Target="slides/slide184.xml"/><Relationship Id="rId201" Type="http://schemas.openxmlformats.org/officeDocument/2006/relationships/slide" Target="slides/slide188.xml"/><Relationship Id="rId17" Type="http://schemas.openxmlformats.org/officeDocument/2006/relationships/slide" Target="slides/slide4.xml"/><Relationship Id="rId38" Type="http://schemas.openxmlformats.org/officeDocument/2006/relationships/slide" Target="slides/slide25.xml"/><Relationship Id="rId59" Type="http://schemas.openxmlformats.org/officeDocument/2006/relationships/slide" Target="slides/slide46.xml"/><Relationship Id="rId103" Type="http://schemas.openxmlformats.org/officeDocument/2006/relationships/slide" Target="slides/slide90.xml"/><Relationship Id="rId124" Type="http://schemas.openxmlformats.org/officeDocument/2006/relationships/slide" Target="slides/slide111.xml"/><Relationship Id="rId70" Type="http://schemas.openxmlformats.org/officeDocument/2006/relationships/slide" Target="slides/slide57.xml"/><Relationship Id="rId91" Type="http://schemas.openxmlformats.org/officeDocument/2006/relationships/slide" Target="slides/slide78.xml"/><Relationship Id="rId145" Type="http://schemas.openxmlformats.org/officeDocument/2006/relationships/slide" Target="slides/slide132.xml"/><Relationship Id="rId166" Type="http://schemas.openxmlformats.org/officeDocument/2006/relationships/slide" Target="slides/slide153.xml"/><Relationship Id="rId187" Type="http://schemas.openxmlformats.org/officeDocument/2006/relationships/slide" Target="slides/slide174.xml"/><Relationship Id="rId1" Type="http://schemas.openxmlformats.org/officeDocument/2006/relationships/slideMaster" Target="slideMasters/slideMaster1.xml"/><Relationship Id="rId212" Type="http://schemas.openxmlformats.org/officeDocument/2006/relationships/notesMaster" Target="notesMasters/notesMaster1.xml"/><Relationship Id="rId28" Type="http://schemas.openxmlformats.org/officeDocument/2006/relationships/slide" Target="slides/slide15.xml"/><Relationship Id="rId49" Type="http://schemas.openxmlformats.org/officeDocument/2006/relationships/slide" Target="slides/slide36.xml"/><Relationship Id="rId114" Type="http://schemas.openxmlformats.org/officeDocument/2006/relationships/slide" Target="slides/slide101.xml"/><Relationship Id="rId60" Type="http://schemas.openxmlformats.org/officeDocument/2006/relationships/slide" Target="slides/slide47.xml"/><Relationship Id="rId81" Type="http://schemas.openxmlformats.org/officeDocument/2006/relationships/slide" Target="slides/slide68.xml"/><Relationship Id="rId135" Type="http://schemas.openxmlformats.org/officeDocument/2006/relationships/slide" Target="slides/slide122.xml"/><Relationship Id="rId156" Type="http://schemas.openxmlformats.org/officeDocument/2006/relationships/slide" Target="slides/slide143.xml"/><Relationship Id="rId177" Type="http://schemas.openxmlformats.org/officeDocument/2006/relationships/slide" Target="slides/slide164.xml"/><Relationship Id="rId198" Type="http://schemas.openxmlformats.org/officeDocument/2006/relationships/slide" Target="slides/slide185.xml"/><Relationship Id="rId202" Type="http://schemas.openxmlformats.org/officeDocument/2006/relationships/slide" Target="slides/slide189.xml"/><Relationship Id="rId18" Type="http://schemas.openxmlformats.org/officeDocument/2006/relationships/slide" Target="slides/slide5.xml"/><Relationship Id="rId39" Type="http://schemas.openxmlformats.org/officeDocument/2006/relationships/slide" Target="slides/slide26.xml"/><Relationship Id="rId50" Type="http://schemas.openxmlformats.org/officeDocument/2006/relationships/slide" Target="slides/slide37.xml"/><Relationship Id="rId104" Type="http://schemas.openxmlformats.org/officeDocument/2006/relationships/slide" Target="slides/slide91.xml"/><Relationship Id="rId125" Type="http://schemas.openxmlformats.org/officeDocument/2006/relationships/slide" Target="slides/slide112.xml"/><Relationship Id="rId146" Type="http://schemas.openxmlformats.org/officeDocument/2006/relationships/slide" Target="slides/slide133.xml"/><Relationship Id="rId167" Type="http://schemas.openxmlformats.org/officeDocument/2006/relationships/slide" Target="slides/slide154.xml"/><Relationship Id="rId188" Type="http://schemas.openxmlformats.org/officeDocument/2006/relationships/slide" Target="slides/slide175.xml"/><Relationship Id="rId71" Type="http://schemas.openxmlformats.org/officeDocument/2006/relationships/slide" Target="slides/slide58.xml"/><Relationship Id="rId92" Type="http://schemas.openxmlformats.org/officeDocument/2006/relationships/slide" Target="slides/slide79.xml"/><Relationship Id="rId213"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16.xml"/><Relationship Id="rId40" Type="http://schemas.openxmlformats.org/officeDocument/2006/relationships/slide" Target="slides/slide27.xml"/><Relationship Id="rId115" Type="http://schemas.openxmlformats.org/officeDocument/2006/relationships/slide" Target="slides/slide102.xml"/><Relationship Id="rId136" Type="http://schemas.openxmlformats.org/officeDocument/2006/relationships/slide" Target="slides/slide123.xml"/><Relationship Id="rId157" Type="http://schemas.openxmlformats.org/officeDocument/2006/relationships/slide" Target="slides/slide144.xml"/><Relationship Id="rId178" Type="http://schemas.openxmlformats.org/officeDocument/2006/relationships/slide" Target="slides/slide165.xml"/><Relationship Id="rId61" Type="http://schemas.openxmlformats.org/officeDocument/2006/relationships/slide" Target="slides/slide48.xml"/><Relationship Id="rId82" Type="http://schemas.openxmlformats.org/officeDocument/2006/relationships/slide" Target="slides/slide69.xml"/><Relationship Id="rId199" Type="http://schemas.openxmlformats.org/officeDocument/2006/relationships/slide" Target="slides/slide186.xml"/><Relationship Id="rId203" Type="http://schemas.openxmlformats.org/officeDocument/2006/relationships/slide" Target="slides/slide19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99E8FD-B910-4995-B76E-9BCD3830045F}"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5ACBCA-FD0B-45BF-B217-2709E1C9D6BB}" type="slidenum">
              <a:rPr lang="es-ES" smtClean="0"/>
              <a:t>‹Nº›</a:t>
            </a:fld>
            <a:endParaRPr lang="es-ES" dirty="0"/>
          </a:p>
        </p:txBody>
      </p:sp>
    </p:spTree>
    <p:extLst>
      <p:ext uri="{BB962C8B-B14F-4D97-AF65-F5344CB8AC3E}">
        <p14:creationId xmlns:p14="http://schemas.microsoft.com/office/powerpoint/2010/main" val="3737512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paisajistasmarbella.com/2015/02/la-alhambra-de-granada-sala-del-mexuar/"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colgantes de Babilonia</a:t>
            </a:r>
          </a:p>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3</a:t>
            </a:fld>
            <a:endParaRPr lang="es-ES" dirty="0"/>
          </a:p>
        </p:txBody>
      </p:sp>
    </p:spTree>
    <p:extLst>
      <p:ext uri="{BB962C8B-B14F-4D97-AF65-F5344CB8AC3E}">
        <p14:creationId xmlns:p14="http://schemas.microsoft.com/office/powerpoint/2010/main" val="2492895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colgantes de Babilonia</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4</a:t>
            </a:fld>
            <a:endParaRPr lang="es-ES" dirty="0"/>
          </a:p>
        </p:txBody>
      </p:sp>
    </p:spTree>
    <p:extLst>
      <p:ext uri="{BB962C8B-B14F-4D97-AF65-F5344CB8AC3E}">
        <p14:creationId xmlns:p14="http://schemas.microsoft.com/office/powerpoint/2010/main" val="2171909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Mujeres islámicas</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6</a:t>
            </a:fld>
            <a:endParaRPr lang="es-ES" dirty="0"/>
          </a:p>
        </p:txBody>
      </p:sp>
    </p:spTree>
    <p:extLst>
      <p:ext uri="{BB962C8B-B14F-4D97-AF65-F5344CB8AC3E}">
        <p14:creationId xmlns:p14="http://schemas.microsoft.com/office/powerpoint/2010/main" val="1555390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fontAlgn="base"/>
            <a:r>
              <a:rPr lang="es-ES" sz="1200" b="0" i="0" kern="1200" dirty="0">
                <a:solidFill>
                  <a:schemeClr val="tx1"/>
                </a:solidFill>
                <a:effectLst/>
                <a:latin typeface="+mn-lt"/>
                <a:ea typeface="+mn-ea"/>
                <a:cs typeface="+mn-cs"/>
              </a:rPr>
              <a:t>Es la primera edificación, la mas antigua y la entrada a los palacios nazaríes de la Alhambra de Granada; en el momento que cruzamos la puerta que da acceso a esta sala, empieza la magia, el juego de azulejos y yeserías con un </a:t>
            </a:r>
            <a:r>
              <a:rPr lang="es-ES" sz="1200" b="1" i="0" u="sng" kern="1200" cap="all" dirty="0">
                <a:solidFill>
                  <a:schemeClr val="tx1"/>
                </a:solidFill>
                <a:effectLst/>
                <a:latin typeface="+mn-lt"/>
                <a:ea typeface="+mn-ea"/>
                <a:cs typeface="+mn-cs"/>
                <a:hlinkClick r:id="rId3" tooltip="Click to Continue &gt; by ShoppingDealFactory"/>
              </a:rPr>
              <a:t>ORDEN</a:t>
            </a:r>
            <a:r>
              <a:rPr lang="es-ES" sz="1200" b="0" i="0" kern="1200" dirty="0">
                <a:solidFill>
                  <a:schemeClr val="tx1"/>
                </a:solidFill>
                <a:effectLst/>
                <a:latin typeface="+mn-lt"/>
                <a:ea typeface="+mn-ea"/>
                <a:cs typeface="+mn-cs"/>
              </a:rPr>
              <a:t> geométrico, matemático, que dejan perplejos a nuestros sentidos; tras cruzar los muros sencillos, austeros, nos introducimos en el lujo para los sentidos, entramos a los fabulosos palacios de la Alhambra.</a:t>
            </a:r>
          </a:p>
          <a:p>
            <a:pPr fontAlgn="base"/>
            <a:r>
              <a:rPr lang="es-ES" sz="1200" b="0" i="0" kern="1200" dirty="0">
                <a:solidFill>
                  <a:schemeClr val="tx1"/>
                </a:solidFill>
                <a:effectLst/>
                <a:latin typeface="+mn-lt"/>
                <a:ea typeface="+mn-ea"/>
                <a:cs typeface="+mn-cs"/>
              </a:rPr>
              <a:t> </a:t>
            </a:r>
          </a:p>
          <a:p>
            <a:pPr fontAlgn="base"/>
            <a:r>
              <a:rPr lang="es-ES" sz="1200" b="0" i="0" kern="1200" dirty="0">
                <a:solidFill>
                  <a:schemeClr val="tx1"/>
                </a:solidFill>
                <a:effectLst/>
                <a:latin typeface="+mn-lt"/>
                <a:ea typeface="+mn-ea"/>
                <a:cs typeface="+mn-cs"/>
              </a:rPr>
              <a:t>La sala del Mesual, era la sala de audiencias y lugar donde se impartía justicia, en presencia del rey, que se solía situar en la cámara elevada cerrada por celosías para </a:t>
            </a:r>
            <a:r>
              <a:rPr lang="es-ES" sz="1200" b="1" i="0" u="sng" kern="1200" cap="all" dirty="0">
                <a:solidFill>
                  <a:schemeClr val="tx1"/>
                </a:solidFill>
                <a:effectLst/>
                <a:latin typeface="+mn-lt"/>
                <a:ea typeface="+mn-ea"/>
                <a:cs typeface="+mn-cs"/>
                <a:hlinkClick r:id="rId3" tooltip="Click to Continue &gt; by ShoppingDealFactory"/>
              </a:rPr>
              <a:t>VER</a:t>
            </a:r>
            <a:r>
              <a:rPr lang="es-ES" sz="1200" b="0" i="0" kern="1200" dirty="0">
                <a:solidFill>
                  <a:schemeClr val="tx1"/>
                </a:solidFill>
                <a:effectLst/>
                <a:latin typeface="+mn-lt"/>
                <a:ea typeface="+mn-ea"/>
                <a:cs typeface="+mn-cs"/>
              </a:rPr>
              <a:t> y oír sin ser visto; al fondo de la sala se encuentra una pequeña habitación, que servía como </a:t>
            </a:r>
            <a:r>
              <a:rPr lang="es-ES" sz="1200" b="0" i="0" kern="1200" dirty="0" err="1">
                <a:solidFill>
                  <a:schemeClr val="tx1"/>
                </a:solidFill>
                <a:effectLst/>
                <a:latin typeface="+mn-lt"/>
                <a:ea typeface="+mn-ea"/>
                <a:cs typeface="+mn-cs"/>
              </a:rPr>
              <a:t>horatorio</a:t>
            </a:r>
            <a:r>
              <a:rPr lang="es-ES" sz="1200" b="0" i="0" kern="1200" dirty="0">
                <a:solidFill>
                  <a:schemeClr val="tx1"/>
                </a:solidFill>
                <a:effectLst/>
                <a:latin typeface="+mn-lt"/>
                <a:ea typeface="+mn-ea"/>
                <a:cs typeface="+mn-cs"/>
              </a:rPr>
              <a:t>, desde donde se podía divisar todo el Albaicín, las ventanas de corte cristiano que dejan ver desde la sala del Mexuar el patio de Machuca son muy posteriores, a partir de la conquista de Granada por los reyes católicos, la sala del Mexuar se utilizaría como capilla.</a:t>
            </a:r>
          </a:p>
          <a:p>
            <a:pPr fontAlgn="base"/>
            <a:r>
              <a:rPr lang="es-ES" sz="1200" b="0" i="0" kern="1200" dirty="0">
                <a:solidFill>
                  <a:schemeClr val="tx1"/>
                </a:solidFill>
                <a:effectLst/>
                <a:latin typeface="+mn-lt"/>
                <a:ea typeface="+mn-ea"/>
                <a:cs typeface="+mn-cs"/>
              </a:rPr>
              <a:t> </a:t>
            </a:r>
          </a:p>
          <a:p>
            <a:pPr fontAlgn="base"/>
            <a:r>
              <a:rPr lang="es-ES" sz="1200" b="0" i="0" kern="1200" dirty="0">
                <a:solidFill>
                  <a:schemeClr val="tx1"/>
                </a:solidFill>
                <a:effectLst/>
                <a:latin typeface="+mn-lt"/>
                <a:ea typeface="+mn-ea"/>
                <a:cs typeface="+mn-cs"/>
              </a:rPr>
              <a:t>Esta sala nos comunica con el patio del Mexuar, primer patio de los palacios, con una gran fuente de mármol al estilo islámico, su pavimento de un luminoso mármol de Macael, de hecho todo el mármol de la Alhambra de Granada se extraía de las canteras de Macael, junto a este patio el cuarto dorado, que se cree se habilitó </a:t>
            </a:r>
            <a:r>
              <a:rPr lang="es-ES" sz="1200" b="1" i="0" u="sng" kern="1200" cap="all" dirty="0">
                <a:solidFill>
                  <a:schemeClr val="tx1"/>
                </a:solidFill>
                <a:effectLst/>
                <a:latin typeface="+mn-lt"/>
                <a:ea typeface="+mn-ea"/>
                <a:cs typeface="+mn-cs"/>
                <a:hlinkClick r:id="rId3" tooltip="Click to Continue &gt; by ShoppingDealFactory"/>
              </a:rPr>
              <a:t>COMO</a:t>
            </a:r>
            <a:r>
              <a:rPr lang="es-ES" sz="1200" b="0" i="0" kern="1200" dirty="0">
                <a:solidFill>
                  <a:schemeClr val="tx1"/>
                </a:solidFill>
                <a:effectLst/>
                <a:latin typeface="+mn-lt"/>
                <a:ea typeface="+mn-ea"/>
                <a:cs typeface="+mn-cs"/>
              </a:rPr>
              <a:t> estancia para la esposa de Carlos V, Isabel de Portugal, tras atravesar este, por una entrada muy sencilla en acodo, se accede hasta el patio de Arrayanes o también llamado de la alberca.</a:t>
            </a:r>
          </a:p>
          <a:p>
            <a:pPr fontAlgn="base"/>
            <a:r>
              <a:rPr lang="es-ES" sz="1200" b="0" i="0" kern="1200" dirty="0">
                <a:solidFill>
                  <a:schemeClr val="tx1"/>
                </a:solidFill>
                <a:effectLst/>
                <a:latin typeface="+mn-lt"/>
                <a:ea typeface="+mn-ea"/>
                <a:cs typeface="+mn-cs"/>
              </a:rPr>
              <a:t> </a:t>
            </a:r>
          </a:p>
          <a:p>
            <a:r>
              <a:rPr lang="es-ES" dirty="0"/>
              <a:t>Fuente</a:t>
            </a:r>
            <a:r>
              <a:rPr lang="es-ES" baseline="0" dirty="0"/>
              <a:t> central.-Jardin almogávar</a:t>
            </a:r>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9</a:t>
            </a:fld>
            <a:endParaRPr lang="es-ES" dirty="0"/>
          </a:p>
        </p:txBody>
      </p:sp>
    </p:spTree>
    <p:extLst>
      <p:ext uri="{BB962C8B-B14F-4D97-AF65-F5344CB8AC3E}">
        <p14:creationId xmlns:p14="http://schemas.microsoft.com/office/powerpoint/2010/main" val="2756602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4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Alhambra de Granada</a:t>
            </a:r>
          </a:p>
        </p:txBody>
      </p:sp>
      <p:sp>
        <p:nvSpPr>
          <p:cNvPr id="3942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087946F-AAF5-4AA9-A74D-702F537F204A}" type="slidenum">
              <a:rPr lang="es-ES" altLang="es-ES">
                <a:solidFill>
                  <a:srgbClr val="000000"/>
                </a:solidFill>
                <a:latin typeface="Arial" pitchFamily="34" charset="0"/>
              </a:rPr>
              <a:pPr eaLnBrk="1" hangingPunct="1">
                <a:spcBef>
                  <a:spcPct val="0"/>
                </a:spcBef>
              </a:pPr>
              <a:t>13</a:t>
            </a:fld>
            <a:endParaRPr lang="es-ES" altLang="es-ES" dirty="0">
              <a:solidFill>
                <a:srgbClr val="000000"/>
              </a:solidFill>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Partal</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14</a:t>
            </a:fld>
            <a:endParaRPr lang="es-ES" dirty="0"/>
          </a:p>
        </p:txBody>
      </p:sp>
    </p:spTree>
    <p:extLst>
      <p:ext uri="{BB962C8B-B14F-4D97-AF65-F5344CB8AC3E}">
        <p14:creationId xmlns:p14="http://schemas.microsoft.com/office/powerpoint/2010/main" val="723896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 de los Arrayanes</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15</a:t>
            </a:fld>
            <a:endParaRPr lang="es-ES" dirty="0"/>
          </a:p>
        </p:txBody>
      </p:sp>
    </p:spTree>
    <p:extLst>
      <p:ext uri="{BB962C8B-B14F-4D97-AF65-F5344CB8AC3E}">
        <p14:creationId xmlns:p14="http://schemas.microsoft.com/office/powerpoint/2010/main" val="168223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 del Cipres de la Sultana</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16</a:t>
            </a:fld>
            <a:endParaRPr lang="es-ES" dirty="0"/>
          </a:p>
        </p:txBody>
      </p:sp>
    </p:spTree>
    <p:extLst>
      <p:ext uri="{BB962C8B-B14F-4D97-AF65-F5344CB8AC3E}">
        <p14:creationId xmlns:p14="http://schemas.microsoft.com/office/powerpoint/2010/main" val="1296616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Generalife</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17</a:t>
            </a:fld>
            <a:endParaRPr lang="es-ES" dirty="0"/>
          </a:p>
        </p:txBody>
      </p:sp>
    </p:spTree>
    <p:extLst>
      <p:ext uri="{BB962C8B-B14F-4D97-AF65-F5344CB8AC3E}">
        <p14:creationId xmlns:p14="http://schemas.microsoft.com/office/powerpoint/2010/main" val="2607617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Generalife Escalera del agua</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18</a:t>
            </a:fld>
            <a:endParaRPr lang="es-ES" dirty="0"/>
          </a:p>
        </p:txBody>
      </p:sp>
    </p:spTree>
    <p:extLst>
      <p:ext uri="{BB962C8B-B14F-4D97-AF65-F5344CB8AC3E}">
        <p14:creationId xmlns:p14="http://schemas.microsoft.com/office/powerpoint/2010/main" val="369996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Generalife.-Escalera</a:t>
            </a:r>
            <a:r>
              <a:rPr lang="es-ES" baseline="0" dirty="0"/>
              <a:t> del agua</a:t>
            </a:r>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19</a:t>
            </a:fld>
            <a:endParaRPr lang="es-ES" dirty="0"/>
          </a:p>
        </p:txBody>
      </p:sp>
    </p:spTree>
    <p:extLst>
      <p:ext uri="{BB962C8B-B14F-4D97-AF65-F5344CB8AC3E}">
        <p14:creationId xmlns:p14="http://schemas.microsoft.com/office/powerpoint/2010/main" val="1590968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Alhambra .-Torre de las Damas</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20</a:t>
            </a:fld>
            <a:endParaRPr lang="es-ES" dirty="0"/>
          </a:p>
        </p:txBody>
      </p:sp>
    </p:spTree>
    <p:extLst>
      <p:ext uri="{BB962C8B-B14F-4D97-AF65-F5344CB8AC3E}">
        <p14:creationId xmlns:p14="http://schemas.microsoft.com/office/powerpoint/2010/main" val="1487160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Persa.-Taj Mahal , Agra , India.</a:t>
            </a:r>
          </a:p>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22</a:t>
            </a:fld>
            <a:endParaRPr lang="es-ES" dirty="0"/>
          </a:p>
        </p:txBody>
      </p:sp>
    </p:spTree>
    <p:extLst>
      <p:ext uri="{BB962C8B-B14F-4D97-AF65-F5344CB8AC3E}">
        <p14:creationId xmlns:p14="http://schemas.microsoft.com/office/powerpoint/2010/main" val="3787082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Persa.-Taj Mahal , Agra , India.</a:t>
            </a:r>
          </a:p>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23</a:t>
            </a:fld>
            <a:endParaRPr lang="es-ES" dirty="0"/>
          </a:p>
        </p:txBody>
      </p:sp>
    </p:spTree>
    <p:extLst>
      <p:ext uri="{BB962C8B-B14F-4D97-AF65-F5344CB8AC3E}">
        <p14:creationId xmlns:p14="http://schemas.microsoft.com/office/powerpoint/2010/main" val="1678381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Brindavan </a:t>
            </a:r>
          </a:p>
        </p:txBody>
      </p:sp>
      <p:sp>
        <p:nvSpPr>
          <p:cNvPr id="4" name="3 Marcador de número de diapositiva"/>
          <p:cNvSpPr>
            <a:spLocks noGrp="1"/>
          </p:cNvSpPr>
          <p:nvPr>
            <p:ph type="sldNum" sz="quarter" idx="5"/>
          </p:nvPr>
        </p:nvSpPr>
        <p:spPr/>
        <p:txBody>
          <a:bodyPr/>
          <a:lstStyle/>
          <a:p>
            <a:pPr>
              <a:defRPr/>
            </a:pPr>
            <a:fld id="{5E78E6A0-BB97-49B0-9306-2B43C22CE1C6}"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Bagh –e-Fin Garden</a:t>
            </a:r>
          </a:p>
        </p:txBody>
      </p:sp>
      <p:sp>
        <p:nvSpPr>
          <p:cNvPr id="4" name="3 Marcador de número de diapositiva"/>
          <p:cNvSpPr>
            <a:spLocks noGrp="1"/>
          </p:cNvSpPr>
          <p:nvPr>
            <p:ph type="sldNum" sz="quarter" idx="5"/>
          </p:nvPr>
        </p:nvSpPr>
        <p:spPr/>
        <p:txBody>
          <a:bodyPr/>
          <a:lstStyle/>
          <a:p>
            <a:pPr>
              <a:defRPr/>
            </a:pPr>
            <a:fld id="{38E425E2-072E-4B6E-AA81-67A515607280}"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Gardens.-Lahore</a:t>
            </a:r>
          </a:p>
        </p:txBody>
      </p:sp>
      <p:sp>
        <p:nvSpPr>
          <p:cNvPr id="4" name="3 Marcador de número de diapositiva"/>
          <p:cNvSpPr>
            <a:spLocks noGrp="1"/>
          </p:cNvSpPr>
          <p:nvPr>
            <p:ph type="sldNum" sz="quarter" idx="5"/>
          </p:nvPr>
        </p:nvSpPr>
        <p:spPr/>
        <p:txBody>
          <a:bodyPr/>
          <a:lstStyle/>
          <a:p>
            <a:pPr>
              <a:defRPr/>
            </a:pPr>
            <a:fld id="{6159B3F5-642C-4341-922C-8BAA3188548E}"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Nishat Bagh.-Kashmir</a:t>
            </a:r>
          </a:p>
        </p:txBody>
      </p:sp>
      <p:sp>
        <p:nvSpPr>
          <p:cNvPr id="4" name="3 Marcador de número de diapositiva"/>
          <p:cNvSpPr>
            <a:spLocks noGrp="1"/>
          </p:cNvSpPr>
          <p:nvPr>
            <p:ph type="sldNum" sz="quarter" idx="5"/>
          </p:nvPr>
        </p:nvSpPr>
        <p:spPr/>
        <p:txBody>
          <a:bodyPr/>
          <a:lstStyle/>
          <a:p>
            <a:pPr>
              <a:defRPr/>
            </a:pPr>
            <a:fld id="{BEE75514-D78C-4BED-8AE9-839146873F18}"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a:t>
            </a:r>
          </a:p>
        </p:txBody>
      </p:sp>
      <p:sp>
        <p:nvSpPr>
          <p:cNvPr id="4" name="3 Marcador de número de diapositiva"/>
          <p:cNvSpPr>
            <a:spLocks noGrp="1"/>
          </p:cNvSpPr>
          <p:nvPr>
            <p:ph type="sldNum" sz="quarter" idx="5"/>
          </p:nvPr>
        </p:nvSpPr>
        <p:spPr/>
        <p:txBody>
          <a:bodyPr/>
          <a:lstStyle/>
          <a:p>
            <a:pPr>
              <a:defRPr/>
            </a:pPr>
            <a:fld id="{99B3706D-D642-4E32-9B0F-809A91BF6D39}"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Lion Grove Garden</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36</a:t>
            </a:fld>
            <a:endParaRPr lang="es-ES_tradnl" dirty="0">
              <a:solidFill>
                <a:prstClr val="black"/>
              </a:solidFill>
            </a:endParaRPr>
          </a:p>
        </p:txBody>
      </p:sp>
    </p:spTree>
    <p:extLst>
      <p:ext uri="{BB962C8B-B14F-4D97-AF65-F5344CB8AC3E}">
        <p14:creationId xmlns:p14="http://schemas.microsoft.com/office/powerpoint/2010/main" val="2282285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Lion Grove Garden</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37</a:t>
            </a:fld>
            <a:endParaRPr lang="es-ES_tradnl" dirty="0">
              <a:solidFill>
                <a:prstClr val="black"/>
              </a:solidFill>
            </a:endParaRPr>
          </a:p>
        </p:txBody>
      </p:sp>
    </p:spTree>
    <p:extLst>
      <p:ext uri="{BB962C8B-B14F-4D97-AF65-F5344CB8AC3E}">
        <p14:creationId xmlns:p14="http://schemas.microsoft.com/office/powerpoint/2010/main" val="2456470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Lion Grove Garden</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38</a:t>
            </a:fld>
            <a:endParaRPr lang="es-ES_tradnl" dirty="0">
              <a:solidFill>
                <a:prstClr val="black"/>
              </a:solidFill>
            </a:endParaRPr>
          </a:p>
        </p:txBody>
      </p:sp>
    </p:spTree>
    <p:extLst>
      <p:ext uri="{BB962C8B-B14F-4D97-AF65-F5344CB8AC3E}">
        <p14:creationId xmlns:p14="http://schemas.microsoft.com/office/powerpoint/2010/main" val="37988247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Lion Grove Garden</a:t>
            </a:r>
          </a:p>
          <a:p>
            <a:endParaRPr lang="es-ES" dirty="0"/>
          </a:p>
        </p:txBody>
      </p:sp>
      <p:sp>
        <p:nvSpPr>
          <p:cNvPr id="4" name="3 Marcador de número de diapositiva"/>
          <p:cNvSpPr>
            <a:spLocks noGrp="1"/>
          </p:cNvSpPr>
          <p:nvPr>
            <p:ph type="sldNum" sz="quarter" idx="10"/>
          </p:nvPr>
        </p:nvSpPr>
        <p:spPr/>
        <p:txBody>
          <a:bodyPr/>
          <a:lstStyle/>
          <a:p>
            <a:pPr>
              <a:defRPr/>
            </a:pPr>
            <a:fld id="{EEB332A4-60B1-428D-A49C-5C595F2E14B6}" type="slidenum">
              <a:rPr lang="es-ES_tradnl">
                <a:solidFill>
                  <a:prstClr val="black"/>
                </a:solidFill>
              </a:rPr>
              <a:pPr>
                <a:defRPr/>
              </a:pPr>
              <a:t>39</a:t>
            </a:fld>
            <a:endParaRPr lang="es-ES_tradnl" dirty="0">
              <a:solidFill>
                <a:prstClr val="black"/>
              </a:solidFill>
            </a:endParaRPr>
          </a:p>
        </p:txBody>
      </p:sp>
    </p:spTree>
    <p:extLst>
      <p:ext uri="{BB962C8B-B14F-4D97-AF65-F5344CB8AC3E}">
        <p14:creationId xmlns:p14="http://schemas.microsoft.com/office/powerpoint/2010/main" val="30020735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F783A0-F9F0-4621-862D-4ABBAB652E21}" type="slidenum">
              <a:rPr lang="es-ES_tradnl" altLang="es-ES">
                <a:solidFill>
                  <a:prstClr val="black"/>
                </a:solidFill>
                <a:latin typeface="Arial" pitchFamily="34" charset="0"/>
              </a:rPr>
              <a:pPr eaLnBrk="1" hangingPunct="1"/>
              <a:t>43</a:t>
            </a:fld>
            <a:endParaRPr lang="es-ES_tradnl" altLang="es-ES"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336FEE7-EF8D-4F73-B14E-83DE12FBEEAF}" type="slidenum">
              <a:rPr lang="es-ES_tradnl" altLang="es-ES">
                <a:solidFill>
                  <a:prstClr val="black"/>
                </a:solidFill>
                <a:latin typeface="Arial" pitchFamily="34" charset="0"/>
              </a:rPr>
              <a:pPr eaLnBrk="1" hangingPunct="1"/>
              <a:t>44</a:t>
            </a:fld>
            <a:endParaRPr lang="es-ES_tradnl" altLang="es-ES" dirty="0">
              <a:solidFill>
                <a:prstClr val="black"/>
              </a:solidFill>
              <a:latin typeface="Arial" pitchFamily="34"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Ryoan-ji</a:t>
            </a:r>
          </a:p>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45</a:t>
            </a:fld>
            <a:endParaRPr lang="es-ES" dirty="0"/>
          </a:p>
        </p:txBody>
      </p:sp>
    </p:spTree>
    <p:extLst>
      <p:ext uri="{BB962C8B-B14F-4D97-AF65-F5344CB8AC3E}">
        <p14:creationId xmlns:p14="http://schemas.microsoft.com/office/powerpoint/2010/main" val="298395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2C99E38-B4E3-4614-B340-BB7B5E02B2BC}" type="slidenum">
              <a:rPr lang="es-ES_tradnl" altLang="es-ES">
                <a:solidFill>
                  <a:prstClr val="black"/>
                </a:solidFill>
                <a:latin typeface="Arial" pitchFamily="34" charset="0"/>
              </a:rPr>
              <a:pPr eaLnBrk="1" hangingPunct="1"/>
              <a:t>46</a:t>
            </a:fld>
            <a:endParaRPr lang="es-ES_tradnl" altLang="es-ES"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1083C5F-A6F9-4757-8614-A0748E8B0970}" type="slidenum">
              <a:rPr lang="es-ES_tradnl" altLang="es-ES">
                <a:solidFill>
                  <a:prstClr val="black"/>
                </a:solidFill>
                <a:latin typeface="Arial" pitchFamily="34" charset="0"/>
              </a:rPr>
              <a:pPr eaLnBrk="1" hangingPunct="1"/>
              <a:t>47</a:t>
            </a:fld>
            <a:endParaRPr lang="es-ES_tradnl" altLang="es-ES" dirty="0">
              <a:solidFill>
                <a:prstClr val="black"/>
              </a:solidFill>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4D71A78-11EB-420A-AEBF-1FF9ECB3244F}" type="slidenum">
              <a:rPr lang="es-ES_tradnl" altLang="es-ES">
                <a:solidFill>
                  <a:prstClr val="black"/>
                </a:solidFill>
                <a:latin typeface="Arial" pitchFamily="34" charset="0"/>
              </a:rPr>
              <a:pPr eaLnBrk="1" hangingPunct="1"/>
              <a:t>48</a:t>
            </a:fld>
            <a:endParaRPr lang="es-ES_tradnl" altLang="es-ES"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Ryoan-ji</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6862461-225F-4B1D-B61D-0E1A7383C364}" type="slidenum">
              <a:rPr lang="es-ES_tradnl" altLang="es-ES">
                <a:solidFill>
                  <a:prstClr val="black"/>
                </a:solidFill>
                <a:latin typeface="Arial" pitchFamily="34" charset="0"/>
              </a:rPr>
              <a:pPr eaLnBrk="1" hangingPunct="1"/>
              <a:t>49</a:t>
            </a:fld>
            <a:endParaRPr lang="es-ES_tradnl" altLang="es-ES"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Kyoto Zen Garden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Diseño de jardin Egipcio</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51</a:t>
            </a:fld>
            <a:endParaRPr lang="es-ES" dirty="0"/>
          </a:p>
        </p:txBody>
      </p:sp>
    </p:spTree>
    <p:extLst>
      <p:ext uri="{BB962C8B-B14F-4D97-AF65-F5344CB8AC3E}">
        <p14:creationId xmlns:p14="http://schemas.microsoft.com/office/powerpoint/2010/main" val="2622987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Diseño de jardin del Antiguo Egipto</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52</a:t>
            </a:fld>
            <a:endParaRPr lang="es-ES" dirty="0"/>
          </a:p>
        </p:txBody>
      </p:sp>
    </p:spTree>
    <p:extLst>
      <p:ext uri="{BB962C8B-B14F-4D97-AF65-F5344CB8AC3E}">
        <p14:creationId xmlns:p14="http://schemas.microsoft.com/office/powerpoint/2010/main" val="42193264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Antiguo horticultor</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53</a:t>
            </a:fld>
            <a:endParaRPr lang="es-ES" dirty="0"/>
          </a:p>
        </p:txBody>
      </p:sp>
    </p:spTree>
    <p:extLst>
      <p:ext uri="{BB962C8B-B14F-4D97-AF65-F5344CB8AC3E}">
        <p14:creationId xmlns:p14="http://schemas.microsoft.com/office/powerpoint/2010/main" val="42798543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9D244B9-7429-45DE-AA8D-31CB06FA7346}"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B8D79A-CD08-4E77-97FA-CCEF51268D81}"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Coninbriga.-Jardin Romano</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70EAAA1-5B21-40DE-ADDA-99870A855818}" type="slidenum">
              <a:rPr lang="es-ES_tradnl">
                <a:solidFill>
                  <a:prstClr val="black"/>
                </a:solidFill>
                <a:latin typeface="Arial" charset="0"/>
              </a:rPr>
              <a:pPr eaLnBrk="1" hangingPunct="1"/>
              <a:t>57</a:t>
            </a:fld>
            <a:endParaRPr lang="es-ES_tradnl"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Coninbriga.-Jardin Romano</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7B6D32E-44FD-4447-B36D-CA2AEEE25248}" type="slidenum">
              <a:rPr lang="es-ES_tradnl">
                <a:solidFill>
                  <a:prstClr val="black"/>
                </a:solidFill>
                <a:latin typeface="Arial" charset="0"/>
              </a:rPr>
              <a:pPr eaLnBrk="1" hangingPunct="1"/>
              <a:t>58</a:t>
            </a:fld>
            <a:endParaRPr lang="es-ES_tradnl"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Coninbrigia</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Cartuja de Valldemosa.-Mallorca</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40BF24-F5C1-43F2-B089-1C5D45B54354}"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Monasterio de Pedralbes</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0A8AC0-2153-484E-A70C-998595C2A399}"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Mosteiro dos Jeronimos.-Lisboa</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C62F3E-A060-41E5-88FC-153B50338C4E}"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The Cloisters.-New York</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442E66-6DDA-4204-BC40-A2E249D1DF4F}"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The Cloister.-New York</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0E17FA-6927-4D08-B8C1-E00BB4608777}"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The Cloisters.- New York</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8DA7EF-7EC5-4F2C-981D-6938DD8F84E9}"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The Cloisters.-New York</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4BA2EE-1F14-4E72-8483-962F29676FCC}"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Utrech Cathedral</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FFE8FB-5291-42FB-A4A7-407C438F7E99}"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Palazzo Picolomini</a:t>
            </a:r>
          </a:p>
        </p:txBody>
      </p:sp>
      <p:sp>
        <p:nvSpPr>
          <p:cNvPr id="1515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7A334DF-6AF0-467D-AB2F-77651C386792}" type="slidenum">
              <a:rPr lang="es-ES" altLang="es-ES">
                <a:solidFill>
                  <a:prstClr val="black"/>
                </a:solidFill>
                <a:latin typeface="Arial" charset="0"/>
              </a:rPr>
              <a:pPr eaLnBrk="1" hangingPunct="1">
                <a:spcBef>
                  <a:spcPct val="0"/>
                </a:spcBef>
              </a:pPr>
              <a:t>71</a:t>
            </a:fld>
            <a:endParaRPr lang="es-ES" altLang="es-ES" dirty="0">
              <a:solidFill>
                <a:prstClr val="black"/>
              </a:solidFill>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Palazzo Picolomini</a:t>
            </a:r>
          </a:p>
        </p:txBody>
      </p:sp>
      <p:sp>
        <p:nvSpPr>
          <p:cNvPr id="1525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EFD4495-BC9F-40C4-AF48-AF4DEB754563}" type="slidenum">
              <a:rPr lang="es-ES" altLang="es-ES">
                <a:solidFill>
                  <a:prstClr val="black"/>
                </a:solidFill>
                <a:latin typeface="Arial" charset="0"/>
              </a:rPr>
              <a:pPr eaLnBrk="1" hangingPunct="1">
                <a:spcBef>
                  <a:spcPct val="0"/>
                </a:spcBef>
              </a:pPr>
              <a:t>72</a:t>
            </a:fld>
            <a:endParaRPr lang="es-ES" altLang="es-ES" dirty="0">
              <a:solidFill>
                <a:prstClr val="black"/>
              </a:solidFill>
              <a:latin typeface="Arial"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Regia di Caserta.-Napoles</a:t>
            </a:r>
          </a:p>
        </p:txBody>
      </p:sp>
      <p:sp>
        <p:nvSpPr>
          <p:cNvPr id="1536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C890600-1B06-4767-8927-82DFB91C513E}" type="slidenum">
              <a:rPr lang="es-ES" altLang="es-ES">
                <a:solidFill>
                  <a:prstClr val="black"/>
                </a:solidFill>
                <a:latin typeface="Arial" charset="0"/>
              </a:rPr>
              <a:pPr eaLnBrk="1" hangingPunct="1">
                <a:spcBef>
                  <a:spcPct val="0"/>
                </a:spcBef>
              </a:pPr>
              <a:t>73</a:t>
            </a:fld>
            <a:endParaRPr lang="es-ES" altLang="es-ES" dirty="0">
              <a:solidFill>
                <a:prstClr val="black"/>
              </a:solidFill>
              <a:latin typeface="Arial"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Diana y Attenon en Regia di Caserta</a:t>
            </a:r>
          </a:p>
        </p:txBody>
      </p:sp>
      <p:sp>
        <p:nvSpPr>
          <p:cNvPr id="154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EC09287-02E3-481E-8B96-F6126B46750F}" type="slidenum">
              <a:rPr lang="es-ES" altLang="es-ES">
                <a:solidFill>
                  <a:prstClr val="black"/>
                </a:solidFill>
                <a:latin typeface="Arial" charset="0"/>
              </a:rPr>
              <a:pPr eaLnBrk="1" hangingPunct="1">
                <a:spcBef>
                  <a:spcPct val="0"/>
                </a:spcBef>
              </a:pPr>
              <a:t>74</a:t>
            </a:fld>
            <a:endParaRPr lang="es-ES" altLang="es-ES" dirty="0">
              <a:solidFill>
                <a:prstClr val="black"/>
              </a:solidFill>
              <a:latin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Villa Petraia</a:t>
            </a:r>
          </a:p>
        </p:txBody>
      </p:sp>
      <p:sp>
        <p:nvSpPr>
          <p:cNvPr id="1556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B6DB3D9-448F-4C55-A5C0-4CC6E3F54516}" type="slidenum">
              <a:rPr lang="es-ES" altLang="es-ES">
                <a:solidFill>
                  <a:prstClr val="black"/>
                </a:solidFill>
                <a:latin typeface="Arial" charset="0"/>
              </a:rPr>
              <a:pPr eaLnBrk="1" hangingPunct="1">
                <a:spcBef>
                  <a:spcPct val="0"/>
                </a:spcBef>
              </a:pPr>
              <a:t>75</a:t>
            </a:fld>
            <a:endParaRPr lang="es-ES" altLang="es-ES" dirty="0">
              <a:solidFill>
                <a:prstClr val="black"/>
              </a:solidFill>
              <a:latin typeface="Arial"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Villa Petraia</a:t>
            </a:r>
          </a:p>
        </p:txBody>
      </p:sp>
      <p:sp>
        <p:nvSpPr>
          <p:cNvPr id="1566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74BCC52-A097-4D8C-BF05-E42C21373861}" type="slidenum">
              <a:rPr lang="es-ES" altLang="es-ES">
                <a:solidFill>
                  <a:prstClr val="black"/>
                </a:solidFill>
                <a:latin typeface="Arial" charset="0"/>
              </a:rPr>
              <a:pPr eaLnBrk="1" hangingPunct="1">
                <a:spcBef>
                  <a:spcPct val="0"/>
                </a:spcBef>
              </a:pPr>
              <a:t>76</a:t>
            </a:fld>
            <a:endParaRPr lang="es-ES" altLang="es-ES" dirty="0">
              <a:solidFill>
                <a:prstClr val="black"/>
              </a:solidFill>
              <a:latin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Garzoni</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77</a:t>
            </a:fld>
            <a:endParaRPr lang="es-ES" dirty="0"/>
          </a:p>
        </p:txBody>
      </p:sp>
    </p:spTree>
    <p:extLst>
      <p:ext uri="{BB962C8B-B14F-4D97-AF65-F5344CB8AC3E}">
        <p14:creationId xmlns:p14="http://schemas.microsoft.com/office/powerpoint/2010/main" val="8649278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Garzonii</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78</a:t>
            </a:fld>
            <a:endParaRPr lang="es-ES" dirty="0"/>
          </a:p>
        </p:txBody>
      </p:sp>
    </p:spTree>
    <p:extLst>
      <p:ext uri="{BB962C8B-B14F-4D97-AF65-F5344CB8AC3E}">
        <p14:creationId xmlns:p14="http://schemas.microsoft.com/office/powerpoint/2010/main" val="741679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d´Este</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79</a:t>
            </a:fld>
            <a:endParaRPr lang="es-ES" dirty="0"/>
          </a:p>
        </p:txBody>
      </p:sp>
    </p:spTree>
    <p:extLst>
      <p:ext uri="{BB962C8B-B14F-4D97-AF65-F5344CB8AC3E}">
        <p14:creationId xmlns:p14="http://schemas.microsoft.com/office/powerpoint/2010/main" val="10387555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80</a:t>
            </a:fld>
            <a:endParaRPr lang="es-ES" dirty="0"/>
          </a:p>
        </p:txBody>
      </p:sp>
    </p:spTree>
    <p:extLst>
      <p:ext uri="{BB962C8B-B14F-4D97-AF65-F5344CB8AC3E}">
        <p14:creationId xmlns:p14="http://schemas.microsoft.com/office/powerpoint/2010/main" val="23128995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Rufolo</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81</a:t>
            </a:fld>
            <a:endParaRPr lang="es-ES" dirty="0"/>
          </a:p>
        </p:txBody>
      </p:sp>
    </p:spTree>
    <p:extLst>
      <p:ext uri="{BB962C8B-B14F-4D97-AF65-F5344CB8AC3E}">
        <p14:creationId xmlns:p14="http://schemas.microsoft.com/office/powerpoint/2010/main" val="7912781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Medici do Castelo</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82</a:t>
            </a:fld>
            <a:endParaRPr lang="es-ES" dirty="0"/>
          </a:p>
        </p:txBody>
      </p:sp>
    </p:spTree>
    <p:extLst>
      <p:ext uri="{BB962C8B-B14F-4D97-AF65-F5344CB8AC3E}">
        <p14:creationId xmlns:p14="http://schemas.microsoft.com/office/powerpoint/2010/main" val="22941140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83</a:t>
            </a:fld>
            <a:endParaRPr lang="es-ES" dirty="0"/>
          </a:p>
        </p:txBody>
      </p:sp>
    </p:spTree>
    <p:extLst>
      <p:ext uri="{BB962C8B-B14F-4D97-AF65-F5344CB8AC3E}">
        <p14:creationId xmlns:p14="http://schemas.microsoft.com/office/powerpoint/2010/main" val="13650393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Lante</a:t>
            </a:r>
          </a:p>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84</a:t>
            </a:fld>
            <a:endParaRPr lang="es-ES" dirty="0"/>
          </a:p>
        </p:txBody>
      </p:sp>
    </p:spTree>
    <p:extLst>
      <p:ext uri="{BB962C8B-B14F-4D97-AF65-F5344CB8AC3E}">
        <p14:creationId xmlns:p14="http://schemas.microsoft.com/office/powerpoint/2010/main" val="42204755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Melzi</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85</a:t>
            </a:fld>
            <a:endParaRPr lang="es-ES" dirty="0"/>
          </a:p>
        </p:txBody>
      </p:sp>
    </p:spTree>
    <p:extLst>
      <p:ext uri="{BB962C8B-B14F-4D97-AF65-F5344CB8AC3E}">
        <p14:creationId xmlns:p14="http://schemas.microsoft.com/office/powerpoint/2010/main" val="40625338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Versalles</a:t>
            </a:r>
          </a:p>
        </p:txBody>
      </p:sp>
      <p:sp>
        <p:nvSpPr>
          <p:cNvPr id="1751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FF1F803-0268-49EC-AC14-BCACF8810239}" type="slidenum">
              <a:rPr lang="es-ES" altLang="es-ES">
                <a:solidFill>
                  <a:prstClr val="black"/>
                </a:solidFill>
                <a:latin typeface="Arial" charset="0"/>
              </a:rPr>
              <a:pPr eaLnBrk="1" hangingPunct="1">
                <a:spcBef>
                  <a:spcPct val="0"/>
                </a:spcBef>
              </a:pPr>
              <a:t>90</a:t>
            </a:fld>
            <a:endParaRPr lang="es-ES" altLang="es-ES" dirty="0">
              <a:solidFill>
                <a:prstClr val="black"/>
              </a:solidFill>
              <a:latin typeface="Arial"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3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Versalles</a:t>
            </a:r>
          </a:p>
        </p:txBody>
      </p:sp>
      <p:sp>
        <p:nvSpPr>
          <p:cNvPr id="4638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89BA64E-AB84-488C-80AF-B1174367D249}" type="slidenum">
              <a:rPr lang="es-ES" altLang="es-ES">
                <a:solidFill>
                  <a:srgbClr val="000000"/>
                </a:solidFill>
                <a:latin typeface="Arial" pitchFamily="34" charset="0"/>
              </a:rPr>
              <a:pPr eaLnBrk="1" hangingPunct="1">
                <a:spcBef>
                  <a:spcPct val="0"/>
                </a:spcBef>
              </a:pPr>
              <a:t>91</a:t>
            </a:fld>
            <a:endParaRPr lang="es-ES" altLang="es-ES" dirty="0">
              <a:solidFill>
                <a:srgbClr val="000000"/>
              </a:solidFill>
              <a:latin typeface="Arial"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Versalles</a:t>
            </a:r>
          </a:p>
        </p:txBody>
      </p:sp>
      <p:sp>
        <p:nvSpPr>
          <p:cNvPr id="176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85A5A15-46E0-4DF8-AF73-55AD49F596BB}" type="slidenum">
              <a:rPr lang="es-ES" altLang="es-ES">
                <a:solidFill>
                  <a:prstClr val="black"/>
                </a:solidFill>
                <a:latin typeface="Arial" charset="0"/>
              </a:rPr>
              <a:pPr eaLnBrk="1" hangingPunct="1">
                <a:spcBef>
                  <a:spcPct val="0"/>
                </a:spcBef>
              </a:pPr>
              <a:t>92</a:t>
            </a:fld>
            <a:endParaRPr lang="es-ES" altLang="es-ES" dirty="0">
              <a:solidFill>
                <a:prstClr val="black"/>
              </a:solidFill>
              <a:latin typeface="Arial"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Versalles</a:t>
            </a:r>
          </a:p>
        </p:txBody>
      </p:sp>
      <p:sp>
        <p:nvSpPr>
          <p:cNvPr id="1771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819C9D0-2CC8-41A0-89A9-7D20D3A35AEC}" type="slidenum">
              <a:rPr lang="es-ES" altLang="es-ES">
                <a:solidFill>
                  <a:prstClr val="black"/>
                </a:solidFill>
                <a:latin typeface="Arial" charset="0"/>
              </a:rPr>
              <a:pPr eaLnBrk="1" hangingPunct="1">
                <a:spcBef>
                  <a:spcPct val="0"/>
                </a:spcBef>
              </a:pPr>
              <a:t>93</a:t>
            </a:fld>
            <a:endParaRPr lang="es-ES" altLang="es-ES" dirty="0">
              <a:solidFill>
                <a:prstClr val="black"/>
              </a:solidFill>
              <a:latin typeface="Arial"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Versalles</a:t>
            </a:r>
          </a:p>
        </p:txBody>
      </p:sp>
      <p:sp>
        <p:nvSpPr>
          <p:cNvPr id="1781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E92B1C9-938E-42A7-A377-28DA5E77FD22}" type="slidenum">
              <a:rPr lang="es-ES" altLang="es-ES">
                <a:solidFill>
                  <a:prstClr val="black"/>
                </a:solidFill>
                <a:latin typeface="Arial" charset="0"/>
              </a:rPr>
              <a:pPr eaLnBrk="1" hangingPunct="1">
                <a:spcBef>
                  <a:spcPct val="0"/>
                </a:spcBef>
              </a:pPr>
              <a:t>94</a:t>
            </a:fld>
            <a:endParaRPr lang="es-ES" altLang="es-ES" dirty="0">
              <a:solidFill>
                <a:prstClr val="black"/>
              </a:solidFill>
              <a:latin typeface="Arial"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Versalles</a:t>
            </a:r>
          </a:p>
        </p:txBody>
      </p:sp>
      <p:sp>
        <p:nvSpPr>
          <p:cNvPr id="1792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8075990-848C-4BA1-9466-4EFD8A3A36DE}" type="slidenum">
              <a:rPr lang="es-ES" altLang="es-ES">
                <a:solidFill>
                  <a:prstClr val="black"/>
                </a:solidFill>
                <a:latin typeface="Arial" charset="0"/>
              </a:rPr>
              <a:pPr eaLnBrk="1" hangingPunct="1">
                <a:spcBef>
                  <a:spcPct val="0"/>
                </a:spcBef>
              </a:pPr>
              <a:t>95</a:t>
            </a:fld>
            <a:endParaRPr lang="es-ES" altLang="es-ES" dirty="0">
              <a:solidFill>
                <a:prstClr val="black"/>
              </a:solidFill>
              <a:latin typeface="Arial"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Versalles.-Le Bosquet de l´Encelade</a:t>
            </a:r>
          </a:p>
        </p:txBody>
      </p:sp>
      <p:sp>
        <p:nvSpPr>
          <p:cNvPr id="1802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A148AF5-48F7-4E8A-A296-B4385216ED8D}" type="slidenum">
              <a:rPr lang="es-ES" altLang="es-ES">
                <a:solidFill>
                  <a:prstClr val="black"/>
                </a:solidFill>
                <a:latin typeface="Arial" charset="0"/>
              </a:rPr>
              <a:pPr eaLnBrk="1" hangingPunct="1">
                <a:spcBef>
                  <a:spcPct val="0"/>
                </a:spcBef>
              </a:pPr>
              <a:t>96</a:t>
            </a:fld>
            <a:endParaRPr lang="es-ES" altLang="es-ES" dirty="0">
              <a:solidFill>
                <a:prstClr val="black"/>
              </a:solidFill>
              <a:latin typeface="Arial"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2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Versailles.-Orangerie</a:t>
            </a:r>
          </a:p>
        </p:txBody>
      </p:sp>
      <p:sp>
        <p:nvSpPr>
          <p:cNvPr id="4628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A8A75CA-6604-4F6F-8407-6B0D4949361B}" type="slidenum">
              <a:rPr lang="es-ES" altLang="es-ES">
                <a:solidFill>
                  <a:srgbClr val="000000"/>
                </a:solidFill>
                <a:latin typeface="Arial" pitchFamily="34" charset="0"/>
              </a:rPr>
              <a:pPr eaLnBrk="1" hangingPunct="1">
                <a:spcBef>
                  <a:spcPct val="0"/>
                </a:spcBef>
              </a:pPr>
              <a:t>97</a:t>
            </a:fld>
            <a:endParaRPr lang="es-ES" altLang="es-ES" dirty="0">
              <a:solidFill>
                <a:srgbClr val="000000"/>
              </a:solidFill>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4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Versailles</a:t>
            </a:r>
          </a:p>
        </p:txBody>
      </p:sp>
      <p:sp>
        <p:nvSpPr>
          <p:cNvPr id="4649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168B9A4-703A-4A00-A32F-26D9DAB27DB7}" type="slidenum">
              <a:rPr lang="es-ES" altLang="es-ES">
                <a:solidFill>
                  <a:srgbClr val="000000"/>
                </a:solidFill>
                <a:latin typeface="Arial" pitchFamily="34" charset="0"/>
              </a:rPr>
              <a:pPr eaLnBrk="1" hangingPunct="1">
                <a:spcBef>
                  <a:spcPct val="0"/>
                </a:spcBef>
              </a:pPr>
              <a:t>98</a:t>
            </a:fld>
            <a:endParaRPr lang="es-ES" altLang="es-ES" dirty="0">
              <a:solidFill>
                <a:srgbClr val="000000"/>
              </a:solidFill>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Fontainebleau</a:t>
            </a:r>
          </a:p>
        </p:txBody>
      </p:sp>
      <p:sp>
        <p:nvSpPr>
          <p:cNvPr id="157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12E7914-B521-49E5-9CF7-8B3A1B4453D6}" type="slidenum">
              <a:rPr lang="es-ES" altLang="es-ES">
                <a:solidFill>
                  <a:prstClr val="black"/>
                </a:solidFill>
                <a:latin typeface="Arial" charset="0"/>
              </a:rPr>
              <a:pPr eaLnBrk="1" hangingPunct="1">
                <a:spcBef>
                  <a:spcPct val="0"/>
                </a:spcBef>
              </a:pPr>
              <a:t>99</a:t>
            </a:fld>
            <a:endParaRPr lang="es-ES" altLang="es-ES" dirty="0">
              <a:solidFill>
                <a:prstClr val="black"/>
              </a:solidFill>
              <a:latin typeface="Arial"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Fontainebleau</a:t>
            </a:r>
          </a:p>
        </p:txBody>
      </p:sp>
      <p:sp>
        <p:nvSpPr>
          <p:cNvPr id="158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E25DD52-49BB-45DC-BB99-DB987C88E35B}" type="slidenum">
              <a:rPr lang="es-ES" altLang="es-ES">
                <a:solidFill>
                  <a:prstClr val="black"/>
                </a:solidFill>
                <a:latin typeface="Arial" charset="0"/>
              </a:rPr>
              <a:pPr eaLnBrk="1" hangingPunct="1">
                <a:spcBef>
                  <a:spcPct val="0"/>
                </a:spcBef>
              </a:pPr>
              <a:t>100</a:t>
            </a:fld>
            <a:endParaRPr lang="es-ES" altLang="es-ES" dirty="0">
              <a:solidFill>
                <a:prstClr val="black"/>
              </a:solidFill>
              <a:latin typeface="Arial"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Fontainebleau</a:t>
            </a:r>
          </a:p>
        </p:txBody>
      </p:sp>
      <p:sp>
        <p:nvSpPr>
          <p:cNvPr id="1597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42ABAEC-3694-4E79-88FE-8683F6CF81A6}" type="slidenum">
              <a:rPr lang="es-ES" altLang="es-ES">
                <a:solidFill>
                  <a:prstClr val="black"/>
                </a:solidFill>
                <a:latin typeface="Arial" charset="0"/>
              </a:rPr>
              <a:pPr eaLnBrk="1" hangingPunct="1">
                <a:spcBef>
                  <a:spcPct val="0"/>
                </a:spcBef>
              </a:pPr>
              <a:t>101</a:t>
            </a:fld>
            <a:endParaRPr lang="es-ES" altLang="es-ES" dirty="0">
              <a:solidFill>
                <a:prstClr val="black"/>
              </a:solidFill>
              <a:latin typeface="Arial"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Fontainebleau</a:t>
            </a:r>
          </a:p>
        </p:txBody>
      </p:sp>
      <p:sp>
        <p:nvSpPr>
          <p:cNvPr id="160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0D3C6D7-42E6-45DD-A8DF-BC231011D3CD}" type="slidenum">
              <a:rPr lang="es-ES" altLang="es-ES">
                <a:solidFill>
                  <a:prstClr val="black"/>
                </a:solidFill>
                <a:latin typeface="Arial" charset="0"/>
              </a:rPr>
              <a:pPr eaLnBrk="1" hangingPunct="1">
                <a:spcBef>
                  <a:spcPct val="0"/>
                </a:spcBef>
              </a:pPr>
              <a:t>102</a:t>
            </a:fld>
            <a:endParaRPr lang="es-ES" altLang="es-ES" dirty="0">
              <a:solidFill>
                <a:prstClr val="black"/>
              </a:solidFill>
              <a:latin typeface="Arial"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Fontainbleau.-Fuente de Diana </a:t>
            </a:r>
          </a:p>
        </p:txBody>
      </p:sp>
      <p:sp>
        <p:nvSpPr>
          <p:cNvPr id="1617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25E094A-17F0-4470-A171-9CC6AAD2E4F0}" type="slidenum">
              <a:rPr lang="es-ES" altLang="es-ES">
                <a:solidFill>
                  <a:prstClr val="black"/>
                </a:solidFill>
                <a:latin typeface="Arial" charset="0"/>
              </a:rPr>
              <a:pPr eaLnBrk="1" hangingPunct="1">
                <a:spcBef>
                  <a:spcPct val="0"/>
                </a:spcBef>
              </a:pPr>
              <a:t>103</a:t>
            </a:fld>
            <a:endParaRPr lang="es-ES" altLang="es-ES" dirty="0">
              <a:solidFill>
                <a:prstClr val="black"/>
              </a:solidFill>
              <a:latin typeface="Arial"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Fontainebleau.-Paseo de Tilos</a:t>
            </a:r>
          </a:p>
        </p:txBody>
      </p:sp>
      <p:sp>
        <p:nvSpPr>
          <p:cNvPr id="1628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4BCF1F6-C3CD-415D-ACB7-F28117025FBF}" type="slidenum">
              <a:rPr lang="es-ES" altLang="es-ES">
                <a:solidFill>
                  <a:prstClr val="black"/>
                </a:solidFill>
                <a:latin typeface="Arial" charset="0"/>
              </a:rPr>
              <a:pPr eaLnBrk="1" hangingPunct="1">
                <a:spcBef>
                  <a:spcPct val="0"/>
                </a:spcBef>
              </a:pPr>
              <a:t>104</a:t>
            </a:fld>
            <a:endParaRPr lang="es-ES" altLang="es-ES" dirty="0">
              <a:solidFill>
                <a:prstClr val="black"/>
              </a:solidFill>
              <a:latin typeface="Arial"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5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Palais Het Loo</a:t>
            </a:r>
          </a:p>
        </p:txBody>
      </p:sp>
      <p:sp>
        <p:nvSpPr>
          <p:cNvPr id="4454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45942CF-8FEB-4259-828E-04F455AC09FE}" type="slidenum">
              <a:rPr lang="es-ES" altLang="es-ES">
                <a:solidFill>
                  <a:srgbClr val="000000"/>
                </a:solidFill>
                <a:latin typeface="Arial" pitchFamily="34" charset="0"/>
              </a:rPr>
              <a:pPr eaLnBrk="1" hangingPunct="1">
                <a:spcBef>
                  <a:spcPct val="0"/>
                </a:spcBef>
              </a:pPr>
              <a:t>107</a:t>
            </a:fld>
            <a:endParaRPr lang="es-ES" altLang="es-ES" dirty="0">
              <a:solidFill>
                <a:srgbClr val="000000"/>
              </a:solidFill>
              <a:latin typeface="Arial"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6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Palais Het Loo</a:t>
            </a:r>
          </a:p>
        </p:txBody>
      </p:sp>
      <p:sp>
        <p:nvSpPr>
          <p:cNvPr id="4464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7E4EA9B-5127-4F73-872F-20B8846D1CBD}" type="slidenum">
              <a:rPr lang="es-ES" altLang="es-ES">
                <a:solidFill>
                  <a:srgbClr val="000000"/>
                </a:solidFill>
                <a:latin typeface="Arial" pitchFamily="34" charset="0"/>
              </a:rPr>
              <a:pPr eaLnBrk="1" hangingPunct="1">
                <a:spcBef>
                  <a:spcPct val="0"/>
                </a:spcBef>
              </a:pPr>
              <a:t>108</a:t>
            </a:fld>
            <a:endParaRPr lang="es-ES" altLang="es-ES" dirty="0">
              <a:solidFill>
                <a:srgbClr val="000000"/>
              </a:solidFill>
              <a:latin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8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Palacio de Frederiksborg.-Dinamarca</a:t>
            </a:r>
          </a:p>
        </p:txBody>
      </p:sp>
      <p:sp>
        <p:nvSpPr>
          <p:cNvPr id="4485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C8D5623-7C5E-4AAD-81C5-E954CCD0BFF4}" type="slidenum">
              <a:rPr lang="es-ES" altLang="es-ES">
                <a:solidFill>
                  <a:srgbClr val="000000"/>
                </a:solidFill>
                <a:latin typeface="Arial" pitchFamily="34" charset="0"/>
              </a:rPr>
              <a:pPr eaLnBrk="1" hangingPunct="1">
                <a:spcBef>
                  <a:spcPct val="0"/>
                </a:spcBef>
              </a:pPr>
              <a:t>109</a:t>
            </a:fld>
            <a:endParaRPr lang="es-ES" altLang="es-ES" dirty="0">
              <a:solidFill>
                <a:srgbClr val="000000"/>
              </a:solidFill>
              <a:latin typeface="Arial"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9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Palacio Frederiksborg .-Dinamarca</a:t>
            </a:r>
          </a:p>
        </p:txBody>
      </p:sp>
      <p:sp>
        <p:nvSpPr>
          <p:cNvPr id="4495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AB5020A-F3D5-4C94-8844-32604C735C06}" type="slidenum">
              <a:rPr lang="es-ES" altLang="es-ES">
                <a:solidFill>
                  <a:srgbClr val="000000"/>
                </a:solidFill>
                <a:latin typeface="Arial" pitchFamily="34" charset="0"/>
              </a:rPr>
              <a:pPr eaLnBrk="1" hangingPunct="1">
                <a:spcBef>
                  <a:spcPct val="0"/>
                </a:spcBef>
              </a:pPr>
              <a:t>110</a:t>
            </a:fld>
            <a:endParaRPr lang="es-ES" altLang="es-ES" dirty="0">
              <a:solidFill>
                <a:srgbClr val="000000"/>
              </a:solidFill>
              <a:latin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1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Vaux le Vicompte</a:t>
            </a:r>
          </a:p>
        </p:txBody>
      </p:sp>
      <p:sp>
        <p:nvSpPr>
          <p:cNvPr id="4515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8ABB044-7949-4E74-855A-C765737CE3A5}" type="slidenum">
              <a:rPr lang="es-ES" altLang="es-ES">
                <a:solidFill>
                  <a:srgbClr val="000000"/>
                </a:solidFill>
                <a:latin typeface="Arial" pitchFamily="34" charset="0"/>
              </a:rPr>
              <a:pPr eaLnBrk="1" hangingPunct="1">
                <a:spcBef>
                  <a:spcPct val="0"/>
                </a:spcBef>
              </a:pPr>
              <a:t>111</a:t>
            </a:fld>
            <a:endParaRPr lang="es-ES" altLang="es-ES" dirty="0">
              <a:solidFill>
                <a:srgbClr val="000000"/>
              </a:solidFill>
              <a:latin typeface="Arial"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2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Vaux le Vicompte</a:t>
            </a:r>
          </a:p>
        </p:txBody>
      </p:sp>
      <p:sp>
        <p:nvSpPr>
          <p:cNvPr id="4526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D0465B5-AA96-496F-9470-F6EA488E1878}" type="slidenum">
              <a:rPr lang="es-ES" altLang="es-ES">
                <a:solidFill>
                  <a:srgbClr val="000000"/>
                </a:solidFill>
                <a:latin typeface="Arial" pitchFamily="34" charset="0"/>
              </a:rPr>
              <a:pPr eaLnBrk="1" hangingPunct="1">
                <a:spcBef>
                  <a:spcPct val="0"/>
                </a:spcBef>
              </a:pPr>
              <a:t>112</a:t>
            </a:fld>
            <a:endParaRPr lang="es-ES" altLang="es-ES" dirty="0">
              <a:solidFill>
                <a:srgbClr val="000000"/>
              </a:solidFill>
              <a:latin typeface="Arial"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5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Belvedere.-Viena</a:t>
            </a:r>
          </a:p>
        </p:txBody>
      </p:sp>
      <p:sp>
        <p:nvSpPr>
          <p:cNvPr id="4556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BC6D157-1867-4027-A474-6E1CCF3AABC7}" type="slidenum">
              <a:rPr lang="es-ES" altLang="es-ES">
                <a:solidFill>
                  <a:srgbClr val="000000"/>
                </a:solidFill>
                <a:latin typeface="Arial" pitchFamily="34" charset="0"/>
              </a:rPr>
              <a:pPr eaLnBrk="1" hangingPunct="1">
                <a:spcBef>
                  <a:spcPct val="0"/>
                </a:spcBef>
              </a:pPr>
              <a:t>113</a:t>
            </a:fld>
            <a:endParaRPr lang="es-ES" altLang="es-ES" dirty="0">
              <a:solidFill>
                <a:srgbClr val="000000"/>
              </a:solidFill>
              <a:latin typeface="Arial"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6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Belvedere .-Viena</a:t>
            </a:r>
          </a:p>
        </p:txBody>
      </p:sp>
      <p:sp>
        <p:nvSpPr>
          <p:cNvPr id="4567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D7F45EE-BF91-4761-B69A-4957F82BAACE}" type="slidenum">
              <a:rPr lang="es-ES" altLang="es-ES">
                <a:solidFill>
                  <a:srgbClr val="000000"/>
                </a:solidFill>
                <a:latin typeface="Arial" pitchFamily="34" charset="0"/>
              </a:rPr>
              <a:pPr eaLnBrk="1" hangingPunct="1">
                <a:spcBef>
                  <a:spcPct val="0"/>
                </a:spcBef>
              </a:pPr>
              <a:t>114</a:t>
            </a:fld>
            <a:endParaRPr lang="es-ES" altLang="es-ES" dirty="0">
              <a:solidFill>
                <a:srgbClr val="000000"/>
              </a:solidFill>
              <a:latin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7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Belvedere.-Viena</a:t>
            </a:r>
          </a:p>
        </p:txBody>
      </p:sp>
      <p:sp>
        <p:nvSpPr>
          <p:cNvPr id="457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8C2446E-2DA4-4717-B7B9-680CE440CDBE}" type="slidenum">
              <a:rPr lang="es-ES" altLang="es-ES">
                <a:solidFill>
                  <a:srgbClr val="000000"/>
                </a:solidFill>
                <a:latin typeface="Arial" pitchFamily="34" charset="0"/>
              </a:rPr>
              <a:pPr eaLnBrk="1" hangingPunct="1">
                <a:spcBef>
                  <a:spcPct val="0"/>
                </a:spcBef>
              </a:pPr>
              <a:t>115</a:t>
            </a:fld>
            <a:endParaRPr lang="es-ES" altLang="es-ES" dirty="0">
              <a:solidFill>
                <a:srgbClr val="000000"/>
              </a:solidFill>
              <a:latin typeface="Arial"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8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San Pettersburgo.-Peterhof</a:t>
            </a:r>
          </a:p>
        </p:txBody>
      </p:sp>
      <p:sp>
        <p:nvSpPr>
          <p:cNvPr id="4587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4E9D2EE-C770-407A-BFAA-3F4F072252AA}" type="slidenum">
              <a:rPr lang="es-ES" altLang="es-ES">
                <a:solidFill>
                  <a:srgbClr val="000000"/>
                </a:solidFill>
                <a:latin typeface="Arial" pitchFamily="34" charset="0"/>
              </a:rPr>
              <a:pPr eaLnBrk="1" hangingPunct="1">
                <a:spcBef>
                  <a:spcPct val="0"/>
                </a:spcBef>
              </a:pPr>
              <a:t>116</a:t>
            </a:fld>
            <a:endParaRPr lang="es-ES" altLang="es-ES" dirty="0">
              <a:solidFill>
                <a:srgbClr val="000000"/>
              </a:solidFill>
              <a:latin typeface="Arial"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9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San Petersburgo.-Peterhof</a:t>
            </a:r>
          </a:p>
        </p:txBody>
      </p:sp>
      <p:sp>
        <p:nvSpPr>
          <p:cNvPr id="4597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2C35078-0AA6-4E78-8400-5960A366B0D5}" type="slidenum">
              <a:rPr lang="es-ES" altLang="es-ES">
                <a:solidFill>
                  <a:srgbClr val="000000"/>
                </a:solidFill>
                <a:latin typeface="Arial" pitchFamily="34" charset="0"/>
              </a:rPr>
              <a:pPr eaLnBrk="1" hangingPunct="1">
                <a:spcBef>
                  <a:spcPct val="0"/>
                </a:spcBef>
              </a:pPr>
              <a:t>117</a:t>
            </a:fld>
            <a:endParaRPr lang="es-ES" altLang="es-ES" dirty="0">
              <a:solidFill>
                <a:srgbClr val="000000"/>
              </a:solidFill>
              <a:latin typeface="Arial"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Peterhof.-St.Petersburgo.-Rusia</a:t>
            </a:r>
          </a:p>
        </p:txBody>
      </p:sp>
      <p:sp>
        <p:nvSpPr>
          <p:cNvPr id="4608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9D512B9-6A04-4E48-B8D0-056793A750BA}" type="slidenum">
              <a:rPr lang="es-ES" altLang="es-ES">
                <a:solidFill>
                  <a:srgbClr val="000000"/>
                </a:solidFill>
                <a:latin typeface="Arial" pitchFamily="34" charset="0"/>
              </a:rPr>
              <a:pPr eaLnBrk="1" hangingPunct="1">
                <a:spcBef>
                  <a:spcPct val="0"/>
                </a:spcBef>
              </a:pPr>
              <a:t>118</a:t>
            </a:fld>
            <a:endParaRPr lang="es-ES" altLang="es-ES" dirty="0">
              <a:solidFill>
                <a:srgbClr val="000000"/>
              </a:solidFill>
              <a:latin typeface="Arial"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1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San Petersburgo.--Monplaisir</a:t>
            </a:r>
          </a:p>
        </p:txBody>
      </p:sp>
      <p:sp>
        <p:nvSpPr>
          <p:cNvPr id="4618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57D6C8A-4A48-413F-BE88-2BE19A05E7D4}" type="slidenum">
              <a:rPr lang="es-ES" altLang="es-ES">
                <a:solidFill>
                  <a:srgbClr val="000000"/>
                </a:solidFill>
                <a:latin typeface="Arial" pitchFamily="34" charset="0"/>
              </a:rPr>
              <a:pPr eaLnBrk="1" hangingPunct="1">
                <a:spcBef>
                  <a:spcPct val="0"/>
                </a:spcBef>
              </a:pPr>
              <a:t>119</a:t>
            </a:fld>
            <a:endParaRPr lang="es-ES" altLang="es-ES" dirty="0">
              <a:solidFill>
                <a:srgbClr val="000000"/>
              </a:solidFill>
              <a:latin typeface="Arial"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5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Schónbrunn.-Jardin Privado</a:t>
            </a:r>
          </a:p>
        </p:txBody>
      </p:sp>
      <p:sp>
        <p:nvSpPr>
          <p:cNvPr id="4659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D93CD43-99C7-4030-BDD4-88E57726A217}" type="slidenum">
              <a:rPr lang="es-ES" altLang="es-ES">
                <a:solidFill>
                  <a:srgbClr val="000000"/>
                </a:solidFill>
                <a:latin typeface="Arial" pitchFamily="34" charset="0"/>
              </a:rPr>
              <a:pPr eaLnBrk="1" hangingPunct="1">
                <a:spcBef>
                  <a:spcPct val="0"/>
                </a:spcBef>
              </a:pPr>
              <a:t>120</a:t>
            </a:fld>
            <a:endParaRPr lang="es-ES" altLang="es-ES" dirty="0">
              <a:solidFill>
                <a:srgbClr val="000000"/>
              </a:solidFill>
              <a:latin typeface="Arial"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6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Schönbrunn</a:t>
            </a:r>
          </a:p>
        </p:txBody>
      </p:sp>
      <p:sp>
        <p:nvSpPr>
          <p:cNvPr id="4669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DE3EBE0-B7B2-402D-8533-47370B73144A}" type="slidenum">
              <a:rPr lang="es-ES" altLang="es-ES">
                <a:solidFill>
                  <a:srgbClr val="000000"/>
                </a:solidFill>
                <a:latin typeface="Arial" pitchFamily="34" charset="0"/>
              </a:rPr>
              <a:pPr eaLnBrk="1" hangingPunct="1">
                <a:spcBef>
                  <a:spcPct val="0"/>
                </a:spcBef>
              </a:pPr>
              <a:t>121</a:t>
            </a:fld>
            <a:endParaRPr lang="es-ES" altLang="es-ES" dirty="0">
              <a:solidFill>
                <a:srgbClr val="000000"/>
              </a:solidFill>
              <a:latin typeface="Arial"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7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Schónbrunn</a:t>
            </a:r>
          </a:p>
        </p:txBody>
      </p:sp>
      <p:sp>
        <p:nvSpPr>
          <p:cNvPr id="4679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6F0C1C4-80AF-4B77-BFF5-D7917ABEB026}" type="slidenum">
              <a:rPr lang="es-ES" altLang="es-ES">
                <a:solidFill>
                  <a:srgbClr val="000000"/>
                </a:solidFill>
                <a:latin typeface="Arial" pitchFamily="34" charset="0"/>
              </a:rPr>
              <a:pPr eaLnBrk="1" hangingPunct="1">
                <a:spcBef>
                  <a:spcPct val="0"/>
                </a:spcBef>
              </a:pPr>
              <a:t>122</a:t>
            </a:fld>
            <a:endParaRPr lang="es-ES" altLang="es-ES" dirty="0">
              <a:solidFill>
                <a:srgbClr val="000000"/>
              </a:solidFill>
              <a:latin typeface="Arial"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3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Episcopal deCastelo Branco</a:t>
            </a:r>
          </a:p>
        </p:txBody>
      </p:sp>
      <p:sp>
        <p:nvSpPr>
          <p:cNvPr id="4331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F84D122-19C5-49BF-8140-3076E34D32A8}" type="slidenum">
              <a:rPr lang="es-ES" altLang="es-ES">
                <a:solidFill>
                  <a:srgbClr val="000000"/>
                </a:solidFill>
                <a:latin typeface="Arial" pitchFamily="34" charset="0"/>
              </a:rPr>
              <a:pPr eaLnBrk="1" hangingPunct="1">
                <a:spcBef>
                  <a:spcPct val="0"/>
                </a:spcBef>
              </a:pPr>
              <a:t>123</a:t>
            </a:fld>
            <a:endParaRPr lang="es-ES" altLang="es-ES" dirty="0">
              <a:solidFill>
                <a:srgbClr val="000000"/>
              </a:solidFill>
              <a:latin typeface="Arial"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4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Episcopal de Caslelo Branco</a:t>
            </a:r>
          </a:p>
        </p:txBody>
      </p:sp>
      <p:sp>
        <p:nvSpPr>
          <p:cNvPr id="4341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A53D42F-B062-43F4-9E8A-A3CD13AEBB67}" type="slidenum">
              <a:rPr lang="es-ES" altLang="es-ES">
                <a:solidFill>
                  <a:srgbClr val="000000"/>
                </a:solidFill>
                <a:latin typeface="Arial" pitchFamily="34" charset="0"/>
              </a:rPr>
              <a:pPr eaLnBrk="1" hangingPunct="1">
                <a:spcBef>
                  <a:spcPct val="0"/>
                </a:spcBef>
              </a:pPr>
              <a:t>124</a:t>
            </a:fld>
            <a:endParaRPr lang="es-ES" altLang="es-ES" dirty="0">
              <a:solidFill>
                <a:srgbClr val="000000"/>
              </a:solidFill>
              <a:latin typeface="Arial"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5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Episcopal de Castelo Branco</a:t>
            </a:r>
          </a:p>
        </p:txBody>
      </p:sp>
      <p:sp>
        <p:nvSpPr>
          <p:cNvPr id="4352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01C7131-9D9D-4B0B-9A36-AC9FF3C8ABC3}" type="slidenum">
              <a:rPr lang="es-ES" altLang="es-ES">
                <a:solidFill>
                  <a:srgbClr val="000000"/>
                </a:solidFill>
                <a:latin typeface="Arial" pitchFamily="34" charset="0"/>
              </a:rPr>
              <a:pPr eaLnBrk="1" hangingPunct="1">
                <a:spcBef>
                  <a:spcPct val="0"/>
                </a:spcBef>
              </a:pPr>
              <a:t>125</a:t>
            </a:fld>
            <a:endParaRPr lang="es-ES" altLang="es-ES" dirty="0">
              <a:solidFill>
                <a:srgbClr val="000000"/>
              </a:solidFill>
              <a:latin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6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Jardin Episcopal de Castelo Branco</a:t>
            </a:r>
          </a:p>
        </p:txBody>
      </p:sp>
      <p:sp>
        <p:nvSpPr>
          <p:cNvPr id="4362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67ED23A-BCBF-4E37-BF3B-62CFC251A4FC}" type="slidenum">
              <a:rPr lang="es-ES" altLang="es-ES">
                <a:solidFill>
                  <a:srgbClr val="000000"/>
                </a:solidFill>
                <a:latin typeface="Arial" pitchFamily="34" charset="0"/>
              </a:rPr>
              <a:pPr eaLnBrk="1" hangingPunct="1">
                <a:spcBef>
                  <a:spcPct val="0"/>
                </a:spcBef>
              </a:pPr>
              <a:t>126</a:t>
            </a:fld>
            <a:endParaRPr lang="es-ES" altLang="es-ES" dirty="0">
              <a:solidFill>
                <a:srgbClr val="000000"/>
              </a:solidFill>
              <a:latin typeface="Arial"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7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Episcopal de Castelo Branco</a:t>
            </a:r>
          </a:p>
        </p:txBody>
      </p:sp>
      <p:sp>
        <p:nvSpPr>
          <p:cNvPr id="4372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4193677-37D8-41E0-A4B7-2193F0560D46}" type="slidenum">
              <a:rPr lang="es-ES" altLang="es-ES">
                <a:solidFill>
                  <a:srgbClr val="000000"/>
                </a:solidFill>
                <a:latin typeface="Arial" pitchFamily="34" charset="0"/>
              </a:rPr>
              <a:pPr eaLnBrk="1" hangingPunct="1">
                <a:spcBef>
                  <a:spcPct val="0"/>
                </a:spcBef>
              </a:pPr>
              <a:t>127</a:t>
            </a:fld>
            <a:endParaRPr lang="es-ES" altLang="es-ES" dirty="0">
              <a:solidFill>
                <a:srgbClr val="000000"/>
              </a:solidFill>
              <a:latin typeface="Arial"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8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Episcopal de Castelo Branco</a:t>
            </a:r>
          </a:p>
        </p:txBody>
      </p:sp>
      <p:sp>
        <p:nvSpPr>
          <p:cNvPr id="4382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5A676F4-80D1-4EE5-BADD-893D1CB2A507}" type="slidenum">
              <a:rPr lang="es-ES" altLang="es-ES">
                <a:solidFill>
                  <a:srgbClr val="000000"/>
                </a:solidFill>
                <a:latin typeface="Arial" pitchFamily="34" charset="0"/>
              </a:rPr>
              <a:pPr eaLnBrk="1" hangingPunct="1">
                <a:spcBef>
                  <a:spcPct val="0"/>
                </a:spcBef>
              </a:pPr>
              <a:t>128</a:t>
            </a:fld>
            <a:endParaRPr lang="es-ES" altLang="es-ES" dirty="0">
              <a:solidFill>
                <a:srgbClr val="000000"/>
              </a:solidFill>
              <a:latin typeface="Arial"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Bodnant Garden.-Conwy.-</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16574027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Bodnant Garden.-Conwy.-</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40981339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Bodnant.-Pergola de Laburnum</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336804760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Bodnant.-Pergola de Laburnum</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117277787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Waddesdon House.-Victorian Garden</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35850187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Waddesdon House.-Victorian Garden</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366646606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Waddesdon House.-Victorian Garden</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183988421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Waddesdon House.-Victorian Garden</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60533358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Waddesdon House.-Victorian Garden</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332768470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Waddesdon House.-Victorian Garden</a:t>
            </a:r>
          </a:p>
        </p:txBody>
      </p:sp>
      <p:sp>
        <p:nvSpPr>
          <p:cNvPr id="4" name="3 Marcador de número de diapositiva"/>
          <p:cNvSpPr>
            <a:spLocks noGrp="1"/>
          </p:cNvSpPr>
          <p:nvPr>
            <p:ph type="sldNum" sz="quarter" idx="10"/>
          </p:nvPr>
        </p:nvSpPr>
        <p:spPr/>
        <p:txBody>
          <a:bodyPr/>
          <a:lstStyle/>
          <a:p>
            <a:fld id="{8124228A-D8D1-4B14-905D-80C79443FAF0}"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43525906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146</a:t>
            </a:fld>
            <a:endParaRPr lang="es-ES" dirty="0">
              <a:solidFill>
                <a:prstClr val="black"/>
              </a:solidFill>
            </a:endParaRPr>
          </a:p>
        </p:txBody>
      </p:sp>
    </p:spTree>
    <p:extLst>
      <p:ext uri="{BB962C8B-B14F-4D97-AF65-F5344CB8AC3E}">
        <p14:creationId xmlns:p14="http://schemas.microsoft.com/office/powerpoint/2010/main" val="291697063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147</a:t>
            </a:fld>
            <a:endParaRPr lang="es-ES" dirty="0">
              <a:solidFill>
                <a:prstClr val="black"/>
              </a:solidFill>
            </a:endParaRPr>
          </a:p>
        </p:txBody>
      </p:sp>
    </p:spTree>
    <p:extLst>
      <p:ext uri="{BB962C8B-B14F-4D97-AF65-F5344CB8AC3E}">
        <p14:creationId xmlns:p14="http://schemas.microsoft.com/office/powerpoint/2010/main" val="253184648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148</a:t>
            </a:fld>
            <a:endParaRPr lang="es-ES" dirty="0">
              <a:solidFill>
                <a:prstClr val="black"/>
              </a:solidFill>
            </a:endParaRPr>
          </a:p>
        </p:txBody>
      </p:sp>
    </p:spTree>
    <p:extLst>
      <p:ext uri="{BB962C8B-B14F-4D97-AF65-F5344CB8AC3E}">
        <p14:creationId xmlns:p14="http://schemas.microsoft.com/office/powerpoint/2010/main" val="83269488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149</a:t>
            </a:fld>
            <a:endParaRPr lang="es-ES" dirty="0">
              <a:solidFill>
                <a:prstClr val="black"/>
              </a:solidFill>
            </a:endParaRPr>
          </a:p>
        </p:txBody>
      </p:sp>
    </p:spTree>
    <p:extLst>
      <p:ext uri="{BB962C8B-B14F-4D97-AF65-F5344CB8AC3E}">
        <p14:creationId xmlns:p14="http://schemas.microsoft.com/office/powerpoint/2010/main" val="370700599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150</a:t>
            </a:fld>
            <a:endParaRPr lang="es-ES" dirty="0">
              <a:solidFill>
                <a:prstClr val="black"/>
              </a:solidFill>
            </a:endParaRPr>
          </a:p>
        </p:txBody>
      </p:sp>
    </p:spTree>
    <p:extLst>
      <p:ext uri="{BB962C8B-B14F-4D97-AF65-F5344CB8AC3E}">
        <p14:creationId xmlns:p14="http://schemas.microsoft.com/office/powerpoint/2010/main" val="408557943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b-NO" dirty="0"/>
              <a:t>Prior Park Landscape Garden, Somerset </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151</a:t>
            </a:fld>
            <a:endParaRPr lang="es-ES" dirty="0">
              <a:solidFill>
                <a:prstClr val="black"/>
              </a:solidFill>
            </a:endParaRPr>
          </a:p>
        </p:txBody>
      </p:sp>
    </p:spTree>
    <p:extLst>
      <p:ext uri="{BB962C8B-B14F-4D97-AF65-F5344CB8AC3E}">
        <p14:creationId xmlns:p14="http://schemas.microsoft.com/office/powerpoint/2010/main" val="154306281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153</a:t>
            </a:fld>
            <a:endParaRPr lang="es-ES" dirty="0">
              <a:solidFill>
                <a:prstClr val="black"/>
              </a:solidFill>
            </a:endParaRPr>
          </a:p>
        </p:txBody>
      </p:sp>
    </p:spTree>
    <p:extLst>
      <p:ext uri="{BB962C8B-B14F-4D97-AF65-F5344CB8AC3E}">
        <p14:creationId xmlns:p14="http://schemas.microsoft.com/office/powerpoint/2010/main" val="207700909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154</a:t>
            </a:fld>
            <a:endParaRPr lang="es-ES" dirty="0">
              <a:solidFill>
                <a:prstClr val="black"/>
              </a:solidFill>
            </a:endParaRPr>
          </a:p>
        </p:txBody>
      </p:sp>
    </p:spTree>
    <p:extLst>
      <p:ext uri="{BB962C8B-B14F-4D97-AF65-F5344CB8AC3E}">
        <p14:creationId xmlns:p14="http://schemas.microsoft.com/office/powerpoint/2010/main" val="246070406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155</a:t>
            </a:fld>
            <a:endParaRPr lang="es-ES" dirty="0">
              <a:solidFill>
                <a:prstClr val="black"/>
              </a:solidFill>
            </a:endParaRPr>
          </a:p>
        </p:txBody>
      </p:sp>
    </p:spTree>
    <p:extLst>
      <p:ext uri="{BB962C8B-B14F-4D97-AF65-F5344CB8AC3E}">
        <p14:creationId xmlns:p14="http://schemas.microsoft.com/office/powerpoint/2010/main" val="188794183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156</a:t>
            </a:fld>
            <a:endParaRPr lang="es-ES" dirty="0">
              <a:solidFill>
                <a:prstClr val="black"/>
              </a:solidFill>
            </a:endParaRPr>
          </a:p>
        </p:txBody>
      </p:sp>
    </p:spTree>
    <p:extLst>
      <p:ext uri="{BB962C8B-B14F-4D97-AF65-F5344CB8AC3E}">
        <p14:creationId xmlns:p14="http://schemas.microsoft.com/office/powerpoint/2010/main" val="247506595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157</a:t>
            </a:fld>
            <a:endParaRPr lang="es-ES" dirty="0">
              <a:solidFill>
                <a:prstClr val="black"/>
              </a:solidFill>
            </a:endParaRPr>
          </a:p>
        </p:txBody>
      </p:sp>
    </p:spTree>
    <p:extLst>
      <p:ext uri="{BB962C8B-B14F-4D97-AF65-F5344CB8AC3E}">
        <p14:creationId xmlns:p14="http://schemas.microsoft.com/office/powerpoint/2010/main" val="371815115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158</a:t>
            </a:fld>
            <a:endParaRPr lang="es-ES" dirty="0">
              <a:solidFill>
                <a:prstClr val="black"/>
              </a:solidFill>
            </a:endParaRPr>
          </a:p>
        </p:txBody>
      </p:sp>
    </p:spTree>
    <p:extLst>
      <p:ext uri="{BB962C8B-B14F-4D97-AF65-F5344CB8AC3E}">
        <p14:creationId xmlns:p14="http://schemas.microsoft.com/office/powerpoint/2010/main" val="405803530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159</a:t>
            </a:fld>
            <a:endParaRPr lang="es-ES" dirty="0">
              <a:solidFill>
                <a:prstClr val="black"/>
              </a:solidFill>
            </a:endParaRPr>
          </a:p>
        </p:txBody>
      </p:sp>
    </p:spTree>
    <p:extLst>
      <p:ext uri="{BB962C8B-B14F-4D97-AF65-F5344CB8AC3E}">
        <p14:creationId xmlns:p14="http://schemas.microsoft.com/office/powerpoint/2010/main" val="206930780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413A323A-D9EA-4967-B4DF-9EFEBACB078F}" type="slidenum">
              <a:rPr lang="es-ES" smtClean="0">
                <a:solidFill>
                  <a:prstClr val="black"/>
                </a:solidFill>
              </a:rPr>
              <a:pPr/>
              <a:t>160</a:t>
            </a:fld>
            <a:endParaRPr lang="es-ES" dirty="0">
              <a:solidFill>
                <a:prstClr val="black"/>
              </a:solidFill>
            </a:endParaRPr>
          </a:p>
        </p:txBody>
      </p:sp>
    </p:spTree>
    <p:extLst>
      <p:ext uri="{BB962C8B-B14F-4D97-AF65-F5344CB8AC3E}">
        <p14:creationId xmlns:p14="http://schemas.microsoft.com/office/powerpoint/2010/main" val="369044483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Stourhead, Wiltshire </a:t>
            </a:r>
          </a:p>
          <a:p>
            <a:endParaRPr lang="es-ES" dirty="0"/>
          </a:p>
        </p:txBody>
      </p:sp>
      <p:sp>
        <p:nvSpPr>
          <p:cNvPr id="4" name="3 Marcador de número de diapositiva"/>
          <p:cNvSpPr>
            <a:spLocks noGrp="1"/>
          </p:cNvSpPr>
          <p:nvPr>
            <p:ph type="sldNum" sz="quarter" idx="10"/>
          </p:nvPr>
        </p:nvSpPr>
        <p:spPr/>
        <p:txBody>
          <a:bodyPr/>
          <a:lstStyle/>
          <a:p>
            <a:fld id="{413A323A-D9EA-4967-B4DF-9EFEBACB078F}" type="slidenum">
              <a:rPr lang="es-ES" smtClean="0">
                <a:solidFill>
                  <a:prstClr val="black"/>
                </a:solidFill>
              </a:rPr>
              <a:pPr/>
              <a:t>161</a:t>
            </a:fld>
            <a:endParaRPr lang="es-ES" dirty="0">
              <a:solidFill>
                <a:prstClr val="black"/>
              </a:solidFill>
            </a:endParaRPr>
          </a:p>
        </p:txBody>
      </p:sp>
    </p:spTree>
    <p:extLst>
      <p:ext uri="{BB962C8B-B14F-4D97-AF65-F5344CB8AC3E}">
        <p14:creationId xmlns:p14="http://schemas.microsoft.com/office/powerpoint/2010/main" val="287909066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163</a:t>
            </a:fld>
            <a:endParaRPr lang="es-ES" dirty="0">
              <a:solidFill>
                <a:prstClr val="black"/>
              </a:solidFill>
            </a:endParaRPr>
          </a:p>
        </p:txBody>
      </p:sp>
    </p:spTree>
    <p:extLst>
      <p:ext uri="{BB962C8B-B14F-4D97-AF65-F5344CB8AC3E}">
        <p14:creationId xmlns:p14="http://schemas.microsoft.com/office/powerpoint/2010/main" val="20649734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164</a:t>
            </a:fld>
            <a:endParaRPr lang="es-ES" dirty="0">
              <a:solidFill>
                <a:prstClr val="black"/>
              </a:solidFill>
            </a:endParaRPr>
          </a:p>
        </p:txBody>
      </p:sp>
    </p:spTree>
    <p:extLst>
      <p:ext uri="{BB962C8B-B14F-4D97-AF65-F5344CB8AC3E}">
        <p14:creationId xmlns:p14="http://schemas.microsoft.com/office/powerpoint/2010/main" val="295726663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a:t>
            </a:r>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165</a:t>
            </a:fld>
            <a:endParaRPr lang="es-ES" dirty="0">
              <a:solidFill>
                <a:prstClr val="black"/>
              </a:solidFill>
            </a:endParaRPr>
          </a:p>
        </p:txBody>
      </p:sp>
    </p:spTree>
    <p:extLst>
      <p:ext uri="{BB962C8B-B14F-4D97-AF65-F5344CB8AC3E}">
        <p14:creationId xmlns:p14="http://schemas.microsoft.com/office/powerpoint/2010/main" val="89184942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Buckinghamshire </a:t>
            </a:r>
          </a:p>
          <a:p>
            <a:endParaRPr lang="es-ES" dirty="0"/>
          </a:p>
        </p:txBody>
      </p:sp>
      <p:sp>
        <p:nvSpPr>
          <p:cNvPr id="4" name="3 Marcador de número de diapositiva"/>
          <p:cNvSpPr>
            <a:spLocks noGrp="1"/>
          </p:cNvSpPr>
          <p:nvPr>
            <p:ph type="sldNum" sz="quarter" idx="10"/>
          </p:nvPr>
        </p:nvSpPr>
        <p:spPr/>
        <p:txBody>
          <a:bodyPr/>
          <a:lstStyle/>
          <a:p>
            <a:fld id="{413A323A-D9EA-4967-B4DF-9EFEBACB078F}" type="slidenum">
              <a:rPr lang="es-ES" smtClean="0">
                <a:solidFill>
                  <a:prstClr val="black"/>
                </a:solidFill>
              </a:rPr>
              <a:pPr/>
              <a:t>166</a:t>
            </a:fld>
            <a:endParaRPr lang="es-ES" dirty="0">
              <a:solidFill>
                <a:prstClr val="black"/>
              </a:solidFill>
            </a:endParaRPr>
          </a:p>
        </p:txBody>
      </p:sp>
    </p:spTree>
    <p:extLst>
      <p:ext uri="{BB962C8B-B14F-4D97-AF65-F5344CB8AC3E}">
        <p14:creationId xmlns:p14="http://schemas.microsoft.com/office/powerpoint/2010/main" val="416874254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a:t>
            </a:r>
            <a:r>
              <a:rPr lang="es-ES" baseline="0" dirty="0"/>
              <a:t> Landscape Garden.-Buckinghamshire</a:t>
            </a:r>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167</a:t>
            </a:fld>
            <a:endParaRPr lang="es-ES" dirty="0">
              <a:solidFill>
                <a:prstClr val="black"/>
              </a:solidFill>
            </a:endParaRPr>
          </a:p>
        </p:txBody>
      </p:sp>
    </p:spTree>
    <p:extLst>
      <p:ext uri="{BB962C8B-B14F-4D97-AF65-F5344CB8AC3E}">
        <p14:creationId xmlns:p14="http://schemas.microsoft.com/office/powerpoint/2010/main" val="30061434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Garden.-Buckinghamshire.-Gazebo</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168</a:t>
            </a:fld>
            <a:endParaRPr lang="es-ES" dirty="0">
              <a:solidFill>
                <a:prstClr val="black"/>
              </a:solidFill>
            </a:endParaRPr>
          </a:p>
        </p:txBody>
      </p:sp>
    </p:spTree>
    <p:extLst>
      <p:ext uri="{BB962C8B-B14F-4D97-AF65-F5344CB8AC3E}">
        <p14:creationId xmlns:p14="http://schemas.microsoft.com/office/powerpoint/2010/main" val="73534448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169</a:t>
            </a:fld>
            <a:endParaRPr lang="es-ES" dirty="0">
              <a:solidFill>
                <a:prstClr val="black"/>
              </a:solidFill>
            </a:endParaRPr>
          </a:p>
        </p:txBody>
      </p:sp>
    </p:spTree>
    <p:extLst>
      <p:ext uri="{BB962C8B-B14F-4D97-AF65-F5344CB8AC3E}">
        <p14:creationId xmlns:p14="http://schemas.microsoft.com/office/powerpoint/2010/main" val="307373146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170</a:t>
            </a:fld>
            <a:endParaRPr lang="es-ES" dirty="0">
              <a:solidFill>
                <a:prstClr val="black"/>
              </a:solidFill>
            </a:endParaRPr>
          </a:p>
        </p:txBody>
      </p:sp>
    </p:spTree>
    <p:extLst>
      <p:ext uri="{BB962C8B-B14F-4D97-AF65-F5344CB8AC3E}">
        <p14:creationId xmlns:p14="http://schemas.microsoft.com/office/powerpoint/2010/main" val="54748767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171</a:t>
            </a:fld>
            <a:endParaRPr lang="es-ES" dirty="0">
              <a:solidFill>
                <a:prstClr val="black"/>
              </a:solidFill>
            </a:endParaRPr>
          </a:p>
        </p:txBody>
      </p:sp>
    </p:spTree>
    <p:extLst>
      <p:ext uri="{BB962C8B-B14F-4D97-AF65-F5344CB8AC3E}">
        <p14:creationId xmlns:p14="http://schemas.microsoft.com/office/powerpoint/2010/main" val="420992008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Stowe Landscape Garden.-Buckinghamshire</a:t>
            </a:r>
          </a:p>
          <a:p>
            <a:endParaRPr lang="es-ES" dirty="0"/>
          </a:p>
        </p:txBody>
      </p:sp>
      <p:sp>
        <p:nvSpPr>
          <p:cNvPr id="4" name="3 Marcador de número de diapositiva"/>
          <p:cNvSpPr>
            <a:spLocks noGrp="1"/>
          </p:cNvSpPr>
          <p:nvPr>
            <p:ph type="sldNum" sz="quarter" idx="10"/>
          </p:nvPr>
        </p:nvSpPr>
        <p:spPr/>
        <p:txBody>
          <a:bodyPr/>
          <a:lstStyle/>
          <a:p>
            <a:fld id="{2BB72C64-D40D-4216-9A32-FDABF4563675}" type="slidenum">
              <a:rPr lang="es-ES" smtClean="0">
                <a:solidFill>
                  <a:prstClr val="black"/>
                </a:solidFill>
              </a:rPr>
              <a:pPr/>
              <a:t>172</a:t>
            </a:fld>
            <a:endParaRPr lang="es-ES" dirty="0">
              <a:solidFill>
                <a:prstClr val="black"/>
              </a:solidFill>
            </a:endParaRPr>
          </a:p>
        </p:txBody>
      </p:sp>
    </p:spTree>
    <p:extLst>
      <p:ext uri="{BB962C8B-B14F-4D97-AF65-F5344CB8AC3E}">
        <p14:creationId xmlns:p14="http://schemas.microsoft.com/office/powerpoint/2010/main" val="1949457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Amsterdsam Boss</a:t>
            </a:r>
          </a:p>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175</a:t>
            </a:fld>
            <a:endParaRPr lang="es-ES" dirty="0"/>
          </a:p>
        </p:txBody>
      </p:sp>
    </p:spTree>
    <p:extLst>
      <p:ext uri="{BB962C8B-B14F-4D97-AF65-F5344CB8AC3E}">
        <p14:creationId xmlns:p14="http://schemas.microsoft.com/office/powerpoint/2010/main" val="152329852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Amsterdam Boss</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176</a:t>
            </a:fld>
            <a:endParaRPr lang="es-ES" dirty="0"/>
          </a:p>
        </p:txBody>
      </p:sp>
    </p:spTree>
    <p:extLst>
      <p:ext uri="{BB962C8B-B14F-4D97-AF65-F5344CB8AC3E}">
        <p14:creationId xmlns:p14="http://schemas.microsoft.com/office/powerpoint/2010/main" val="92336282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Amsterdsam Boss</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177</a:t>
            </a:fld>
            <a:endParaRPr lang="es-ES" dirty="0"/>
          </a:p>
        </p:txBody>
      </p:sp>
    </p:spTree>
    <p:extLst>
      <p:ext uri="{BB962C8B-B14F-4D97-AF65-F5344CB8AC3E}">
        <p14:creationId xmlns:p14="http://schemas.microsoft.com/office/powerpoint/2010/main" val="387398429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Amsterdam Boss teatro.-Camerinos</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178</a:t>
            </a:fld>
            <a:endParaRPr lang="es-ES" dirty="0"/>
          </a:p>
        </p:txBody>
      </p:sp>
    </p:spTree>
    <p:extLst>
      <p:ext uri="{BB962C8B-B14F-4D97-AF65-F5344CB8AC3E}">
        <p14:creationId xmlns:p14="http://schemas.microsoft.com/office/powerpoint/2010/main" val="19063648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Frank Lloyd.-Casa de la cascada</a:t>
            </a:r>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180</a:t>
            </a:fld>
            <a:endParaRPr lang="es-ES" dirty="0"/>
          </a:p>
        </p:txBody>
      </p:sp>
    </p:spTree>
    <p:extLst>
      <p:ext uri="{BB962C8B-B14F-4D97-AF65-F5344CB8AC3E}">
        <p14:creationId xmlns:p14="http://schemas.microsoft.com/office/powerpoint/2010/main" val="54580744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Frank Lloyd.-Casa de la cascada</a:t>
            </a:r>
          </a:p>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181</a:t>
            </a:fld>
            <a:endParaRPr lang="es-ES" dirty="0"/>
          </a:p>
        </p:txBody>
      </p:sp>
    </p:spTree>
    <p:extLst>
      <p:ext uri="{BB962C8B-B14F-4D97-AF65-F5344CB8AC3E}">
        <p14:creationId xmlns:p14="http://schemas.microsoft.com/office/powerpoint/2010/main" val="22403165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Frank Lloyd.-Casa de la cascada</a:t>
            </a:r>
          </a:p>
          <a:p>
            <a:endParaRPr lang="es-ES" dirty="0"/>
          </a:p>
        </p:txBody>
      </p:sp>
      <p:sp>
        <p:nvSpPr>
          <p:cNvPr id="4" name="3 Marcador de número de diapositiva"/>
          <p:cNvSpPr>
            <a:spLocks noGrp="1"/>
          </p:cNvSpPr>
          <p:nvPr>
            <p:ph type="sldNum" sz="quarter" idx="10"/>
          </p:nvPr>
        </p:nvSpPr>
        <p:spPr/>
        <p:txBody>
          <a:bodyPr/>
          <a:lstStyle/>
          <a:p>
            <a:fld id="{A55ACBCA-FD0B-45BF-B217-2709E1C9D6BB}" type="slidenum">
              <a:rPr lang="es-ES" smtClean="0"/>
              <a:t>182</a:t>
            </a:fld>
            <a:endParaRPr lang="es-ES" dirty="0"/>
          </a:p>
        </p:txBody>
      </p:sp>
    </p:spTree>
    <p:extLst>
      <p:ext uri="{BB962C8B-B14F-4D97-AF65-F5344CB8AC3E}">
        <p14:creationId xmlns:p14="http://schemas.microsoft.com/office/powerpoint/2010/main" val="399722335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8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Jardín de las Torres Petronas.-Kuala Lumpur</a:t>
            </a:r>
          </a:p>
        </p:txBody>
      </p:sp>
      <p:sp>
        <p:nvSpPr>
          <p:cNvPr id="4986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87F16DF-047B-41DE-B784-522D842BDDD8}" type="slidenum">
              <a:rPr lang="es-ES" altLang="es-ES">
                <a:solidFill>
                  <a:srgbClr val="000000"/>
                </a:solidFill>
                <a:latin typeface="Arial" pitchFamily="34" charset="0"/>
              </a:rPr>
              <a:pPr eaLnBrk="1" hangingPunct="1">
                <a:spcBef>
                  <a:spcPct val="0"/>
                </a:spcBef>
              </a:pPr>
              <a:t>183</a:t>
            </a:fld>
            <a:endParaRPr lang="es-ES" altLang="es-ES" dirty="0">
              <a:solidFill>
                <a:srgbClr val="000000"/>
              </a:solidFill>
              <a:latin typeface="Arial" pitchFamily="34" charset="0"/>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9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Parque del Este.-Caracas</a:t>
            </a:r>
          </a:p>
        </p:txBody>
      </p:sp>
      <p:sp>
        <p:nvSpPr>
          <p:cNvPr id="4997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E5CDD6E-02B2-42C6-A786-F9CB59D50316}" type="slidenum">
              <a:rPr lang="es-ES" altLang="es-ES">
                <a:solidFill>
                  <a:srgbClr val="000000"/>
                </a:solidFill>
                <a:latin typeface="Arial" pitchFamily="34" charset="0"/>
              </a:rPr>
              <a:pPr eaLnBrk="1" hangingPunct="1">
                <a:spcBef>
                  <a:spcPct val="0"/>
                </a:spcBef>
              </a:pPr>
              <a:t>184</a:t>
            </a:fld>
            <a:endParaRPr lang="es-ES" altLang="es-ES" dirty="0">
              <a:solidFill>
                <a:srgbClr val="000000"/>
              </a:solidFill>
              <a:latin typeface="Arial" pitchFamily="34" charset="0"/>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0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Aterro do Flamengo.-Rio</a:t>
            </a:r>
          </a:p>
        </p:txBody>
      </p:sp>
      <p:sp>
        <p:nvSpPr>
          <p:cNvPr id="5007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D838999-5E41-464D-9ECC-AD1D386219E6}" type="slidenum">
              <a:rPr lang="es-ES" altLang="es-ES">
                <a:solidFill>
                  <a:srgbClr val="000000"/>
                </a:solidFill>
                <a:latin typeface="Arial" pitchFamily="34" charset="0"/>
              </a:rPr>
              <a:pPr eaLnBrk="1" hangingPunct="1">
                <a:spcBef>
                  <a:spcPct val="0"/>
                </a:spcBef>
              </a:pPr>
              <a:t>185</a:t>
            </a:fld>
            <a:endParaRPr lang="es-ES" altLang="es-ES" dirty="0">
              <a:solidFill>
                <a:srgbClr val="000000"/>
              </a:solidFill>
              <a:latin typeface="Arial" pitchFamily="34" charset="0"/>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Jardín privado.-Burle Marx</a:t>
            </a:r>
          </a:p>
        </p:txBody>
      </p:sp>
      <p:sp>
        <p:nvSpPr>
          <p:cNvPr id="5017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7637D42-EBF1-4789-8B3F-B2A2C33FDA67}" type="slidenum">
              <a:rPr lang="es-ES" altLang="es-ES">
                <a:solidFill>
                  <a:srgbClr val="000000"/>
                </a:solidFill>
                <a:latin typeface="Arial" pitchFamily="34" charset="0"/>
              </a:rPr>
              <a:pPr eaLnBrk="1" hangingPunct="1">
                <a:spcBef>
                  <a:spcPct val="0"/>
                </a:spcBef>
              </a:pPr>
              <a:t>186</a:t>
            </a:fld>
            <a:endParaRPr lang="es-ES" altLang="es-ES" dirty="0">
              <a:solidFill>
                <a:srgbClr val="000000"/>
              </a:solidFill>
              <a:latin typeface="Arial" pitchFamily="34" charset="0"/>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Chicago City Hall</a:t>
            </a:r>
          </a:p>
        </p:txBody>
      </p:sp>
      <p:sp>
        <p:nvSpPr>
          <p:cNvPr id="3235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7976C64-E482-4014-ABEA-56536BD0D86D}" type="slidenum">
              <a:rPr lang="es-ES" altLang="es-ES">
                <a:solidFill>
                  <a:prstClr val="black"/>
                </a:solidFill>
                <a:latin typeface="Arial" charset="0"/>
              </a:rPr>
              <a:pPr eaLnBrk="1" hangingPunct="1">
                <a:spcBef>
                  <a:spcPct val="0"/>
                </a:spcBef>
              </a:pPr>
              <a:t>188</a:t>
            </a:fld>
            <a:endParaRPr lang="es-ES" altLang="es-ES" dirty="0">
              <a:solidFill>
                <a:prstClr val="black"/>
              </a:solidFill>
              <a:latin typeface="Arial" charset="0"/>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Chicago Town Hall</a:t>
            </a:r>
          </a:p>
        </p:txBody>
      </p:sp>
      <p:sp>
        <p:nvSpPr>
          <p:cNvPr id="3246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96D3656-8C33-4B8C-AC91-FAD90415F131}" type="slidenum">
              <a:rPr lang="es-ES" altLang="es-ES">
                <a:solidFill>
                  <a:prstClr val="black"/>
                </a:solidFill>
                <a:latin typeface="Arial" charset="0"/>
              </a:rPr>
              <a:pPr eaLnBrk="1" hangingPunct="1">
                <a:spcBef>
                  <a:spcPct val="0"/>
                </a:spcBef>
              </a:pPr>
              <a:t>189</a:t>
            </a:fld>
            <a:endParaRPr lang="es-ES" altLang="es-ES" dirty="0">
              <a:solidFill>
                <a:prstClr val="black"/>
              </a:solidFill>
              <a:latin typeface="Arial" charset="0"/>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Lurie Garden en Millenium Park.-Chicago</a:t>
            </a:r>
          </a:p>
        </p:txBody>
      </p:sp>
      <p:sp>
        <p:nvSpPr>
          <p:cNvPr id="3256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BA298E4-70DB-49E2-A9D1-D349EE202243}" type="slidenum">
              <a:rPr lang="es-ES" altLang="es-ES">
                <a:solidFill>
                  <a:prstClr val="black"/>
                </a:solidFill>
                <a:latin typeface="Arial" charset="0"/>
              </a:rPr>
              <a:pPr eaLnBrk="1" hangingPunct="1">
                <a:spcBef>
                  <a:spcPct val="0"/>
                </a:spcBef>
              </a:pPr>
              <a:t>190</a:t>
            </a:fld>
            <a:endParaRPr lang="es-ES" altLang="es-ES" dirty="0">
              <a:solidFill>
                <a:prstClr val="black"/>
              </a:solidFill>
              <a:latin typeface="Arial" charset="0"/>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The Bean.-Millenium Park</a:t>
            </a:r>
          </a:p>
        </p:txBody>
      </p:sp>
      <p:sp>
        <p:nvSpPr>
          <p:cNvPr id="3266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F3EF326-23A9-4556-99A3-B7687AE97F90}" type="slidenum">
              <a:rPr lang="es-ES" altLang="es-ES">
                <a:solidFill>
                  <a:prstClr val="black"/>
                </a:solidFill>
                <a:latin typeface="Arial" charset="0"/>
              </a:rPr>
              <a:pPr eaLnBrk="1" hangingPunct="1">
                <a:spcBef>
                  <a:spcPct val="0"/>
                </a:spcBef>
              </a:pPr>
              <a:t>191</a:t>
            </a:fld>
            <a:endParaRPr lang="es-ES" altLang="es-ES" dirty="0">
              <a:solidFill>
                <a:prstClr val="black"/>
              </a:solidFill>
              <a:latin typeface="Arial" charset="0"/>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Jardín Vertical en Forum en Madrid</a:t>
            </a:r>
          </a:p>
        </p:txBody>
      </p:sp>
      <p:sp>
        <p:nvSpPr>
          <p:cNvPr id="3276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C63F3EC-5F1D-4CB1-A792-827EBD4CBD50}" type="slidenum">
              <a:rPr lang="es-ES" altLang="es-ES">
                <a:solidFill>
                  <a:prstClr val="black"/>
                </a:solidFill>
                <a:latin typeface="Arial" charset="0"/>
              </a:rPr>
              <a:pPr eaLnBrk="1" hangingPunct="1">
                <a:spcBef>
                  <a:spcPct val="0"/>
                </a:spcBef>
              </a:pPr>
              <a:t>192</a:t>
            </a:fld>
            <a:endParaRPr lang="es-ES" altLang="es-ES" dirty="0">
              <a:solidFill>
                <a:prstClr val="black"/>
              </a:solidFill>
              <a:latin typeface="Arial" charset="0"/>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Forum La Caixa en Madrid</a:t>
            </a:r>
          </a:p>
        </p:txBody>
      </p:sp>
      <p:sp>
        <p:nvSpPr>
          <p:cNvPr id="3287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C9D3FA8-1837-4B66-9971-8D07976A2416}" type="slidenum">
              <a:rPr lang="es-ES" altLang="es-ES">
                <a:solidFill>
                  <a:prstClr val="black"/>
                </a:solidFill>
                <a:latin typeface="Arial" charset="0"/>
              </a:rPr>
              <a:pPr eaLnBrk="1" hangingPunct="1">
                <a:spcBef>
                  <a:spcPct val="0"/>
                </a:spcBef>
              </a:pPr>
              <a:t>193</a:t>
            </a:fld>
            <a:endParaRPr lang="es-ES" altLang="es-ES" dirty="0">
              <a:solidFill>
                <a:prstClr val="black"/>
              </a:solidFill>
              <a:latin typeface="Arial" charset="0"/>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Musee Quai de Branly en Paris</a:t>
            </a:r>
          </a:p>
        </p:txBody>
      </p:sp>
      <p:sp>
        <p:nvSpPr>
          <p:cNvPr id="329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C5154E1-857C-4414-9069-8C6CE48C0E82}" type="slidenum">
              <a:rPr lang="es-ES" altLang="es-ES">
                <a:solidFill>
                  <a:prstClr val="black"/>
                </a:solidFill>
                <a:latin typeface="Arial" charset="0"/>
              </a:rPr>
              <a:pPr eaLnBrk="1" hangingPunct="1">
                <a:spcBef>
                  <a:spcPct val="0"/>
                </a:spcBef>
              </a:pPr>
              <a:t>194</a:t>
            </a:fld>
            <a:endParaRPr lang="es-ES" altLang="es-ES" dirty="0">
              <a:solidFill>
                <a:prstClr val="black"/>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5" name="4 Rectángulo redondeado"/>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Rectángulo"/>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s-ES"/>
              <a:t>Haga clic para modificar el estilo de título del patrón</a:t>
            </a:r>
            <a:endParaRPr lang="en-US"/>
          </a:p>
        </p:txBody>
      </p:sp>
      <p:sp>
        <p:nvSpPr>
          <p:cNvPr id="11" name="27 Marcador de fecha"/>
          <p:cNvSpPr>
            <a:spLocks noGrp="1"/>
          </p:cNvSpPr>
          <p:nvPr>
            <p:ph type="dt" sz="half" idx="10"/>
          </p:nvPr>
        </p:nvSpPr>
        <p:spPr/>
        <p:txBody>
          <a:bodyPr/>
          <a:lstStyle>
            <a:lvl1pPr>
              <a:defRPr/>
            </a:lvl1pPr>
          </a:lstStyle>
          <a:p>
            <a:pPr>
              <a:defRPr/>
            </a:pPr>
            <a:fld id="{99D3D665-64E0-49F2-9743-CE8CD9124EDE}" type="datetimeFigureOut">
              <a:rPr lang="es-ES">
                <a:solidFill>
                  <a:srgbClr val="E9E5DC"/>
                </a:solidFill>
              </a:rPr>
              <a:pPr>
                <a:defRPr/>
              </a:pPr>
              <a:t>03/04/2018</a:t>
            </a:fld>
            <a:endParaRPr lang="es-ES" dirty="0">
              <a:solidFill>
                <a:srgbClr val="E9E5DC"/>
              </a:solidFill>
            </a:endParaRPr>
          </a:p>
        </p:txBody>
      </p:sp>
      <p:sp>
        <p:nvSpPr>
          <p:cNvPr id="12" name="16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13" name="28 Marcador de número de diapositiva"/>
          <p:cNvSpPr>
            <a:spLocks noGrp="1"/>
          </p:cNvSpPr>
          <p:nvPr>
            <p:ph type="sldNum" sz="quarter" idx="12"/>
          </p:nvPr>
        </p:nvSpPr>
        <p:spPr/>
        <p:txBody>
          <a:bodyPr/>
          <a:lstStyle>
            <a:lvl1pPr>
              <a:defRPr sz="1400">
                <a:solidFill>
                  <a:srgbClr val="FFFFFF"/>
                </a:solidFill>
              </a:defRPr>
            </a:lvl1pPr>
          </a:lstStyle>
          <a:p>
            <a:pPr>
              <a:defRPr/>
            </a:pPr>
            <a:fld id="{428C9A23-E164-4CD3-841E-A112C87B4995}" type="slidenum">
              <a:rPr lang="es-ES"/>
              <a:pPr>
                <a:defRPr/>
              </a:pPr>
              <a:t>‹Nº›</a:t>
            </a:fld>
            <a:endParaRPr lang="es-ES" dirty="0"/>
          </a:p>
        </p:txBody>
      </p:sp>
    </p:spTree>
    <p:extLst>
      <p:ext uri="{BB962C8B-B14F-4D97-AF65-F5344CB8AC3E}">
        <p14:creationId xmlns:p14="http://schemas.microsoft.com/office/powerpoint/2010/main" val="3928958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914400" y="1447800"/>
            <a:ext cx="77724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20990210-860D-4D11-B628-EDA430125115}" type="datetimeFigureOut">
              <a:rPr lang="es-ES">
                <a:solidFill>
                  <a:srgbClr val="E9E5DC"/>
                </a:solidFill>
              </a:rPr>
              <a:pPr>
                <a:defRPr/>
              </a:pPr>
              <a:t>03/04/2018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0A72545F-48EC-4815-9C08-C9F71B9665B1}" type="slidenum">
              <a:rPr lang="es-ES"/>
              <a:pPr>
                <a:defRPr/>
              </a:pPr>
              <a:t>‹Nº›</a:t>
            </a:fld>
            <a:endParaRPr lang="es-ES" dirty="0"/>
          </a:p>
        </p:txBody>
      </p:sp>
    </p:spTree>
    <p:extLst>
      <p:ext uri="{BB962C8B-B14F-4D97-AF65-F5344CB8AC3E}">
        <p14:creationId xmlns:p14="http://schemas.microsoft.com/office/powerpoint/2010/main" val="1736530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5" name="4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Rectángulo"/>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722313" y="952500"/>
            <a:ext cx="7772400" cy="1362075"/>
          </a:xfrm>
        </p:spPr>
        <p:txBody>
          <a:bodyPr/>
          <a:lstStyle>
            <a:lvl1pPr algn="l">
              <a:buNone/>
              <a:defRPr sz="4000" b="0" cap="none"/>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9" name="3 Marcador de fecha"/>
          <p:cNvSpPr>
            <a:spLocks noGrp="1"/>
          </p:cNvSpPr>
          <p:nvPr>
            <p:ph type="dt" sz="half" idx="10"/>
          </p:nvPr>
        </p:nvSpPr>
        <p:spPr/>
        <p:txBody>
          <a:bodyPr/>
          <a:lstStyle>
            <a:lvl1pPr>
              <a:defRPr/>
            </a:lvl1pPr>
          </a:lstStyle>
          <a:p>
            <a:pPr>
              <a:defRPr/>
            </a:pPr>
            <a:fld id="{A933C557-A786-414F-AA61-D71FF8DD1220}" type="datetimeFigureOut">
              <a:rPr lang="es-ES">
                <a:solidFill>
                  <a:srgbClr val="E9E5DC"/>
                </a:solidFill>
              </a:rPr>
              <a:pPr>
                <a:defRPr/>
              </a:pPr>
              <a:t>03/04/2018</a:t>
            </a:fld>
            <a:endParaRPr lang="es-ES" dirty="0">
              <a:solidFill>
                <a:srgbClr val="E9E5DC"/>
              </a:solidFill>
            </a:endParaRPr>
          </a:p>
        </p:txBody>
      </p:sp>
      <p:sp>
        <p:nvSpPr>
          <p:cNvPr id="10" name="4 Marcador de pie de página"/>
          <p:cNvSpPr>
            <a:spLocks noGrp="1"/>
          </p:cNvSpPr>
          <p:nvPr>
            <p:ph type="ftr" sz="quarter" idx="11"/>
          </p:nvPr>
        </p:nvSpPr>
        <p:spPr>
          <a:xfrm>
            <a:off x="800100" y="6172200"/>
            <a:ext cx="4000500" cy="457200"/>
          </a:xfrm>
        </p:spPr>
        <p:txBody>
          <a:bodyPr/>
          <a:lstStyle>
            <a:lvl1pPr>
              <a:defRPr/>
            </a:lvl1pPr>
          </a:lstStyle>
          <a:p>
            <a:pPr>
              <a:defRPr/>
            </a:pPr>
            <a:endParaRPr lang="es-ES" dirty="0">
              <a:solidFill>
                <a:srgbClr val="E9E5DC"/>
              </a:solidFill>
            </a:endParaRPr>
          </a:p>
        </p:txBody>
      </p:sp>
      <p:sp>
        <p:nvSpPr>
          <p:cNvPr id="11" name="5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34E1CE25-93FA-4FA2-A766-AE52B9DC9AAE}" type="slidenum">
              <a:rPr lang="es-ES"/>
              <a:pPr>
                <a:defRPr/>
              </a:pPr>
              <a:t>‹Nº›</a:t>
            </a:fld>
            <a:endParaRPr lang="es-ES" dirty="0"/>
          </a:p>
        </p:txBody>
      </p:sp>
    </p:spTree>
    <p:extLst>
      <p:ext uri="{BB962C8B-B14F-4D97-AF65-F5344CB8AC3E}">
        <p14:creationId xmlns:p14="http://schemas.microsoft.com/office/powerpoint/2010/main" val="2554276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91440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93395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06BBD071-DEB6-4F77-976C-090BCF982F82}" type="datetimeFigureOut">
              <a:rPr lang="es-ES">
                <a:solidFill>
                  <a:srgbClr val="E9E5DC"/>
                </a:solidFill>
              </a:rPr>
              <a:pPr>
                <a:defRPr/>
              </a:pPr>
              <a:t>03/04/2018</a:t>
            </a:fld>
            <a:endParaRPr lang="es-ES" dirty="0">
              <a:solidFill>
                <a:srgbClr val="E9E5DC"/>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8208F91C-BFE9-4D88-94A6-2CBF16D9D77A}" type="slidenum">
              <a:rPr lang="es-ES"/>
              <a:pPr>
                <a:defRPr/>
              </a:pPr>
              <a:t>‹Nº›</a:t>
            </a:fld>
            <a:endParaRPr lang="es-ES" dirty="0"/>
          </a:p>
        </p:txBody>
      </p:sp>
    </p:spTree>
    <p:extLst>
      <p:ext uri="{BB962C8B-B14F-4D97-AF65-F5344CB8AC3E}">
        <p14:creationId xmlns:p14="http://schemas.microsoft.com/office/powerpoint/2010/main" val="893970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11" name="10 Marcador de contenido"/>
          <p:cNvSpPr>
            <a:spLocks noGrp="1"/>
          </p:cNvSpPr>
          <p:nvPr>
            <p:ph sz="half" idx="2"/>
          </p:nvPr>
        </p:nvSpPr>
        <p:spPr>
          <a:xfrm>
            <a:off x="9144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half" idx="4"/>
          </p:nvPr>
        </p:nvSpPr>
        <p:spPr>
          <a:xfrm>
            <a:off x="49530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13 Marcador de fecha"/>
          <p:cNvSpPr>
            <a:spLocks noGrp="1"/>
          </p:cNvSpPr>
          <p:nvPr>
            <p:ph type="dt" sz="half" idx="10"/>
          </p:nvPr>
        </p:nvSpPr>
        <p:spPr/>
        <p:txBody>
          <a:bodyPr/>
          <a:lstStyle>
            <a:lvl1pPr>
              <a:defRPr/>
            </a:lvl1pPr>
          </a:lstStyle>
          <a:p>
            <a:pPr>
              <a:defRPr/>
            </a:pPr>
            <a:fld id="{DB8276A5-71DD-4B54-B7E3-7F6E01B087CD}" type="datetimeFigureOut">
              <a:rPr lang="es-ES">
                <a:solidFill>
                  <a:srgbClr val="E9E5DC"/>
                </a:solidFill>
              </a:rPr>
              <a:pPr>
                <a:defRPr/>
              </a:pPr>
              <a:t>03/04/2018</a:t>
            </a:fld>
            <a:endParaRPr lang="es-ES" dirty="0">
              <a:solidFill>
                <a:srgbClr val="E9E5DC"/>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D99D3546-D98D-4D45-B2B8-61F94C40D988}" type="slidenum">
              <a:rPr lang="es-ES"/>
              <a:pPr>
                <a:defRPr/>
              </a:pPr>
              <a:t>‹Nº›</a:t>
            </a:fld>
            <a:endParaRPr lang="es-ES" dirty="0"/>
          </a:p>
        </p:txBody>
      </p:sp>
    </p:spTree>
    <p:extLst>
      <p:ext uri="{BB962C8B-B14F-4D97-AF65-F5344CB8AC3E}">
        <p14:creationId xmlns:p14="http://schemas.microsoft.com/office/powerpoint/2010/main" val="13594440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fld id="{EAD7C245-4DE2-4D6D-8B32-DE211BB3FFF3}" type="datetimeFigureOut">
              <a:rPr lang="es-ES">
                <a:solidFill>
                  <a:srgbClr val="E9E5DC"/>
                </a:solidFill>
              </a:rPr>
              <a:pPr>
                <a:defRPr/>
              </a:pPr>
              <a:t>03/04/2018</a:t>
            </a:fld>
            <a:endParaRPr lang="es-ES" dirty="0">
              <a:solidFill>
                <a:srgbClr val="E9E5DC"/>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8F728E1E-455D-4A92-8613-19D481F2636E}" type="slidenum">
              <a:rPr lang="es-ES"/>
              <a:pPr>
                <a:defRPr/>
              </a:pPr>
              <a:t>‹Nº›</a:t>
            </a:fld>
            <a:endParaRPr lang="es-ES" dirty="0"/>
          </a:p>
        </p:txBody>
      </p:sp>
    </p:spTree>
    <p:extLst>
      <p:ext uri="{BB962C8B-B14F-4D97-AF65-F5344CB8AC3E}">
        <p14:creationId xmlns:p14="http://schemas.microsoft.com/office/powerpoint/2010/main" val="15915481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636F6414-33DA-4787-A58C-B88DD0C0FC75}" type="datetimeFigureOut">
              <a:rPr lang="es-ES">
                <a:solidFill>
                  <a:srgbClr val="E9E5DC"/>
                </a:solidFill>
              </a:rPr>
              <a:pPr>
                <a:defRPr/>
              </a:pPr>
              <a:t>03/04/2018</a:t>
            </a:fld>
            <a:endParaRPr lang="es-ES" dirty="0">
              <a:solidFill>
                <a:srgbClr val="E9E5DC"/>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65B4B92C-E45A-45E4-920D-F29B859183E0}" type="slidenum">
              <a:rPr lang="es-ES"/>
              <a:pPr>
                <a:defRPr/>
              </a:pPr>
              <a:t>‹Nº›</a:t>
            </a:fld>
            <a:endParaRPr lang="es-ES" dirty="0"/>
          </a:p>
        </p:txBody>
      </p:sp>
    </p:spTree>
    <p:extLst>
      <p:ext uri="{BB962C8B-B14F-4D97-AF65-F5344CB8AC3E}">
        <p14:creationId xmlns:p14="http://schemas.microsoft.com/office/powerpoint/2010/main" val="17977665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5" name="4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6" name="5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914400" y="273050"/>
            <a:ext cx="7772400" cy="1143000"/>
          </a:xfrm>
        </p:spPr>
        <p:txBody>
          <a:bodyPr/>
          <a:lstStyle>
            <a:lvl1pPr algn="l">
              <a:buNone/>
              <a:defRPr sz="4000" b="0"/>
            </a:lvl1pPr>
          </a:lstStyle>
          <a:p>
            <a:r>
              <a:rPr lang="es-ES"/>
              <a:t>Haga clic para modificar el estilo de título del patrón</a:t>
            </a:r>
            <a:endParaRPr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1" name="10 Marcador de contenido"/>
          <p:cNvSpPr>
            <a:spLocks noGrp="1"/>
          </p:cNvSpPr>
          <p:nvPr>
            <p:ph sz="quarter" idx="1"/>
          </p:nvPr>
        </p:nvSpPr>
        <p:spPr>
          <a:xfrm>
            <a:off x="2971800" y="1600200"/>
            <a:ext cx="5715000" cy="4495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4 Marcador de fecha"/>
          <p:cNvSpPr>
            <a:spLocks noGrp="1"/>
          </p:cNvSpPr>
          <p:nvPr>
            <p:ph type="dt" sz="half" idx="10"/>
          </p:nvPr>
        </p:nvSpPr>
        <p:spPr/>
        <p:txBody>
          <a:bodyPr/>
          <a:lstStyle>
            <a:lvl1pPr>
              <a:defRPr/>
            </a:lvl1pPr>
          </a:lstStyle>
          <a:p>
            <a:pPr>
              <a:defRPr/>
            </a:pPr>
            <a:fld id="{21F49BC9-0A4B-4079-8665-C3F58201199F}" type="datetimeFigureOut">
              <a:rPr lang="es-ES">
                <a:solidFill>
                  <a:srgbClr val="E9E5DC"/>
                </a:solidFill>
              </a:rPr>
              <a:pPr>
                <a:defRPr/>
              </a:pPr>
              <a:t>03/04/2018</a:t>
            </a:fld>
            <a:endParaRPr lang="es-ES" dirty="0">
              <a:solidFill>
                <a:srgbClr val="E9E5DC"/>
              </a:solidFill>
            </a:endParaRPr>
          </a:p>
        </p:txBody>
      </p:sp>
      <p:sp>
        <p:nvSpPr>
          <p:cNvPr id="8" name="5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9" name="6 Marcador de número de diapositiva"/>
          <p:cNvSpPr>
            <a:spLocks noGrp="1"/>
          </p:cNvSpPr>
          <p:nvPr>
            <p:ph type="sldNum" sz="quarter" idx="12"/>
          </p:nvPr>
        </p:nvSpPr>
        <p:spPr/>
        <p:txBody>
          <a:bodyPr/>
          <a:lstStyle>
            <a:lvl1pPr>
              <a:defRPr/>
            </a:lvl1pPr>
          </a:lstStyle>
          <a:p>
            <a:pPr>
              <a:defRPr/>
            </a:pPr>
            <a:fld id="{B1F20E23-D2E8-4311-BD1D-E874D2091C08}" type="slidenum">
              <a:rPr lang="es-ES"/>
              <a:pPr>
                <a:defRPr/>
              </a:pPr>
              <a:t>‹Nº›</a:t>
            </a:fld>
            <a:endParaRPr lang="es-ES" dirty="0"/>
          </a:p>
        </p:txBody>
      </p:sp>
    </p:spTree>
    <p:extLst>
      <p:ext uri="{BB962C8B-B14F-4D97-AF65-F5344CB8AC3E}">
        <p14:creationId xmlns:p14="http://schemas.microsoft.com/office/powerpoint/2010/main" val="3024469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lang="es-ES"/>
              <a:t>Haga clic para modificar el estilo de título del patrón</a:t>
            </a:r>
            <a:endParaRPr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8" name="4 Marcador de fecha"/>
          <p:cNvSpPr>
            <a:spLocks noGrp="1"/>
          </p:cNvSpPr>
          <p:nvPr>
            <p:ph type="dt" sz="half" idx="10"/>
          </p:nvPr>
        </p:nvSpPr>
        <p:spPr/>
        <p:txBody>
          <a:bodyPr/>
          <a:lstStyle>
            <a:lvl1pPr>
              <a:defRPr/>
            </a:lvl1pPr>
          </a:lstStyle>
          <a:p>
            <a:pPr>
              <a:defRPr/>
            </a:pPr>
            <a:fld id="{A7BBDD1D-7D13-4936-ABCB-4320498074F9}" type="datetimeFigureOut">
              <a:rPr lang="es-ES">
                <a:solidFill>
                  <a:srgbClr val="E9E5DC"/>
                </a:solidFill>
              </a:rPr>
              <a:pPr>
                <a:defRPr/>
              </a:pPr>
              <a:t>03/04/2018</a:t>
            </a:fld>
            <a:endParaRPr lang="es-ES" dirty="0">
              <a:solidFill>
                <a:srgbClr val="E9E5DC"/>
              </a:solidFill>
            </a:endParaRPr>
          </a:p>
        </p:txBody>
      </p:sp>
      <p:sp>
        <p:nvSpPr>
          <p:cNvPr id="9" name="5 Marcador de pie de página"/>
          <p:cNvSpPr>
            <a:spLocks noGrp="1"/>
          </p:cNvSpPr>
          <p:nvPr>
            <p:ph type="ftr" sz="quarter" idx="11"/>
          </p:nvPr>
        </p:nvSpPr>
        <p:spPr>
          <a:xfrm>
            <a:off x="914400" y="6172200"/>
            <a:ext cx="3886200" cy="457200"/>
          </a:xfrm>
        </p:spPr>
        <p:txBody>
          <a:bodyPr/>
          <a:lstStyle>
            <a:lvl1pPr>
              <a:defRPr/>
            </a:lvl1pPr>
          </a:lstStyle>
          <a:p>
            <a:pPr>
              <a:defRPr/>
            </a:pPr>
            <a:endParaRPr lang="es-ES" dirty="0">
              <a:solidFill>
                <a:srgbClr val="E9E5DC"/>
              </a:solidFill>
            </a:endParaRPr>
          </a:p>
        </p:txBody>
      </p:sp>
      <p:sp>
        <p:nvSpPr>
          <p:cNvPr id="10" name="6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B1B91A9B-8F76-4E47-B919-23D9B51412FA}" type="slidenum">
              <a:rPr lang="es-ES"/>
              <a:pPr>
                <a:defRPr/>
              </a:pPr>
              <a:t>‹Nº›</a:t>
            </a:fld>
            <a:endParaRPr lang="es-ES" dirty="0"/>
          </a:p>
        </p:txBody>
      </p:sp>
    </p:spTree>
    <p:extLst>
      <p:ext uri="{BB962C8B-B14F-4D97-AF65-F5344CB8AC3E}">
        <p14:creationId xmlns:p14="http://schemas.microsoft.com/office/powerpoint/2010/main" val="1623445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756E0B58-C24F-4CE1-9B79-506AF8D0BC90}" type="datetimeFigureOut">
              <a:rPr lang="es-ES">
                <a:solidFill>
                  <a:srgbClr val="E9E5DC"/>
                </a:solidFill>
              </a:rPr>
              <a:pPr>
                <a:defRPr/>
              </a:pPr>
              <a:t>03/04/2018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1B9B59AB-815C-4311-AC55-E1709FE76919}" type="slidenum">
              <a:rPr lang="es-ES"/>
              <a:pPr>
                <a:defRPr/>
              </a:pPr>
              <a:t>‹Nº›</a:t>
            </a:fld>
            <a:endParaRPr lang="es-ES" dirty="0"/>
          </a:p>
        </p:txBody>
      </p:sp>
    </p:spTree>
    <p:extLst>
      <p:ext uri="{BB962C8B-B14F-4D97-AF65-F5344CB8AC3E}">
        <p14:creationId xmlns:p14="http://schemas.microsoft.com/office/powerpoint/2010/main" val="3420838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B1510BF6-009D-4439-87B3-23365BBCD832}" type="datetimeFigureOut">
              <a:rPr lang="es-ES">
                <a:solidFill>
                  <a:srgbClr val="E9E5DC"/>
                </a:solidFill>
              </a:rPr>
              <a:pPr>
                <a:defRPr/>
              </a:pPr>
              <a:t>03/04/2018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22DA4526-344C-469C-A210-1CA542CE5F26}" type="slidenum">
              <a:rPr lang="es-ES"/>
              <a:pPr>
                <a:defRPr/>
              </a:pPr>
              <a:t>‹Nº›</a:t>
            </a:fld>
            <a:endParaRPr lang="es-ES" dirty="0"/>
          </a:p>
        </p:txBody>
      </p:sp>
    </p:spTree>
    <p:extLst>
      <p:ext uri="{BB962C8B-B14F-4D97-AF65-F5344CB8AC3E}">
        <p14:creationId xmlns:p14="http://schemas.microsoft.com/office/powerpoint/2010/main" val="859189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fld id="{5F986407-6EF8-47C9-BCBB-1C8B6C6F184C}" type="datetimeFigureOut">
              <a:rPr lang="es-ES">
                <a:solidFill>
                  <a:srgbClr val="575F6D"/>
                </a:solidFill>
              </a:rPr>
              <a:pPr>
                <a:defRPr/>
              </a:pPr>
              <a:t>03/04/2018</a:t>
            </a:fld>
            <a:endParaRPr lang="es-ES" dirty="0">
              <a:solidFill>
                <a:srgbClr val="575F6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 dirty="0">
              <a:solidFill>
                <a:srgbClr val="575F6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4F1E07E5-F968-420D-B248-3ABB8B0EF25F}" type="slidenum">
              <a:rPr lang="es-ES"/>
              <a:pPr>
                <a:defRPr/>
              </a:pPr>
              <a:t>‹Nº›</a:t>
            </a:fld>
            <a:endParaRPr lang="es-ES" dirty="0"/>
          </a:p>
        </p:txBody>
      </p:sp>
    </p:spTree>
    <p:extLst>
      <p:ext uri="{BB962C8B-B14F-4D97-AF65-F5344CB8AC3E}">
        <p14:creationId xmlns:p14="http://schemas.microsoft.com/office/powerpoint/2010/main" val="4989564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fld id="{9770E601-D165-494E-A4A2-373C2203835F}" type="datetimeFigureOut">
              <a:rPr lang="es-ES">
                <a:solidFill>
                  <a:srgbClr val="575F6D"/>
                </a:solidFill>
              </a:rPr>
              <a:pPr>
                <a:defRPr/>
              </a:pPr>
              <a:t>03/04/2018</a:t>
            </a:fld>
            <a:endParaRPr lang="es-ES" dirty="0">
              <a:solidFill>
                <a:srgbClr val="575F6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0D110E56-9B4D-4188-ADA6-BFA5890E62B5}" type="slidenum">
              <a:rPr lang="es-ES"/>
              <a:pPr>
                <a:defRPr/>
              </a:pPr>
              <a:t>‹Nº›</a:t>
            </a:fld>
            <a:endParaRPr lang="es-ES" dirty="0"/>
          </a:p>
        </p:txBody>
      </p:sp>
      <p:sp>
        <p:nvSpPr>
          <p:cNvPr id="6" name="9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28985264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fld id="{D4A20920-2E4F-4C26-81FA-FF95698D7323}" type="datetimeFigureOut">
              <a:rPr lang="es-ES">
                <a:solidFill>
                  <a:srgbClr val="575F6D"/>
                </a:solidFill>
              </a:rPr>
              <a:pPr>
                <a:defRPr/>
              </a:pPr>
              <a:t>03/04/2018</a:t>
            </a:fld>
            <a:endParaRPr lang="es-ES" dirty="0">
              <a:solidFill>
                <a:srgbClr val="575F6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 dirty="0">
              <a:solidFill>
                <a:srgbClr val="575F6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5C262BF6-51B4-463B-A593-476E5A3F3C69}" type="slidenum">
              <a:rPr lang="es-ES"/>
              <a:pPr>
                <a:defRPr/>
              </a:pPr>
              <a:t>‹Nº›</a:t>
            </a:fld>
            <a:endParaRPr lang="es-ES" dirty="0"/>
          </a:p>
        </p:txBody>
      </p:sp>
    </p:spTree>
    <p:extLst>
      <p:ext uri="{BB962C8B-B14F-4D97-AF65-F5344CB8AC3E}">
        <p14:creationId xmlns:p14="http://schemas.microsoft.com/office/powerpoint/2010/main" val="10160956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965A1275-F22D-4F98-AB5E-D86254205557}" type="datetimeFigureOut">
              <a:rPr lang="es-ES">
                <a:solidFill>
                  <a:srgbClr val="575F6D"/>
                </a:solidFill>
              </a:rPr>
              <a:pPr>
                <a:defRPr/>
              </a:pPr>
              <a:t>03/04/2018</a:t>
            </a:fld>
            <a:endParaRPr lang="es-ES" dirty="0">
              <a:solidFill>
                <a:srgbClr val="575F6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7E5B3109-5639-42E1-B8F4-BF895227D00D}" type="slidenum">
              <a:rPr lang="es-ES"/>
              <a:pPr>
                <a:defRPr/>
              </a:pPr>
              <a:t>‹Nº›</a:t>
            </a:fld>
            <a:endParaRPr lang="es-ES" dirty="0"/>
          </a:p>
        </p:txBody>
      </p:sp>
    </p:spTree>
    <p:extLst>
      <p:ext uri="{BB962C8B-B14F-4D97-AF65-F5344CB8AC3E}">
        <p14:creationId xmlns:p14="http://schemas.microsoft.com/office/powerpoint/2010/main" val="42183510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fld id="{F34670C4-6A64-4F1F-80F5-239A0DE55620}" type="datetimeFigureOut">
              <a:rPr lang="es-ES">
                <a:solidFill>
                  <a:srgbClr val="575F6D"/>
                </a:solidFill>
              </a:rPr>
              <a:pPr>
                <a:defRPr/>
              </a:pPr>
              <a:t>03/04/2018</a:t>
            </a:fld>
            <a:endParaRPr lang="es-ES" dirty="0">
              <a:solidFill>
                <a:srgbClr val="575F6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CC762337-AC07-40FA-9A8E-44315724B9E1}" type="slidenum">
              <a:rPr lang="es-ES"/>
              <a:pPr>
                <a:defRPr/>
              </a:pPr>
              <a:t>‹Nº›</a:t>
            </a:fld>
            <a:endParaRPr lang="es-ES" dirty="0"/>
          </a:p>
        </p:txBody>
      </p:sp>
    </p:spTree>
    <p:extLst>
      <p:ext uri="{BB962C8B-B14F-4D97-AF65-F5344CB8AC3E}">
        <p14:creationId xmlns:p14="http://schemas.microsoft.com/office/powerpoint/2010/main" val="966497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fld id="{2CB1E771-730C-477B-AEFA-B50BCFA3A9A6}" type="datetimeFigureOut">
              <a:rPr lang="es-ES">
                <a:solidFill>
                  <a:srgbClr val="575F6D"/>
                </a:solidFill>
              </a:rPr>
              <a:pPr>
                <a:defRPr/>
              </a:pPr>
              <a:t>03/04/2018</a:t>
            </a:fld>
            <a:endParaRPr lang="es-ES" dirty="0">
              <a:solidFill>
                <a:srgbClr val="575F6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235DB58D-12BC-4234-8B74-1783EE643FE8}" type="slidenum">
              <a:rPr lang="es-ES"/>
              <a:pPr>
                <a:defRPr/>
              </a:pPr>
              <a:t>‹Nº›</a:t>
            </a:fld>
            <a:endParaRPr lang="es-ES" dirty="0"/>
          </a:p>
        </p:txBody>
      </p:sp>
      <p:sp>
        <p:nvSpPr>
          <p:cNvPr id="5" name="7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2867887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71A1D9D2-CA84-4DBF-8113-E0CEA7EDCAE3}" type="datetimeFigureOut">
              <a:rPr lang="es-ES">
                <a:solidFill>
                  <a:srgbClr val="575F6D"/>
                </a:solidFill>
              </a:rPr>
              <a:pPr>
                <a:defRPr/>
              </a:pPr>
              <a:t>03/04/2018</a:t>
            </a:fld>
            <a:endParaRPr lang="es-ES" dirty="0">
              <a:solidFill>
                <a:srgbClr val="575F6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470336B1-FE1B-4E5D-A9FA-D505C93BD645}" type="slidenum">
              <a:rPr lang="es-ES"/>
              <a:pPr>
                <a:defRPr/>
              </a:pPr>
              <a:t>‹Nº›</a:t>
            </a:fld>
            <a:endParaRPr lang="es-ES" dirty="0"/>
          </a:p>
        </p:txBody>
      </p:sp>
    </p:spTree>
    <p:extLst>
      <p:ext uri="{BB962C8B-B14F-4D97-AF65-F5344CB8AC3E}">
        <p14:creationId xmlns:p14="http://schemas.microsoft.com/office/powerpoint/2010/main" val="16568365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fld id="{9A5F2E7C-2E27-464A-B696-2933B2C53B8A}" type="datetimeFigureOut">
              <a:rPr lang="es-ES">
                <a:solidFill>
                  <a:srgbClr val="575F6D"/>
                </a:solidFill>
              </a:rPr>
              <a:pPr>
                <a:defRPr/>
              </a:pPr>
              <a:t>03/04/2018</a:t>
            </a:fld>
            <a:endParaRPr lang="es-ES" dirty="0">
              <a:solidFill>
                <a:srgbClr val="575F6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615D4B5F-286C-48F4-B29E-1CDC60E040D3}" type="slidenum">
              <a:rPr lang="es-ES"/>
              <a:pPr>
                <a:defRPr/>
              </a:pPr>
              <a:t>‹Nº›</a:t>
            </a:fld>
            <a:endParaRPr lang="es-ES"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8716891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fld id="{FA57615F-ABF9-420C-A573-EDF77E2C7DE8}" type="datetimeFigureOut">
              <a:rPr lang="es-ES">
                <a:solidFill>
                  <a:srgbClr val="575F6D"/>
                </a:solidFill>
              </a:rPr>
              <a:pPr>
                <a:defRPr/>
              </a:pPr>
              <a:t>03/04/2018</a:t>
            </a:fld>
            <a:endParaRPr lang="es-ES" dirty="0">
              <a:solidFill>
                <a:srgbClr val="575F6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42F9B483-9F84-4648-AC31-B2E56E92537A}" type="slidenum">
              <a:rPr lang="es-ES"/>
              <a:pPr>
                <a:defRPr/>
              </a:pPr>
              <a:t>‹Nº›</a:t>
            </a:fld>
            <a:endParaRPr lang="es-ES"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2204833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31E59F64-CF9D-4428-8A31-9089A3D2A850}" type="datetimeFigureOut">
              <a:rPr lang="es-ES">
                <a:solidFill>
                  <a:srgbClr val="575F6D"/>
                </a:solidFill>
              </a:rPr>
              <a:pPr>
                <a:defRPr/>
              </a:pPr>
              <a:t>03/04/2018</a:t>
            </a:fld>
            <a:endParaRPr lang="es-ES" dirty="0">
              <a:solidFill>
                <a:srgbClr val="575F6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075D27CF-E77C-4DD1-A6A1-A73054FD1B7B}" type="slidenum">
              <a:rPr lang="es-ES"/>
              <a:pPr>
                <a:defRPr/>
              </a:pPr>
              <a:t>‹Nº›</a:t>
            </a:fld>
            <a:endParaRPr lang="es-ES" dirty="0"/>
          </a:p>
        </p:txBody>
      </p:sp>
    </p:spTree>
    <p:extLst>
      <p:ext uri="{BB962C8B-B14F-4D97-AF65-F5344CB8AC3E}">
        <p14:creationId xmlns:p14="http://schemas.microsoft.com/office/powerpoint/2010/main" val="3755298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9ED6BDB4-6E29-4658-8119-16A4A16E993C}" type="datetimeFigureOut">
              <a:rPr lang="es-ES">
                <a:solidFill>
                  <a:srgbClr val="575F6D"/>
                </a:solidFill>
              </a:rPr>
              <a:pPr>
                <a:defRPr/>
              </a:pPr>
              <a:t>03/04/2018</a:t>
            </a:fld>
            <a:endParaRPr lang="es-ES" dirty="0">
              <a:solidFill>
                <a:srgbClr val="575F6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7558E5C6-FBBD-44FD-BC25-7B173DC8906D}" type="slidenum">
              <a:rPr lang="es-ES"/>
              <a:pPr>
                <a:defRPr/>
              </a:pPr>
              <a:t>‹Nº›</a:t>
            </a:fld>
            <a:endParaRPr lang="es-ES" dirty="0"/>
          </a:p>
        </p:txBody>
      </p:sp>
    </p:spTree>
    <p:extLst>
      <p:ext uri="{BB962C8B-B14F-4D97-AF65-F5344CB8AC3E}">
        <p14:creationId xmlns:p14="http://schemas.microsoft.com/office/powerpoint/2010/main" val="258229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fld id="{5F986407-6EF8-47C9-BCBB-1C8B6C6F184C}" type="datetimeFigureOut">
              <a:rPr lang="es-ES">
                <a:solidFill>
                  <a:srgbClr val="575F6D"/>
                </a:solidFill>
              </a:rPr>
              <a:pPr>
                <a:defRPr/>
              </a:pPr>
              <a:t>03/04/2018</a:t>
            </a:fld>
            <a:endParaRPr lang="es-ES" dirty="0">
              <a:solidFill>
                <a:srgbClr val="575F6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 dirty="0">
              <a:solidFill>
                <a:srgbClr val="575F6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4F1E07E5-F968-420D-B248-3ABB8B0EF25F}" type="slidenum">
              <a:rPr lang="es-ES"/>
              <a:pPr>
                <a:defRPr/>
              </a:pPr>
              <a:t>‹Nº›</a:t>
            </a:fld>
            <a:endParaRPr lang="es-ES" dirty="0"/>
          </a:p>
        </p:txBody>
      </p:sp>
    </p:spTree>
    <p:extLst>
      <p:ext uri="{BB962C8B-B14F-4D97-AF65-F5344CB8AC3E}">
        <p14:creationId xmlns:p14="http://schemas.microsoft.com/office/powerpoint/2010/main" val="1640902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fld id="{9770E601-D165-494E-A4A2-373C2203835F}" type="datetimeFigureOut">
              <a:rPr lang="es-ES">
                <a:solidFill>
                  <a:srgbClr val="575F6D"/>
                </a:solidFill>
              </a:rPr>
              <a:pPr>
                <a:defRPr/>
              </a:pPr>
              <a:t>03/04/2018</a:t>
            </a:fld>
            <a:endParaRPr lang="es-ES" dirty="0">
              <a:solidFill>
                <a:srgbClr val="575F6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0D110E56-9B4D-4188-ADA6-BFA5890E62B5}" type="slidenum">
              <a:rPr lang="es-ES"/>
              <a:pPr>
                <a:defRPr/>
              </a:pPr>
              <a:t>‹Nº›</a:t>
            </a:fld>
            <a:endParaRPr lang="es-ES" dirty="0"/>
          </a:p>
        </p:txBody>
      </p:sp>
      <p:sp>
        <p:nvSpPr>
          <p:cNvPr id="6" name="9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6695610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fld id="{D4A20920-2E4F-4C26-81FA-FF95698D7323}" type="datetimeFigureOut">
              <a:rPr lang="es-ES">
                <a:solidFill>
                  <a:srgbClr val="575F6D"/>
                </a:solidFill>
              </a:rPr>
              <a:pPr>
                <a:defRPr/>
              </a:pPr>
              <a:t>03/04/2018</a:t>
            </a:fld>
            <a:endParaRPr lang="es-ES" dirty="0">
              <a:solidFill>
                <a:srgbClr val="575F6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 dirty="0">
              <a:solidFill>
                <a:srgbClr val="575F6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5C262BF6-51B4-463B-A593-476E5A3F3C69}" type="slidenum">
              <a:rPr lang="es-ES"/>
              <a:pPr>
                <a:defRPr/>
              </a:pPr>
              <a:t>‹Nº›</a:t>
            </a:fld>
            <a:endParaRPr lang="es-ES" dirty="0"/>
          </a:p>
        </p:txBody>
      </p:sp>
    </p:spTree>
    <p:extLst>
      <p:ext uri="{BB962C8B-B14F-4D97-AF65-F5344CB8AC3E}">
        <p14:creationId xmlns:p14="http://schemas.microsoft.com/office/powerpoint/2010/main" val="33245666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965A1275-F22D-4F98-AB5E-D86254205557}" type="datetimeFigureOut">
              <a:rPr lang="es-ES">
                <a:solidFill>
                  <a:srgbClr val="575F6D"/>
                </a:solidFill>
              </a:rPr>
              <a:pPr>
                <a:defRPr/>
              </a:pPr>
              <a:t>03/04/2018</a:t>
            </a:fld>
            <a:endParaRPr lang="es-ES" dirty="0">
              <a:solidFill>
                <a:srgbClr val="575F6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7E5B3109-5639-42E1-B8F4-BF895227D00D}" type="slidenum">
              <a:rPr lang="es-ES"/>
              <a:pPr>
                <a:defRPr/>
              </a:pPr>
              <a:t>‹Nº›</a:t>
            </a:fld>
            <a:endParaRPr lang="es-ES" dirty="0"/>
          </a:p>
        </p:txBody>
      </p:sp>
    </p:spTree>
    <p:extLst>
      <p:ext uri="{BB962C8B-B14F-4D97-AF65-F5344CB8AC3E}">
        <p14:creationId xmlns:p14="http://schemas.microsoft.com/office/powerpoint/2010/main" val="12980170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fld id="{F34670C4-6A64-4F1F-80F5-239A0DE55620}" type="datetimeFigureOut">
              <a:rPr lang="es-ES">
                <a:solidFill>
                  <a:srgbClr val="575F6D"/>
                </a:solidFill>
              </a:rPr>
              <a:pPr>
                <a:defRPr/>
              </a:pPr>
              <a:t>03/04/2018</a:t>
            </a:fld>
            <a:endParaRPr lang="es-ES" dirty="0">
              <a:solidFill>
                <a:srgbClr val="575F6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CC762337-AC07-40FA-9A8E-44315724B9E1}" type="slidenum">
              <a:rPr lang="es-ES"/>
              <a:pPr>
                <a:defRPr/>
              </a:pPr>
              <a:t>‹Nº›</a:t>
            </a:fld>
            <a:endParaRPr lang="es-ES" dirty="0"/>
          </a:p>
        </p:txBody>
      </p:sp>
    </p:spTree>
    <p:extLst>
      <p:ext uri="{BB962C8B-B14F-4D97-AF65-F5344CB8AC3E}">
        <p14:creationId xmlns:p14="http://schemas.microsoft.com/office/powerpoint/2010/main" val="35510421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fld id="{2CB1E771-730C-477B-AEFA-B50BCFA3A9A6}" type="datetimeFigureOut">
              <a:rPr lang="es-ES">
                <a:solidFill>
                  <a:srgbClr val="575F6D"/>
                </a:solidFill>
              </a:rPr>
              <a:pPr>
                <a:defRPr/>
              </a:pPr>
              <a:t>03/04/2018</a:t>
            </a:fld>
            <a:endParaRPr lang="es-ES" dirty="0">
              <a:solidFill>
                <a:srgbClr val="575F6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235DB58D-12BC-4234-8B74-1783EE643FE8}" type="slidenum">
              <a:rPr lang="es-ES"/>
              <a:pPr>
                <a:defRPr/>
              </a:pPr>
              <a:t>‹Nº›</a:t>
            </a:fld>
            <a:endParaRPr lang="es-ES" dirty="0"/>
          </a:p>
        </p:txBody>
      </p:sp>
      <p:sp>
        <p:nvSpPr>
          <p:cNvPr id="5" name="7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33457169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71A1D9D2-CA84-4DBF-8113-E0CEA7EDCAE3}" type="datetimeFigureOut">
              <a:rPr lang="es-ES">
                <a:solidFill>
                  <a:srgbClr val="575F6D"/>
                </a:solidFill>
              </a:rPr>
              <a:pPr>
                <a:defRPr/>
              </a:pPr>
              <a:t>03/04/2018</a:t>
            </a:fld>
            <a:endParaRPr lang="es-ES" dirty="0">
              <a:solidFill>
                <a:srgbClr val="575F6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470336B1-FE1B-4E5D-A9FA-D505C93BD645}" type="slidenum">
              <a:rPr lang="es-ES"/>
              <a:pPr>
                <a:defRPr/>
              </a:pPr>
              <a:t>‹Nº›</a:t>
            </a:fld>
            <a:endParaRPr lang="es-ES" dirty="0"/>
          </a:p>
        </p:txBody>
      </p:sp>
    </p:spTree>
    <p:extLst>
      <p:ext uri="{BB962C8B-B14F-4D97-AF65-F5344CB8AC3E}">
        <p14:creationId xmlns:p14="http://schemas.microsoft.com/office/powerpoint/2010/main" val="18096530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fld id="{9A5F2E7C-2E27-464A-B696-2933B2C53B8A}" type="datetimeFigureOut">
              <a:rPr lang="es-ES">
                <a:solidFill>
                  <a:srgbClr val="575F6D"/>
                </a:solidFill>
              </a:rPr>
              <a:pPr>
                <a:defRPr/>
              </a:pPr>
              <a:t>03/04/2018</a:t>
            </a:fld>
            <a:endParaRPr lang="es-ES" dirty="0">
              <a:solidFill>
                <a:srgbClr val="575F6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615D4B5F-286C-48F4-B29E-1CDC60E040D3}" type="slidenum">
              <a:rPr lang="es-ES"/>
              <a:pPr>
                <a:defRPr/>
              </a:pPr>
              <a:t>‹Nº›</a:t>
            </a:fld>
            <a:endParaRPr lang="es-ES"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27628656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fld id="{FA57615F-ABF9-420C-A573-EDF77E2C7DE8}" type="datetimeFigureOut">
              <a:rPr lang="es-ES">
                <a:solidFill>
                  <a:srgbClr val="575F6D"/>
                </a:solidFill>
              </a:rPr>
              <a:pPr>
                <a:defRPr/>
              </a:pPr>
              <a:t>03/04/2018</a:t>
            </a:fld>
            <a:endParaRPr lang="es-ES" dirty="0">
              <a:solidFill>
                <a:srgbClr val="575F6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42F9B483-9F84-4648-AC31-B2E56E92537A}" type="slidenum">
              <a:rPr lang="es-ES"/>
              <a:pPr>
                <a:defRPr/>
              </a:pPr>
              <a:t>‹Nº›</a:t>
            </a:fld>
            <a:endParaRPr lang="es-ES"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38668645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31E59F64-CF9D-4428-8A31-9089A3D2A850}" type="datetimeFigureOut">
              <a:rPr lang="es-ES">
                <a:solidFill>
                  <a:srgbClr val="575F6D"/>
                </a:solidFill>
              </a:rPr>
              <a:pPr>
                <a:defRPr/>
              </a:pPr>
              <a:t>03/04/2018</a:t>
            </a:fld>
            <a:endParaRPr lang="es-ES" dirty="0">
              <a:solidFill>
                <a:srgbClr val="575F6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075D27CF-E77C-4DD1-A6A1-A73054FD1B7B}" type="slidenum">
              <a:rPr lang="es-ES"/>
              <a:pPr>
                <a:defRPr/>
              </a:pPr>
              <a:t>‹Nº›</a:t>
            </a:fld>
            <a:endParaRPr lang="es-ES" dirty="0"/>
          </a:p>
        </p:txBody>
      </p:sp>
    </p:spTree>
    <p:extLst>
      <p:ext uri="{BB962C8B-B14F-4D97-AF65-F5344CB8AC3E}">
        <p14:creationId xmlns:p14="http://schemas.microsoft.com/office/powerpoint/2010/main" val="6574692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9ED6BDB4-6E29-4658-8119-16A4A16E993C}" type="datetimeFigureOut">
              <a:rPr lang="es-ES">
                <a:solidFill>
                  <a:srgbClr val="575F6D"/>
                </a:solidFill>
              </a:rPr>
              <a:pPr>
                <a:defRPr/>
              </a:pPr>
              <a:t>03/04/2018</a:t>
            </a:fld>
            <a:endParaRPr lang="es-ES" dirty="0">
              <a:solidFill>
                <a:srgbClr val="575F6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7558E5C6-FBBD-44FD-BC25-7B173DC8906D}" type="slidenum">
              <a:rPr lang="es-ES"/>
              <a:pPr>
                <a:defRPr/>
              </a:pPr>
              <a:t>‹Nº›</a:t>
            </a:fld>
            <a:endParaRPr lang="es-ES" dirty="0"/>
          </a:p>
        </p:txBody>
      </p:sp>
    </p:spTree>
    <p:extLst>
      <p:ext uri="{BB962C8B-B14F-4D97-AF65-F5344CB8AC3E}">
        <p14:creationId xmlns:p14="http://schemas.microsoft.com/office/powerpoint/2010/main" val="2101685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fld id="{5F986407-6EF8-47C9-BCBB-1C8B6C6F184C}" type="datetimeFigureOut">
              <a:rPr lang="es-ES">
                <a:solidFill>
                  <a:srgbClr val="575F6D"/>
                </a:solidFill>
              </a:rPr>
              <a:pPr>
                <a:defRPr/>
              </a:pPr>
              <a:t>03/04/2018</a:t>
            </a:fld>
            <a:endParaRPr lang="es-ES" dirty="0">
              <a:solidFill>
                <a:srgbClr val="575F6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 dirty="0">
              <a:solidFill>
                <a:srgbClr val="575F6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4F1E07E5-F968-420D-B248-3ABB8B0EF25F}" type="slidenum">
              <a:rPr lang="es-ES"/>
              <a:pPr>
                <a:defRPr/>
              </a:pPr>
              <a:t>‹Nº›</a:t>
            </a:fld>
            <a:endParaRPr lang="es-ES" dirty="0"/>
          </a:p>
        </p:txBody>
      </p:sp>
    </p:spTree>
    <p:extLst>
      <p:ext uri="{BB962C8B-B14F-4D97-AF65-F5344CB8AC3E}">
        <p14:creationId xmlns:p14="http://schemas.microsoft.com/office/powerpoint/2010/main" val="3467246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fld id="{9770E601-D165-494E-A4A2-373C2203835F}" type="datetimeFigureOut">
              <a:rPr lang="es-ES">
                <a:solidFill>
                  <a:srgbClr val="575F6D"/>
                </a:solidFill>
              </a:rPr>
              <a:pPr>
                <a:defRPr/>
              </a:pPr>
              <a:t>03/04/2018</a:t>
            </a:fld>
            <a:endParaRPr lang="es-ES" dirty="0">
              <a:solidFill>
                <a:srgbClr val="575F6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0D110E56-9B4D-4188-ADA6-BFA5890E62B5}" type="slidenum">
              <a:rPr lang="es-ES"/>
              <a:pPr>
                <a:defRPr/>
              </a:pPr>
              <a:t>‹Nº›</a:t>
            </a:fld>
            <a:endParaRPr lang="es-ES" dirty="0"/>
          </a:p>
        </p:txBody>
      </p:sp>
      <p:sp>
        <p:nvSpPr>
          <p:cNvPr id="6" name="9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42328968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fld id="{D4A20920-2E4F-4C26-81FA-FF95698D7323}" type="datetimeFigureOut">
              <a:rPr lang="es-ES">
                <a:solidFill>
                  <a:srgbClr val="575F6D"/>
                </a:solidFill>
              </a:rPr>
              <a:pPr>
                <a:defRPr/>
              </a:pPr>
              <a:t>03/04/2018</a:t>
            </a:fld>
            <a:endParaRPr lang="es-ES" dirty="0">
              <a:solidFill>
                <a:srgbClr val="575F6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 dirty="0">
              <a:solidFill>
                <a:srgbClr val="575F6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5C262BF6-51B4-463B-A593-476E5A3F3C69}" type="slidenum">
              <a:rPr lang="es-ES"/>
              <a:pPr>
                <a:defRPr/>
              </a:pPr>
              <a:t>‹Nº›</a:t>
            </a:fld>
            <a:endParaRPr lang="es-ES" dirty="0"/>
          </a:p>
        </p:txBody>
      </p:sp>
    </p:spTree>
    <p:extLst>
      <p:ext uri="{BB962C8B-B14F-4D97-AF65-F5344CB8AC3E}">
        <p14:creationId xmlns:p14="http://schemas.microsoft.com/office/powerpoint/2010/main" val="11413041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965A1275-F22D-4F98-AB5E-D86254205557}" type="datetimeFigureOut">
              <a:rPr lang="es-ES">
                <a:solidFill>
                  <a:srgbClr val="575F6D"/>
                </a:solidFill>
              </a:rPr>
              <a:pPr>
                <a:defRPr/>
              </a:pPr>
              <a:t>03/04/2018</a:t>
            </a:fld>
            <a:endParaRPr lang="es-ES" dirty="0">
              <a:solidFill>
                <a:srgbClr val="575F6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7E5B3109-5639-42E1-B8F4-BF895227D00D}" type="slidenum">
              <a:rPr lang="es-ES"/>
              <a:pPr>
                <a:defRPr/>
              </a:pPr>
              <a:t>‹Nº›</a:t>
            </a:fld>
            <a:endParaRPr lang="es-ES" dirty="0"/>
          </a:p>
        </p:txBody>
      </p:sp>
    </p:spTree>
    <p:extLst>
      <p:ext uri="{BB962C8B-B14F-4D97-AF65-F5344CB8AC3E}">
        <p14:creationId xmlns:p14="http://schemas.microsoft.com/office/powerpoint/2010/main" val="28005019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fld id="{F34670C4-6A64-4F1F-80F5-239A0DE55620}" type="datetimeFigureOut">
              <a:rPr lang="es-ES">
                <a:solidFill>
                  <a:srgbClr val="575F6D"/>
                </a:solidFill>
              </a:rPr>
              <a:pPr>
                <a:defRPr/>
              </a:pPr>
              <a:t>03/04/2018</a:t>
            </a:fld>
            <a:endParaRPr lang="es-ES" dirty="0">
              <a:solidFill>
                <a:srgbClr val="575F6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CC762337-AC07-40FA-9A8E-44315724B9E1}" type="slidenum">
              <a:rPr lang="es-ES"/>
              <a:pPr>
                <a:defRPr/>
              </a:pPr>
              <a:t>‹Nº›</a:t>
            </a:fld>
            <a:endParaRPr lang="es-ES" dirty="0"/>
          </a:p>
        </p:txBody>
      </p:sp>
    </p:spTree>
    <p:extLst>
      <p:ext uri="{BB962C8B-B14F-4D97-AF65-F5344CB8AC3E}">
        <p14:creationId xmlns:p14="http://schemas.microsoft.com/office/powerpoint/2010/main" val="20024314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fld id="{2CB1E771-730C-477B-AEFA-B50BCFA3A9A6}" type="datetimeFigureOut">
              <a:rPr lang="es-ES">
                <a:solidFill>
                  <a:srgbClr val="575F6D"/>
                </a:solidFill>
              </a:rPr>
              <a:pPr>
                <a:defRPr/>
              </a:pPr>
              <a:t>03/04/2018</a:t>
            </a:fld>
            <a:endParaRPr lang="es-ES" dirty="0">
              <a:solidFill>
                <a:srgbClr val="575F6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235DB58D-12BC-4234-8B74-1783EE643FE8}" type="slidenum">
              <a:rPr lang="es-ES"/>
              <a:pPr>
                <a:defRPr/>
              </a:pPr>
              <a:t>‹Nº›</a:t>
            </a:fld>
            <a:endParaRPr lang="es-ES" dirty="0"/>
          </a:p>
        </p:txBody>
      </p:sp>
      <p:sp>
        <p:nvSpPr>
          <p:cNvPr id="5" name="7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9950202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71A1D9D2-CA84-4DBF-8113-E0CEA7EDCAE3}" type="datetimeFigureOut">
              <a:rPr lang="es-ES">
                <a:solidFill>
                  <a:srgbClr val="575F6D"/>
                </a:solidFill>
              </a:rPr>
              <a:pPr>
                <a:defRPr/>
              </a:pPr>
              <a:t>03/04/2018</a:t>
            </a:fld>
            <a:endParaRPr lang="es-ES" dirty="0">
              <a:solidFill>
                <a:srgbClr val="575F6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470336B1-FE1B-4E5D-A9FA-D505C93BD645}" type="slidenum">
              <a:rPr lang="es-ES"/>
              <a:pPr>
                <a:defRPr/>
              </a:pPr>
              <a:t>‹Nº›</a:t>
            </a:fld>
            <a:endParaRPr lang="es-ES" dirty="0"/>
          </a:p>
        </p:txBody>
      </p:sp>
    </p:spTree>
    <p:extLst>
      <p:ext uri="{BB962C8B-B14F-4D97-AF65-F5344CB8AC3E}">
        <p14:creationId xmlns:p14="http://schemas.microsoft.com/office/powerpoint/2010/main" val="38236399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fld id="{9A5F2E7C-2E27-464A-B696-2933B2C53B8A}" type="datetimeFigureOut">
              <a:rPr lang="es-ES">
                <a:solidFill>
                  <a:srgbClr val="575F6D"/>
                </a:solidFill>
              </a:rPr>
              <a:pPr>
                <a:defRPr/>
              </a:pPr>
              <a:t>03/04/2018</a:t>
            </a:fld>
            <a:endParaRPr lang="es-ES" dirty="0">
              <a:solidFill>
                <a:srgbClr val="575F6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615D4B5F-286C-48F4-B29E-1CDC60E040D3}" type="slidenum">
              <a:rPr lang="es-ES"/>
              <a:pPr>
                <a:defRPr/>
              </a:pPr>
              <a:t>‹Nº›</a:t>
            </a:fld>
            <a:endParaRPr lang="es-ES"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24109362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fld id="{FA57615F-ABF9-420C-A573-EDF77E2C7DE8}" type="datetimeFigureOut">
              <a:rPr lang="es-ES">
                <a:solidFill>
                  <a:srgbClr val="575F6D"/>
                </a:solidFill>
              </a:rPr>
              <a:pPr>
                <a:defRPr/>
              </a:pPr>
              <a:t>03/04/2018</a:t>
            </a:fld>
            <a:endParaRPr lang="es-ES" dirty="0">
              <a:solidFill>
                <a:srgbClr val="575F6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42F9B483-9F84-4648-AC31-B2E56E92537A}" type="slidenum">
              <a:rPr lang="es-ES"/>
              <a:pPr>
                <a:defRPr/>
              </a:pPr>
              <a:t>‹Nº›</a:t>
            </a:fld>
            <a:endParaRPr lang="es-ES"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24858500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31E59F64-CF9D-4428-8A31-9089A3D2A850}" type="datetimeFigureOut">
              <a:rPr lang="es-ES">
                <a:solidFill>
                  <a:srgbClr val="575F6D"/>
                </a:solidFill>
              </a:rPr>
              <a:pPr>
                <a:defRPr/>
              </a:pPr>
              <a:t>03/04/2018</a:t>
            </a:fld>
            <a:endParaRPr lang="es-ES" dirty="0">
              <a:solidFill>
                <a:srgbClr val="575F6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075D27CF-E77C-4DD1-A6A1-A73054FD1B7B}" type="slidenum">
              <a:rPr lang="es-ES"/>
              <a:pPr>
                <a:defRPr/>
              </a:pPr>
              <a:t>‹Nº›</a:t>
            </a:fld>
            <a:endParaRPr lang="es-ES" dirty="0"/>
          </a:p>
        </p:txBody>
      </p:sp>
    </p:spTree>
    <p:extLst>
      <p:ext uri="{BB962C8B-B14F-4D97-AF65-F5344CB8AC3E}">
        <p14:creationId xmlns:p14="http://schemas.microsoft.com/office/powerpoint/2010/main" val="13679020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9ED6BDB4-6E29-4658-8119-16A4A16E993C}" type="datetimeFigureOut">
              <a:rPr lang="es-ES">
                <a:solidFill>
                  <a:srgbClr val="575F6D"/>
                </a:solidFill>
              </a:rPr>
              <a:pPr>
                <a:defRPr/>
              </a:pPr>
              <a:t>03/04/2018</a:t>
            </a:fld>
            <a:endParaRPr lang="es-ES" dirty="0">
              <a:solidFill>
                <a:srgbClr val="575F6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7558E5C6-FBBD-44FD-BC25-7B173DC8906D}" type="slidenum">
              <a:rPr lang="es-ES"/>
              <a:pPr>
                <a:defRPr/>
              </a:pPr>
              <a:t>‹Nº›</a:t>
            </a:fld>
            <a:endParaRPr lang="es-ES" dirty="0"/>
          </a:p>
        </p:txBody>
      </p:sp>
    </p:spTree>
    <p:extLst>
      <p:ext uri="{BB962C8B-B14F-4D97-AF65-F5344CB8AC3E}">
        <p14:creationId xmlns:p14="http://schemas.microsoft.com/office/powerpoint/2010/main" val="34844569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fld id="{5F986407-6EF8-47C9-BCBB-1C8B6C6F184C}" type="datetimeFigureOut">
              <a:rPr lang="es-ES">
                <a:solidFill>
                  <a:srgbClr val="575F6D"/>
                </a:solidFill>
              </a:rPr>
              <a:pPr>
                <a:defRPr/>
              </a:pPr>
              <a:t>03/04/2018</a:t>
            </a:fld>
            <a:endParaRPr lang="es-ES" dirty="0">
              <a:solidFill>
                <a:srgbClr val="575F6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 dirty="0">
              <a:solidFill>
                <a:srgbClr val="575F6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4F1E07E5-F968-420D-B248-3ABB8B0EF25F}" type="slidenum">
              <a:rPr lang="es-ES"/>
              <a:pPr>
                <a:defRPr/>
              </a:pPr>
              <a:t>‹Nº›</a:t>
            </a:fld>
            <a:endParaRPr lang="es-ES" dirty="0"/>
          </a:p>
        </p:txBody>
      </p:sp>
    </p:spTree>
    <p:extLst>
      <p:ext uri="{BB962C8B-B14F-4D97-AF65-F5344CB8AC3E}">
        <p14:creationId xmlns:p14="http://schemas.microsoft.com/office/powerpoint/2010/main" val="21633382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fld id="{9770E601-D165-494E-A4A2-373C2203835F}" type="datetimeFigureOut">
              <a:rPr lang="es-ES">
                <a:solidFill>
                  <a:srgbClr val="575F6D"/>
                </a:solidFill>
              </a:rPr>
              <a:pPr>
                <a:defRPr/>
              </a:pPr>
              <a:t>03/04/2018</a:t>
            </a:fld>
            <a:endParaRPr lang="es-ES" dirty="0">
              <a:solidFill>
                <a:srgbClr val="575F6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0D110E56-9B4D-4188-ADA6-BFA5890E62B5}" type="slidenum">
              <a:rPr lang="es-ES"/>
              <a:pPr>
                <a:defRPr/>
              </a:pPr>
              <a:t>‹Nº›</a:t>
            </a:fld>
            <a:endParaRPr lang="es-ES" dirty="0"/>
          </a:p>
        </p:txBody>
      </p:sp>
      <p:sp>
        <p:nvSpPr>
          <p:cNvPr id="6" name="9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41663374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fld id="{D4A20920-2E4F-4C26-81FA-FF95698D7323}" type="datetimeFigureOut">
              <a:rPr lang="es-ES">
                <a:solidFill>
                  <a:srgbClr val="575F6D"/>
                </a:solidFill>
              </a:rPr>
              <a:pPr>
                <a:defRPr/>
              </a:pPr>
              <a:t>03/04/2018</a:t>
            </a:fld>
            <a:endParaRPr lang="es-ES" dirty="0">
              <a:solidFill>
                <a:srgbClr val="575F6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 dirty="0">
              <a:solidFill>
                <a:srgbClr val="575F6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5C262BF6-51B4-463B-A593-476E5A3F3C69}" type="slidenum">
              <a:rPr lang="es-ES"/>
              <a:pPr>
                <a:defRPr/>
              </a:pPr>
              <a:t>‹Nº›</a:t>
            </a:fld>
            <a:endParaRPr lang="es-ES" dirty="0"/>
          </a:p>
        </p:txBody>
      </p:sp>
    </p:spTree>
    <p:extLst>
      <p:ext uri="{BB962C8B-B14F-4D97-AF65-F5344CB8AC3E}">
        <p14:creationId xmlns:p14="http://schemas.microsoft.com/office/powerpoint/2010/main" val="24475520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965A1275-F22D-4F98-AB5E-D86254205557}" type="datetimeFigureOut">
              <a:rPr lang="es-ES">
                <a:solidFill>
                  <a:srgbClr val="575F6D"/>
                </a:solidFill>
              </a:rPr>
              <a:pPr>
                <a:defRPr/>
              </a:pPr>
              <a:t>03/04/2018</a:t>
            </a:fld>
            <a:endParaRPr lang="es-ES" dirty="0">
              <a:solidFill>
                <a:srgbClr val="575F6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7E5B3109-5639-42E1-B8F4-BF895227D00D}" type="slidenum">
              <a:rPr lang="es-ES"/>
              <a:pPr>
                <a:defRPr/>
              </a:pPr>
              <a:t>‹Nº›</a:t>
            </a:fld>
            <a:endParaRPr lang="es-ES" dirty="0"/>
          </a:p>
        </p:txBody>
      </p:sp>
    </p:spTree>
    <p:extLst>
      <p:ext uri="{BB962C8B-B14F-4D97-AF65-F5344CB8AC3E}">
        <p14:creationId xmlns:p14="http://schemas.microsoft.com/office/powerpoint/2010/main" val="29426789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fld id="{F34670C4-6A64-4F1F-80F5-239A0DE55620}" type="datetimeFigureOut">
              <a:rPr lang="es-ES">
                <a:solidFill>
                  <a:srgbClr val="575F6D"/>
                </a:solidFill>
              </a:rPr>
              <a:pPr>
                <a:defRPr/>
              </a:pPr>
              <a:t>03/04/2018</a:t>
            </a:fld>
            <a:endParaRPr lang="es-ES" dirty="0">
              <a:solidFill>
                <a:srgbClr val="575F6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CC762337-AC07-40FA-9A8E-44315724B9E1}" type="slidenum">
              <a:rPr lang="es-ES"/>
              <a:pPr>
                <a:defRPr/>
              </a:pPr>
              <a:t>‹Nº›</a:t>
            </a:fld>
            <a:endParaRPr lang="es-ES" dirty="0"/>
          </a:p>
        </p:txBody>
      </p:sp>
    </p:spTree>
    <p:extLst>
      <p:ext uri="{BB962C8B-B14F-4D97-AF65-F5344CB8AC3E}">
        <p14:creationId xmlns:p14="http://schemas.microsoft.com/office/powerpoint/2010/main" val="27763862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fld id="{2CB1E771-730C-477B-AEFA-B50BCFA3A9A6}" type="datetimeFigureOut">
              <a:rPr lang="es-ES">
                <a:solidFill>
                  <a:srgbClr val="575F6D"/>
                </a:solidFill>
              </a:rPr>
              <a:pPr>
                <a:defRPr/>
              </a:pPr>
              <a:t>03/04/2018</a:t>
            </a:fld>
            <a:endParaRPr lang="es-ES" dirty="0">
              <a:solidFill>
                <a:srgbClr val="575F6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235DB58D-12BC-4234-8B74-1783EE643FE8}" type="slidenum">
              <a:rPr lang="es-ES"/>
              <a:pPr>
                <a:defRPr/>
              </a:pPr>
              <a:t>‹Nº›</a:t>
            </a:fld>
            <a:endParaRPr lang="es-ES" dirty="0"/>
          </a:p>
        </p:txBody>
      </p:sp>
      <p:sp>
        <p:nvSpPr>
          <p:cNvPr id="5" name="7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25823183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71A1D9D2-CA84-4DBF-8113-E0CEA7EDCAE3}" type="datetimeFigureOut">
              <a:rPr lang="es-ES">
                <a:solidFill>
                  <a:srgbClr val="575F6D"/>
                </a:solidFill>
              </a:rPr>
              <a:pPr>
                <a:defRPr/>
              </a:pPr>
              <a:t>03/04/2018</a:t>
            </a:fld>
            <a:endParaRPr lang="es-ES" dirty="0">
              <a:solidFill>
                <a:srgbClr val="575F6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470336B1-FE1B-4E5D-A9FA-D505C93BD645}" type="slidenum">
              <a:rPr lang="es-ES"/>
              <a:pPr>
                <a:defRPr/>
              </a:pPr>
              <a:t>‹Nº›</a:t>
            </a:fld>
            <a:endParaRPr lang="es-ES" dirty="0"/>
          </a:p>
        </p:txBody>
      </p:sp>
    </p:spTree>
    <p:extLst>
      <p:ext uri="{BB962C8B-B14F-4D97-AF65-F5344CB8AC3E}">
        <p14:creationId xmlns:p14="http://schemas.microsoft.com/office/powerpoint/2010/main" val="26991190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fld id="{9A5F2E7C-2E27-464A-B696-2933B2C53B8A}" type="datetimeFigureOut">
              <a:rPr lang="es-ES">
                <a:solidFill>
                  <a:srgbClr val="575F6D"/>
                </a:solidFill>
              </a:rPr>
              <a:pPr>
                <a:defRPr/>
              </a:pPr>
              <a:t>03/04/2018</a:t>
            </a:fld>
            <a:endParaRPr lang="es-ES" dirty="0">
              <a:solidFill>
                <a:srgbClr val="575F6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615D4B5F-286C-48F4-B29E-1CDC60E040D3}" type="slidenum">
              <a:rPr lang="es-ES"/>
              <a:pPr>
                <a:defRPr/>
              </a:pPr>
              <a:t>‹Nº›</a:t>
            </a:fld>
            <a:endParaRPr lang="es-ES"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10950044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fld id="{FA57615F-ABF9-420C-A573-EDF77E2C7DE8}" type="datetimeFigureOut">
              <a:rPr lang="es-ES">
                <a:solidFill>
                  <a:srgbClr val="575F6D"/>
                </a:solidFill>
              </a:rPr>
              <a:pPr>
                <a:defRPr/>
              </a:pPr>
              <a:t>03/04/2018</a:t>
            </a:fld>
            <a:endParaRPr lang="es-ES" dirty="0">
              <a:solidFill>
                <a:srgbClr val="575F6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42F9B483-9F84-4648-AC31-B2E56E92537A}" type="slidenum">
              <a:rPr lang="es-ES"/>
              <a:pPr>
                <a:defRPr/>
              </a:pPr>
              <a:t>‹Nº›</a:t>
            </a:fld>
            <a:endParaRPr lang="es-ES"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 dirty="0">
              <a:solidFill>
                <a:srgbClr val="575F6D"/>
              </a:solidFill>
            </a:endParaRPr>
          </a:p>
        </p:txBody>
      </p:sp>
    </p:spTree>
    <p:extLst>
      <p:ext uri="{BB962C8B-B14F-4D97-AF65-F5344CB8AC3E}">
        <p14:creationId xmlns:p14="http://schemas.microsoft.com/office/powerpoint/2010/main" val="203929602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31E59F64-CF9D-4428-8A31-9089A3D2A850}" type="datetimeFigureOut">
              <a:rPr lang="es-ES">
                <a:solidFill>
                  <a:srgbClr val="575F6D"/>
                </a:solidFill>
              </a:rPr>
              <a:pPr>
                <a:defRPr/>
              </a:pPr>
              <a:t>03/04/2018</a:t>
            </a:fld>
            <a:endParaRPr lang="es-ES" dirty="0">
              <a:solidFill>
                <a:srgbClr val="575F6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075D27CF-E77C-4DD1-A6A1-A73054FD1B7B}" type="slidenum">
              <a:rPr lang="es-ES"/>
              <a:pPr>
                <a:defRPr/>
              </a:pPr>
              <a:t>‹Nº›</a:t>
            </a:fld>
            <a:endParaRPr lang="es-ES" dirty="0"/>
          </a:p>
        </p:txBody>
      </p:sp>
    </p:spTree>
    <p:extLst>
      <p:ext uri="{BB962C8B-B14F-4D97-AF65-F5344CB8AC3E}">
        <p14:creationId xmlns:p14="http://schemas.microsoft.com/office/powerpoint/2010/main" val="12400680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9ED6BDB4-6E29-4658-8119-16A4A16E993C}" type="datetimeFigureOut">
              <a:rPr lang="es-ES">
                <a:solidFill>
                  <a:srgbClr val="575F6D"/>
                </a:solidFill>
              </a:rPr>
              <a:pPr>
                <a:defRPr/>
              </a:pPr>
              <a:t>03/04/2018</a:t>
            </a:fld>
            <a:endParaRPr lang="es-ES" dirty="0">
              <a:solidFill>
                <a:srgbClr val="575F6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575F6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7558E5C6-FBBD-44FD-BC25-7B173DC8906D}" type="slidenum">
              <a:rPr lang="es-ES"/>
              <a:pPr>
                <a:defRPr/>
              </a:pPr>
              <a:t>‹Nº›</a:t>
            </a:fld>
            <a:endParaRPr lang="es-ES" dirty="0"/>
          </a:p>
        </p:txBody>
      </p:sp>
    </p:spTree>
    <p:extLst>
      <p:ext uri="{BB962C8B-B14F-4D97-AF65-F5344CB8AC3E}">
        <p14:creationId xmlns:p14="http://schemas.microsoft.com/office/powerpoint/2010/main" val="416497069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D6ADE32F-D7DB-48FF-82AE-FDAC13CE46AF}" type="slidenum">
              <a:rPr lang="es-ES" smtClean="0"/>
              <a:pPr/>
              <a:t>‹Nº›</a:t>
            </a:fld>
            <a:endParaRPr lang="es-ES" dirty="0"/>
          </a:p>
        </p:txBody>
      </p:sp>
    </p:spTree>
    <p:extLst>
      <p:ext uri="{BB962C8B-B14F-4D97-AF65-F5344CB8AC3E}">
        <p14:creationId xmlns:p14="http://schemas.microsoft.com/office/powerpoint/2010/main" val="20305925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9" name="8 Marcador de número de diapositiva"/>
          <p:cNvSpPr>
            <a:spLocks noGrp="1"/>
          </p:cNvSpPr>
          <p:nvPr>
            <p:ph type="sldNum" sz="quarter" idx="15"/>
          </p:nvPr>
        </p:nvSpPr>
        <p:spPr/>
        <p:txBody>
          <a:bodyPr rtlCol="0"/>
          <a:lstStyle/>
          <a:p>
            <a:fld id="{D6ADE32F-D7DB-48FF-82AE-FDAC13CE46AF}" type="slidenum">
              <a:rPr lang="es-ES" smtClean="0"/>
              <a:pPr/>
              <a:t>‹Nº›</a:t>
            </a:fld>
            <a:endParaRPr lang="es-ES" dirty="0"/>
          </a:p>
        </p:txBody>
      </p:sp>
      <p:sp>
        <p:nvSpPr>
          <p:cNvPr id="10" name="9 Marcador de pie de página"/>
          <p:cNvSpPr>
            <a:spLocks noGrp="1"/>
          </p:cNvSpPr>
          <p:nvPr>
            <p:ph type="ftr" sz="quarter" idx="16"/>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35042207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dirty="0">
              <a:solidFill>
                <a:srgbClr val="575F6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D6ADE32F-D7DB-48FF-82AE-FDAC13CE46AF}" type="slidenum">
              <a:rPr lang="es-ES" smtClean="0"/>
              <a:pPr/>
              <a:t>‹Nº›</a:t>
            </a:fld>
            <a:endParaRPr lang="es-ES" dirty="0"/>
          </a:p>
        </p:txBody>
      </p:sp>
    </p:spTree>
    <p:extLst>
      <p:ext uri="{BB962C8B-B14F-4D97-AF65-F5344CB8AC3E}">
        <p14:creationId xmlns:p14="http://schemas.microsoft.com/office/powerpoint/2010/main" val="1160548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6" name="5 Marcador de pie de página"/>
          <p:cNvSpPr>
            <a:spLocks noGrp="1"/>
          </p:cNvSpPr>
          <p:nvPr>
            <p:ph type="ftr" sz="quarter" idx="11"/>
          </p:nvPr>
        </p:nvSpPr>
        <p:spPr/>
        <p:txBody>
          <a:bodyPr/>
          <a:lstStyle/>
          <a:p>
            <a:endParaRPr lang="es-ES" dirty="0">
              <a:solidFill>
                <a:srgbClr val="575F6D"/>
              </a:solidFill>
            </a:endParaRPr>
          </a:p>
        </p:txBody>
      </p:sp>
      <p:sp>
        <p:nvSpPr>
          <p:cNvPr id="7" name="6 Marcador de número de diapositiva"/>
          <p:cNvSpPr>
            <a:spLocks noGrp="1"/>
          </p:cNvSpPr>
          <p:nvPr>
            <p:ph type="sldNum" sz="quarter" idx="12"/>
          </p:nvPr>
        </p:nvSpPr>
        <p:spPr/>
        <p:txBody>
          <a:bodyPr/>
          <a:lstStyle/>
          <a:p>
            <a:fld id="{D6ADE32F-D7DB-48FF-82AE-FDAC13CE46AF}" type="slidenum">
              <a:rPr lang="es-ES" smtClean="0"/>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9254067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8" name="7 Marcador de pie de página"/>
          <p:cNvSpPr>
            <a:spLocks noGrp="1"/>
          </p:cNvSpPr>
          <p:nvPr>
            <p:ph type="ftr" sz="quarter" idx="11"/>
          </p:nvPr>
        </p:nvSpPr>
        <p:spPr/>
        <p:txBody>
          <a:bodyPr/>
          <a:lstStyle/>
          <a:p>
            <a:endParaRPr lang="es-ES" dirty="0">
              <a:solidFill>
                <a:srgbClr val="575F6D"/>
              </a:solidFill>
            </a:endParaRPr>
          </a:p>
        </p:txBody>
      </p:sp>
      <p:sp>
        <p:nvSpPr>
          <p:cNvPr id="9" name="8 Marcador de número de diapositiva"/>
          <p:cNvSpPr>
            <a:spLocks noGrp="1"/>
          </p:cNvSpPr>
          <p:nvPr>
            <p:ph type="sldNum" sz="quarter" idx="12"/>
          </p:nvPr>
        </p:nvSpPr>
        <p:spPr/>
        <p:txBody>
          <a:bodyPr/>
          <a:lstStyle/>
          <a:p>
            <a:fld id="{D6ADE32F-D7DB-48FF-82AE-FDAC13CE46AF}" type="slidenum">
              <a:rPr lang="es-ES" smtClean="0"/>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294873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7" name="6 Marcador de número de diapositiva"/>
          <p:cNvSpPr>
            <a:spLocks noGrp="1"/>
          </p:cNvSpPr>
          <p:nvPr>
            <p:ph type="sldNum" sz="quarter" idx="11"/>
          </p:nvPr>
        </p:nvSpPr>
        <p:spPr/>
        <p:txBody>
          <a:bodyPr rtlCol="0"/>
          <a:lstStyle/>
          <a:p>
            <a:fld id="{D6ADE32F-D7DB-48FF-82AE-FDAC13CE46AF}" type="slidenum">
              <a:rPr lang="es-ES" smtClean="0"/>
              <a:pPr/>
              <a:t>‹Nº›</a:t>
            </a:fld>
            <a:endParaRPr lang="es-ES" dirty="0"/>
          </a:p>
        </p:txBody>
      </p:sp>
      <p:sp>
        <p:nvSpPr>
          <p:cNvPr id="8" name="7 Marcador de pie de página"/>
          <p:cNvSpPr>
            <a:spLocks noGrp="1"/>
          </p:cNvSpPr>
          <p:nvPr>
            <p:ph type="ftr" sz="quarter" idx="12"/>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18056435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3" name="2 Marcador de pie de página"/>
          <p:cNvSpPr>
            <a:spLocks noGrp="1"/>
          </p:cNvSpPr>
          <p:nvPr>
            <p:ph type="ftr" sz="quarter" idx="11"/>
          </p:nvPr>
        </p:nvSpPr>
        <p:spPr/>
        <p:txBody>
          <a:bodyPr/>
          <a:lstStyle/>
          <a:p>
            <a:endParaRPr lang="es-ES" dirty="0">
              <a:solidFill>
                <a:srgbClr val="575F6D"/>
              </a:solidFill>
            </a:endParaRPr>
          </a:p>
        </p:txBody>
      </p:sp>
      <p:sp>
        <p:nvSpPr>
          <p:cNvPr id="4" name="3 Marcador de número de diapositiva"/>
          <p:cNvSpPr>
            <a:spLocks noGrp="1"/>
          </p:cNvSpPr>
          <p:nvPr>
            <p:ph type="sldNum" sz="quarter" idx="12"/>
          </p:nvPr>
        </p:nvSpPr>
        <p:spPr/>
        <p:txBody>
          <a:bodyPr/>
          <a:lstStyle/>
          <a:p>
            <a:fld id="{D6ADE32F-D7DB-48FF-82AE-FDAC13CE46AF}" type="slidenum">
              <a:rPr lang="es-ES" smtClean="0"/>
              <a:pPr/>
              <a:t>‹Nº›</a:t>
            </a:fld>
            <a:endParaRPr lang="es-ES" dirty="0"/>
          </a:p>
        </p:txBody>
      </p:sp>
    </p:spTree>
    <p:extLst>
      <p:ext uri="{BB962C8B-B14F-4D97-AF65-F5344CB8AC3E}">
        <p14:creationId xmlns:p14="http://schemas.microsoft.com/office/powerpoint/2010/main" val="58995688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22" name="21 Marcador de número de diapositiva"/>
          <p:cNvSpPr>
            <a:spLocks noGrp="1"/>
          </p:cNvSpPr>
          <p:nvPr>
            <p:ph type="sldNum" sz="quarter" idx="15"/>
          </p:nvPr>
        </p:nvSpPr>
        <p:spPr/>
        <p:txBody>
          <a:bodyPr rtlCol="0"/>
          <a:lstStyle/>
          <a:p>
            <a:fld id="{D6ADE32F-D7DB-48FF-82AE-FDAC13CE46AF}" type="slidenum">
              <a:rPr lang="es-ES" smtClean="0"/>
              <a:pPr/>
              <a:t>‹Nº›</a:t>
            </a:fld>
            <a:endParaRPr lang="es-ES" dirty="0"/>
          </a:p>
        </p:txBody>
      </p:sp>
      <p:sp>
        <p:nvSpPr>
          <p:cNvPr id="23" name="22 Marcador de pie de página"/>
          <p:cNvSpPr>
            <a:spLocks noGrp="1"/>
          </p:cNvSpPr>
          <p:nvPr>
            <p:ph type="ftr" sz="quarter" idx="16"/>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14600398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18" name="17 Marcador de número de diapositiva"/>
          <p:cNvSpPr>
            <a:spLocks noGrp="1"/>
          </p:cNvSpPr>
          <p:nvPr>
            <p:ph type="sldNum" sz="quarter" idx="11"/>
          </p:nvPr>
        </p:nvSpPr>
        <p:spPr/>
        <p:txBody>
          <a:bodyPr rtlCol="0"/>
          <a:lstStyle/>
          <a:p>
            <a:fld id="{D6ADE32F-D7DB-48FF-82AE-FDAC13CE46AF}" type="slidenum">
              <a:rPr lang="es-ES" smtClean="0"/>
              <a:pPr/>
              <a:t>‹Nº›</a:t>
            </a:fld>
            <a:endParaRPr lang="es-ES" dirty="0"/>
          </a:p>
        </p:txBody>
      </p:sp>
      <p:sp>
        <p:nvSpPr>
          <p:cNvPr id="21" name="20 Marcador de pie de página"/>
          <p:cNvSpPr>
            <a:spLocks noGrp="1"/>
          </p:cNvSpPr>
          <p:nvPr>
            <p:ph type="ftr" sz="quarter" idx="12"/>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1314655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5" name="4 Marcador de pie de página"/>
          <p:cNvSpPr>
            <a:spLocks noGrp="1"/>
          </p:cNvSpPr>
          <p:nvPr>
            <p:ph type="ftr" sz="quarter" idx="11"/>
          </p:nvPr>
        </p:nvSpPr>
        <p:spPr/>
        <p:txBody>
          <a:bodyPr/>
          <a:lstStyle/>
          <a:p>
            <a:endParaRPr lang="es-ES" dirty="0">
              <a:solidFill>
                <a:srgbClr val="575F6D"/>
              </a:solidFill>
            </a:endParaRPr>
          </a:p>
        </p:txBody>
      </p:sp>
      <p:sp>
        <p:nvSpPr>
          <p:cNvPr id="6" name="5 Marcador de número de diapositiva"/>
          <p:cNvSpPr>
            <a:spLocks noGrp="1"/>
          </p:cNvSpPr>
          <p:nvPr>
            <p:ph type="sldNum" sz="quarter" idx="12"/>
          </p:nvPr>
        </p:nvSpPr>
        <p:spPr/>
        <p:txBody>
          <a:bodyPr/>
          <a:lstStyle/>
          <a:p>
            <a:fld id="{D6ADE32F-D7DB-48FF-82AE-FDAC13CE46AF}" type="slidenum">
              <a:rPr lang="es-ES" smtClean="0"/>
              <a:pPr/>
              <a:t>‹Nº›</a:t>
            </a:fld>
            <a:endParaRPr lang="es-ES" dirty="0"/>
          </a:p>
        </p:txBody>
      </p:sp>
    </p:spTree>
    <p:extLst>
      <p:ext uri="{BB962C8B-B14F-4D97-AF65-F5344CB8AC3E}">
        <p14:creationId xmlns:p14="http://schemas.microsoft.com/office/powerpoint/2010/main" val="30729524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5" name="4 Marcador de pie de página"/>
          <p:cNvSpPr>
            <a:spLocks noGrp="1"/>
          </p:cNvSpPr>
          <p:nvPr>
            <p:ph type="ftr" sz="quarter" idx="11"/>
          </p:nvPr>
        </p:nvSpPr>
        <p:spPr/>
        <p:txBody>
          <a:bodyPr/>
          <a:lstStyle/>
          <a:p>
            <a:endParaRPr lang="es-ES" dirty="0">
              <a:solidFill>
                <a:srgbClr val="575F6D"/>
              </a:solidFill>
            </a:endParaRPr>
          </a:p>
        </p:txBody>
      </p:sp>
      <p:sp>
        <p:nvSpPr>
          <p:cNvPr id="6" name="5 Marcador de número de diapositiva"/>
          <p:cNvSpPr>
            <a:spLocks noGrp="1"/>
          </p:cNvSpPr>
          <p:nvPr>
            <p:ph type="sldNum" sz="quarter" idx="12"/>
          </p:nvPr>
        </p:nvSpPr>
        <p:spPr/>
        <p:txBody>
          <a:bodyPr/>
          <a:lstStyle/>
          <a:p>
            <a:fld id="{D6ADE32F-D7DB-48FF-82AE-FDAC13CE46AF}" type="slidenum">
              <a:rPr lang="es-ES" smtClean="0"/>
              <a:pPr/>
              <a:t>‹Nº›</a:t>
            </a:fld>
            <a:endParaRPr lang="es-ES" dirty="0"/>
          </a:p>
        </p:txBody>
      </p:sp>
    </p:spTree>
    <p:extLst>
      <p:ext uri="{BB962C8B-B14F-4D97-AF65-F5344CB8AC3E}">
        <p14:creationId xmlns:p14="http://schemas.microsoft.com/office/powerpoint/2010/main" val="9395968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D6ADE32F-D7DB-48FF-82AE-FDAC13CE46AF}" type="slidenum">
              <a:rPr lang="es-ES" smtClean="0"/>
              <a:pPr/>
              <a:t>‹Nº›</a:t>
            </a:fld>
            <a:endParaRPr lang="es-ES" dirty="0"/>
          </a:p>
        </p:txBody>
      </p:sp>
    </p:spTree>
    <p:extLst>
      <p:ext uri="{BB962C8B-B14F-4D97-AF65-F5344CB8AC3E}">
        <p14:creationId xmlns:p14="http://schemas.microsoft.com/office/powerpoint/2010/main" val="30569511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9" name="8 Marcador de número de diapositiva"/>
          <p:cNvSpPr>
            <a:spLocks noGrp="1"/>
          </p:cNvSpPr>
          <p:nvPr>
            <p:ph type="sldNum" sz="quarter" idx="15"/>
          </p:nvPr>
        </p:nvSpPr>
        <p:spPr/>
        <p:txBody>
          <a:bodyPr rtlCol="0"/>
          <a:lstStyle/>
          <a:p>
            <a:fld id="{D6ADE32F-D7DB-48FF-82AE-FDAC13CE46AF}" type="slidenum">
              <a:rPr lang="es-ES" smtClean="0"/>
              <a:pPr/>
              <a:t>‹Nº›</a:t>
            </a:fld>
            <a:endParaRPr lang="es-ES" dirty="0"/>
          </a:p>
        </p:txBody>
      </p:sp>
      <p:sp>
        <p:nvSpPr>
          <p:cNvPr id="10" name="9 Marcador de pie de página"/>
          <p:cNvSpPr>
            <a:spLocks noGrp="1"/>
          </p:cNvSpPr>
          <p:nvPr>
            <p:ph type="ftr" sz="quarter" idx="16"/>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384730522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dirty="0">
              <a:solidFill>
                <a:srgbClr val="575F6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D6ADE32F-D7DB-48FF-82AE-FDAC13CE46AF}" type="slidenum">
              <a:rPr lang="es-ES" smtClean="0"/>
              <a:pPr/>
              <a:t>‹Nº›</a:t>
            </a:fld>
            <a:endParaRPr lang="es-ES" dirty="0"/>
          </a:p>
        </p:txBody>
      </p:sp>
    </p:spTree>
    <p:extLst>
      <p:ext uri="{BB962C8B-B14F-4D97-AF65-F5344CB8AC3E}">
        <p14:creationId xmlns:p14="http://schemas.microsoft.com/office/powerpoint/2010/main" val="271218810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6" name="5 Marcador de pie de página"/>
          <p:cNvSpPr>
            <a:spLocks noGrp="1"/>
          </p:cNvSpPr>
          <p:nvPr>
            <p:ph type="ftr" sz="quarter" idx="11"/>
          </p:nvPr>
        </p:nvSpPr>
        <p:spPr/>
        <p:txBody>
          <a:bodyPr/>
          <a:lstStyle/>
          <a:p>
            <a:endParaRPr lang="es-ES" dirty="0">
              <a:solidFill>
                <a:srgbClr val="575F6D"/>
              </a:solidFill>
            </a:endParaRPr>
          </a:p>
        </p:txBody>
      </p:sp>
      <p:sp>
        <p:nvSpPr>
          <p:cNvPr id="7" name="6 Marcador de número de diapositiva"/>
          <p:cNvSpPr>
            <a:spLocks noGrp="1"/>
          </p:cNvSpPr>
          <p:nvPr>
            <p:ph type="sldNum" sz="quarter" idx="12"/>
          </p:nvPr>
        </p:nvSpPr>
        <p:spPr/>
        <p:txBody>
          <a:bodyPr/>
          <a:lstStyle/>
          <a:p>
            <a:fld id="{D6ADE32F-D7DB-48FF-82AE-FDAC13CE46AF}" type="slidenum">
              <a:rPr lang="es-ES" smtClean="0"/>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5646802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8" name="7 Marcador de pie de página"/>
          <p:cNvSpPr>
            <a:spLocks noGrp="1"/>
          </p:cNvSpPr>
          <p:nvPr>
            <p:ph type="ftr" sz="quarter" idx="11"/>
          </p:nvPr>
        </p:nvSpPr>
        <p:spPr/>
        <p:txBody>
          <a:bodyPr/>
          <a:lstStyle/>
          <a:p>
            <a:endParaRPr lang="es-ES" dirty="0">
              <a:solidFill>
                <a:srgbClr val="575F6D"/>
              </a:solidFill>
            </a:endParaRPr>
          </a:p>
        </p:txBody>
      </p:sp>
      <p:sp>
        <p:nvSpPr>
          <p:cNvPr id="9" name="8 Marcador de número de diapositiva"/>
          <p:cNvSpPr>
            <a:spLocks noGrp="1"/>
          </p:cNvSpPr>
          <p:nvPr>
            <p:ph type="sldNum" sz="quarter" idx="12"/>
          </p:nvPr>
        </p:nvSpPr>
        <p:spPr/>
        <p:txBody>
          <a:bodyPr/>
          <a:lstStyle/>
          <a:p>
            <a:fld id="{D6ADE32F-D7DB-48FF-82AE-FDAC13CE46AF}" type="slidenum">
              <a:rPr lang="es-ES" smtClean="0"/>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5511680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7" name="6 Marcador de número de diapositiva"/>
          <p:cNvSpPr>
            <a:spLocks noGrp="1"/>
          </p:cNvSpPr>
          <p:nvPr>
            <p:ph type="sldNum" sz="quarter" idx="11"/>
          </p:nvPr>
        </p:nvSpPr>
        <p:spPr/>
        <p:txBody>
          <a:bodyPr rtlCol="0"/>
          <a:lstStyle/>
          <a:p>
            <a:fld id="{D6ADE32F-D7DB-48FF-82AE-FDAC13CE46AF}" type="slidenum">
              <a:rPr lang="es-ES" smtClean="0"/>
              <a:pPr/>
              <a:t>‹Nº›</a:t>
            </a:fld>
            <a:endParaRPr lang="es-ES" dirty="0"/>
          </a:p>
        </p:txBody>
      </p:sp>
      <p:sp>
        <p:nvSpPr>
          <p:cNvPr id="8" name="7 Marcador de pie de página"/>
          <p:cNvSpPr>
            <a:spLocks noGrp="1"/>
          </p:cNvSpPr>
          <p:nvPr>
            <p:ph type="ftr" sz="quarter" idx="12"/>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382890704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3" name="2 Marcador de pie de página"/>
          <p:cNvSpPr>
            <a:spLocks noGrp="1"/>
          </p:cNvSpPr>
          <p:nvPr>
            <p:ph type="ftr" sz="quarter" idx="11"/>
          </p:nvPr>
        </p:nvSpPr>
        <p:spPr/>
        <p:txBody>
          <a:bodyPr/>
          <a:lstStyle/>
          <a:p>
            <a:endParaRPr lang="es-ES" dirty="0">
              <a:solidFill>
                <a:srgbClr val="575F6D"/>
              </a:solidFill>
            </a:endParaRPr>
          </a:p>
        </p:txBody>
      </p:sp>
      <p:sp>
        <p:nvSpPr>
          <p:cNvPr id="4" name="3 Marcador de número de diapositiva"/>
          <p:cNvSpPr>
            <a:spLocks noGrp="1"/>
          </p:cNvSpPr>
          <p:nvPr>
            <p:ph type="sldNum" sz="quarter" idx="12"/>
          </p:nvPr>
        </p:nvSpPr>
        <p:spPr/>
        <p:txBody>
          <a:bodyPr/>
          <a:lstStyle/>
          <a:p>
            <a:fld id="{D6ADE32F-D7DB-48FF-82AE-FDAC13CE46AF}" type="slidenum">
              <a:rPr lang="es-ES" smtClean="0"/>
              <a:pPr/>
              <a:t>‹Nº›</a:t>
            </a:fld>
            <a:endParaRPr lang="es-ES" dirty="0"/>
          </a:p>
        </p:txBody>
      </p:sp>
    </p:spTree>
    <p:extLst>
      <p:ext uri="{BB962C8B-B14F-4D97-AF65-F5344CB8AC3E}">
        <p14:creationId xmlns:p14="http://schemas.microsoft.com/office/powerpoint/2010/main" val="41612661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22" name="21 Marcador de número de diapositiva"/>
          <p:cNvSpPr>
            <a:spLocks noGrp="1"/>
          </p:cNvSpPr>
          <p:nvPr>
            <p:ph type="sldNum" sz="quarter" idx="15"/>
          </p:nvPr>
        </p:nvSpPr>
        <p:spPr/>
        <p:txBody>
          <a:bodyPr rtlCol="0"/>
          <a:lstStyle/>
          <a:p>
            <a:fld id="{D6ADE32F-D7DB-48FF-82AE-FDAC13CE46AF}" type="slidenum">
              <a:rPr lang="es-ES" smtClean="0"/>
              <a:pPr/>
              <a:t>‹Nº›</a:t>
            </a:fld>
            <a:endParaRPr lang="es-ES" dirty="0"/>
          </a:p>
        </p:txBody>
      </p:sp>
      <p:sp>
        <p:nvSpPr>
          <p:cNvPr id="23" name="22 Marcador de pie de página"/>
          <p:cNvSpPr>
            <a:spLocks noGrp="1"/>
          </p:cNvSpPr>
          <p:nvPr>
            <p:ph type="ftr" sz="quarter" idx="16"/>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291507917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18" name="17 Marcador de número de diapositiva"/>
          <p:cNvSpPr>
            <a:spLocks noGrp="1"/>
          </p:cNvSpPr>
          <p:nvPr>
            <p:ph type="sldNum" sz="quarter" idx="11"/>
          </p:nvPr>
        </p:nvSpPr>
        <p:spPr/>
        <p:txBody>
          <a:bodyPr rtlCol="0"/>
          <a:lstStyle/>
          <a:p>
            <a:fld id="{D6ADE32F-D7DB-48FF-82AE-FDAC13CE46AF}" type="slidenum">
              <a:rPr lang="es-ES" smtClean="0"/>
              <a:pPr/>
              <a:t>‹Nº›</a:t>
            </a:fld>
            <a:endParaRPr lang="es-ES" dirty="0"/>
          </a:p>
        </p:txBody>
      </p:sp>
      <p:sp>
        <p:nvSpPr>
          <p:cNvPr id="21" name="20 Marcador de pie de página"/>
          <p:cNvSpPr>
            <a:spLocks noGrp="1"/>
          </p:cNvSpPr>
          <p:nvPr>
            <p:ph type="ftr" sz="quarter" idx="12"/>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35824922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5" name="4 Marcador de pie de página"/>
          <p:cNvSpPr>
            <a:spLocks noGrp="1"/>
          </p:cNvSpPr>
          <p:nvPr>
            <p:ph type="ftr" sz="quarter" idx="11"/>
          </p:nvPr>
        </p:nvSpPr>
        <p:spPr/>
        <p:txBody>
          <a:bodyPr/>
          <a:lstStyle/>
          <a:p>
            <a:endParaRPr lang="es-ES" dirty="0">
              <a:solidFill>
                <a:srgbClr val="575F6D"/>
              </a:solidFill>
            </a:endParaRPr>
          </a:p>
        </p:txBody>
      </p:sp>
      <p:sp>
        <p:nvSpPr>
          <p:cNvPr id="6" name="5 Marcador de número de diapositiva"/>
          <p:cNvSpPr>
            <a:spLocks noGrp="1"/>
          </p:cNvSpPr>
          <p:nvPr>
            <p:ph type="sldNum" sz="quarter" idx="12"/>
          </p:nvPr>
        </p:nvSpPr>
        <p:spPr/>
        <p:txBody>
          <a:bodyPr/>
          <a:lstStyle/>
          <a:p>
            <a:fld id="{D6ADE32F-D7DB-48FF-82AE-FDAC13CE46AF}" type="slidenum">
              <a:rPr lang="es-ES" smtClean="0"/>
              <a:pPr/>
              <a:t>‹Nº›</a:t>
            </a:fld>
            <a:endParaRPr lang="es-ES" dirty="0"/>
          </a:p>
        </p:txBody>
      </p:sp>
    </p:spTree>
    <p:extLst>
      <p:ext uri="{BB962C8B-B14F-4D97-AF65-F5344CB8AC3E}">
        <p14:creationId xmlns:p14="http://schemas.microsoft.com/office/powerpoint/2010/main" val="6417192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5" name="4 Marcador de pie de página"/>
          <p:cNvSpPr>
            <a:spLocks noGrp="1"/>
          </p:cNvSpPr>
          <p:nvPr>
            <p:ph type="ftr" sz="quarter" idx="11"/>
          </p:nvPr>
        </p:nvSpPr>
        <p:spPr/>
        <p:txBody>
          <a:bodyPr/>
          <a:lstStyle/>
          <a:p>
            <a:endParaRPr lang="es-ES" dirty="0">
              <a:solidFill>
                <a:srgbClr val="575F6D"/>
              </a:solidFill>
            </a:endParaRPr>
          </a:p>
        </p:txBody>
      </p:sp>
      <p:sp>
        <p:nvSpPr>
          <p:cNvPr id="6" name="5 Marcador de número de diapositiva"/>
          <p:cNvSpPr>
            <a:spLocks noGrp="1"/>
          </p:cNvSpPr>
          <p:nvPr>
            <p:ph type="sldNum" sz="quarter" idx="12"/>
          </p:nvPr>
        </p:nvSpPr>
        <p:spPr/>
        <p:txBody>
          <a:bodyPr/>
          <a:lstStyle/>
          <a:p>
            <a:fld id="{D6ADE32F-D7DB-48FF-82AE-FDAC13CE46AF}" type="slidenum">
              <a:rPr lang="es-ES" smtClean="0"/>
              <a:pPr/>
              <a:t>‹Nº›</a:t>
            </a:fld>
            <a:endParaRPr lang="es-ES" dirty="0"/>
          </a:p>
        </p:txBody>
      </p:sp>
    </p:spTree>
    <p:extLst>
      <p:ext uri="{BB962C8B-B14F-4D97-AF65-F5344CB8AC3E}">
        <p14:creationId xmlns:p14="http://schemas.microsoft.com/office/powerpoint/2010/main" val="30296456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FF9922F9-1E0D-4FCC-9111-E3873ADC9C1E}" type="datetimeFigureOut">
              <a:rPr lang="es-ES" smtClean="0">
                <a:solidFill>
                  <a:srgbClr val="DBF5F9">
                    <a:shade val="90000"/>
                  </a:srgbClr>
                </a:solidFill>
              </a:rPr>
              <a:pPr>
                <a:defRPr/>
              </a:pPr>
              <a:t>03/04/2018</a:t>
            </a:fld>
            <a:endParaRPr lang="es-ES" dirty="0">
              <a:solidFill>
                <a:srgbClr val="DBF5F9">
                  <a:shade val="90000"/>
                </a:srgbClr>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DBF5F9">
                  <a:shade val="90000"/>
                </a:srgbClr>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B87F1C34-7893-4202-BA87-CA98A878FE48}" type="slidenum">
              <a:rPr lang="es-ES" smtClean="0">
                <a:solidFill>
                  <a:srgbClr val="DBF5F9">
                    <a:shade val="90000"/>
                  </a:srgbClr>
                </a:solidFill>
              </a:rPr>
              <a:pPr>
                <a:defRPr/>
              </a:pPr>
              <a:t>‹Nº›</a:t>
            </a:fld>
            <a:endParaRPr lang="es-ES" dirty="0">
              <a:solidFill>
                <a:srgbClr val="DBF5F9">
                  <a:shade val="90000"/>
                </a:srgbClr>
              </a:solidFill>
            </a:endParaRPr>
          </a:p>
        </p:txBody>
      </p:sp>
    </p:spTree>
    <p:extLst>
      <p:ext uri="{BB962C8B-B14F-4D97-AF65-F5344CB8AC3E}">
        <p14:creationId xmlns:p14="http://schemas.microsoft.com/office/powerpoint/2010/main" val="710551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B7D79EA1-8C30-4FD5-B87E-45182C2CD758}" type="datetimeFigureOut">
              <a:rPr lang="es-ES" smtClean="0">
                <a:solidFill>
                  <a:srgbClr val="04617B">
                    <a:shade val="90000"/>
                  </a:srgbClr>
                </a:solidFill>
              </a:rPr>
              <a:pPr>
                <a:defRPr/>
              </a:pPr>
              <a:t>03/04/2018</a:t>
            </a:fld>
            <a:endParaRPr lang="es-ES" dirty="0">
              <a:solidFill>
                <a:srgbClr val="04617B">
                  <a:shade val="90000"/>
                </a:srgbClr>
              </a:solidFill>
            </a:endParaRPr>
          </a:p>
        </p:txBody>
      </p:sp>
      <p:sp>
        <p:nvSpPr>
          <p:cNvPr id="9" name="8 Marcador de número de diapositiva"/>
          <p:cNvSpPr>
            <a:spLocks noGrp="1"/>
          </p:cNvSpPr>
          <p:nvPr>
            <p:ph type="sldNum" sz="quarter" idx="15"/>
          </p:nvPr>
        </p:nvSpPr>
        <p:spPr/>
        <p:txBody>
          <a:bodyPr rtlCol="0"/>
          <a:lstStyle/>
          <a:p>
            <a:pPr>
              <a:defRPr/>
            </a:pPr>
            <a:fld id="{FD77E3A6-A07A-41C2-8893-23D3E41FA573}" type="slidenum">
              <a:rPr lang="es-ES" smtClean="0">
                <a:solidFill>
                  <a:srgbClr val="04617B">
                    <a:shade val="90000"/>
                  </a:srgbClr>
                </a:solidFill>
              </a:rPr>
              <a:pPr>
                <a:defRPr/>
              </a:pPr>
              <a:t>‹Nº›</a:t>
            </a:fld>
            <a:endParaRPr lang="es-ES" dirty="0">
              <a:solidFill>
                <a:srgbClr val="04617B">
                  <a:shade val="90000"/>
                </a:srgbClr>
              </a:solidFill>
            </a:endParaRPr>
          </a:p>
        </p:txBody>
      </p:sp>
      <p:sp>
        <p:nvSpPr>
          <p:cNvPr id="10" name="9 Marcador de pie de página"/>
          <p:cNvSpPr>
            <a:spLocks noGrp="1"/>
          </p:cNvSpPr>
          <p:nvPr>
            <p:ph type="ftr" sz="quarter" idx="16"/>
          </p:nvPr>
        </p:nvSpPr>
        <p:spPr/>
        <p:txBody>
          <a:bodyPr rtlCol="0"/>
          <a:lstStyle/>
          <a:p>
            <a:pPr>
              <a:defRPr/>
            </a:pPr>
            <a:endParaRPr lang="es-ES" dirty="0">
              <a:solidFill>
                <a:srgbClr val="04617B">
                  <a:shade val="90000"/>
                </a:srgbClr>
              </a:solidFill>
            </a:endParaRPr>
          </a:p>
        </p:txBody>
      </p:sp>
    </p:spTree>
    <p:extLst>
      <p:ext uri="{BB962C8B-B14F-4D97-AF65-F5344CB8AC3E}">
        <p14:creationId xmlns:p14="http://schemas.microsoft.com/office/powerpoint/2010/main" val="226418559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3209EA68-F882-47C0-BDB5-07FA1845BBB7}" type="datetimeFigureOut">
              <a:rPr lang="es-ES" smtClean="0">
                <a:solidFill>
                  <a:srgbClr val="DBF5F9">
                    <a:shade val="90000"/>
                  </a:srgbClr>
                </a:solidFill>
              </a:rPr>
              <a:pPr>
                <a:defRPr/>
              </a:pPr>
              <a:t>03/04/2018</a:t>
            </a:fld>
            <a:endParaRPr lang="es-ES" dirty="0">
              <a:solidFill>
                <a:srgbClr val="DBF5F9">
                  <a:shade val="90000"/>
                </a:srgbClr>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DBF5F9">
                  <a:shade val="90000"/>
                </a:srgbClr>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731024DF-B17D-4F5F-8DE5-2204D836C633}" type="slidenum">
              <a:rPr lang="es-ES" smtClean="0">
                <a:solidFill>
                  <a:srgbClr val="DBF5F9">
                    <a:shade val="90000"/>
                  </a:srgbClr>
                </a:solidFill>
              </a:rPr>
              <a:pPr>
                <a:defRPr/>
              </a:pPr>
              <a:t>‹Nº›</a:t>
            </a:fld>
            <a:endParaRPr lang="es-ES" dirty="0">
              <a:solidFill>
                <a:srgbClr val="DBF5F9">
                  <a:shade val="90000"/>
                </a:srgbClr>
              </a:solidFill>
            </a:endParaRPr>
          </a:p>
        </p:txBody>
      </p:sp>
    </p:spTree>
    <p:extLst>
      <p:ext uri="{BB962C8B-B14F-4D97-AF65-F5344CB8AC3E}">
        <p14:creationId xmlns:p14="http://schemas.microsoft.com/office/powerpoint/2010/main" val="11428129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544F1016-EF87-40A7-8E08-F9219E1338AC}" type="datetimeFigureOut">
              <a:rPr lang="es-ES" smtClean="0">
                <a:solidFill>
                  <a:srgbClr val="04617B">
                    <a:shade val="90000"/>
                  </a:srgbClr>
                </a:solidFill>
              </a:rPr>
              <a:pPr>
                <a:defRPr/>
              </a:pPr>
              <a:t>03/04/2018</a:t>
            </a:fld>
            <a:endParaRPr lang="es-ES" dirty="0">
              <a:solidFill>
                <a:srgbClr val="04617B">
                  <a:shade val="90000"/>
                </a:srgbClr>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04617B">
                  <a:shade val="90000"/>
                </a:srgbClr>
              </a:solidFill>
            </a:endParaRPr>
          </a:p>
        </p:txBody>
      </p:sp>
      <p:sp>
        <p:nvSpPr>
          <p:cNvPr id="7" name="6 Marcador de número de diapositiva"/>
          <p:cNvSpPr>
            <a:spLocks noGrp="1"/>
          </p:cNvSpPr>
          <p:nvPr>
            <p:ph type="sldNum" sz="quarter" idx="12"/>
          </p:nvPr>
        </p:nvSpPr>
        <p:spPr/>
        <p:txBody>
          <a:bodyPr/>
          <a:lstStyle/>
          <a:p>
            <a:pPr>
              <a:defRPr/>
            </a:pPr>
            <a:fld id="{05016A6E-9ACA-46D1-B782-8D06B4ECB053}" type="slidenum">
              <a:rPr lang="es-ES" smtClean="0">
                <a:solidFill>
                  <a:srgbClr val="04617B">
                    <a:shade val="90000"/>
                  </a:srgbClr>
                </a:solidFill>
              </a:rPr>
              <a:pPr>
                <a:defRPr/>
              </a:pPr>
              <a:t>‹Nº›</a:t>
            </a:fld>
            <a:endParaRPr lang="es-ES" dirty="0">
              <a:solidFill>
                <a:srgbClr val="04617B">
                  <a:shade val="90000"/>
                </a:srgbClr>
              </a:solidFill>
            </a:endParaRPr>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86246956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7D814CF3-5933-49BF-9614-E7DD24C38B28}" type="datetimeFigureOut">
              <a:rPr lang="es-ES" smtClean="0">
                <a:solidFill>
                  <a:srgbClr val="04617B">
                    <a:shade val="90000"/>
                  </a:srgbClr>
                </a:solidFill>
              </a:rPr>
              <a:pPr>
                <a:defRPr/>
              </a:pPr>
              <a:t>03/04/2018</a:t>
            </a:fld>
            <a:endParaRPr lang="es-ES" dirty="0">
              <a:solidFill>
                <a:srgbClr val="04617B">
                  <a:shade val="90000"/>
                </a:srgbClr>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04617B">
                  <a:shade val="90000"/>
                </a:srgbClr>
              </a:solidFill>
            </a:endParaRPr>
          </a:p>
        </p:txBody>
      </p:sp>
      <p:sp>
        <p:nvSpPr>
          <p:cNvPr id="9" name="8 Marcador de número de diapositiva"/>
          <p:cNvSpPr>
            <a:spLocks noGrp="1"/>
          </p:cNvSpPr>
          <p:nvPr>
            <p:ph type="sldNum" sz="quarter" idx="12"/>
          </p:nvPr>
        </p:nvSpPr>
        <p:spPr/>
        <p:txBody>
          <a:bodyPr/>
          <a:lstStyle/>
          <a:p>
            <a:pPr>
              <a:defRPr/>
            </a:pPr>
            <a:fld id="{57A9F6D7-4D2E-4DCC-A543-0C93A13ADF10}" type="slidenum">
              <a:rPr lang="es-ES" smtClean="0">
                <a:solidFill>
                  <a:srgbClr val="04617B">
                    <a:shade val="90000"/>
                  </a:srgbClr>
                </a:solidFill>
              </a:rPr>
              <a:pPr>
                <a:defRPr/>
              </a:pPr>
              <a:t>‹Nº›</a:t>
            </a:fld>
            <a:endParaRPr lang="es-ES" dirty="0">
              <a:solidFill>
                <a:srgbClr val="04617B">
                  <a:shade val="90000"/>
                </a:srgbClr>
              </a:solidFill>
            </a:endParaRPr>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5541621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934F360E-4CD9-4B26-8CBE-ABA7B81CAAC4}" type="datetimeFigureOut">
              <a:rPr lang="es-ES" smtClean="0">
                <a:solidFill>
                  <a:srgbClr val="04617B">
                    <a:shade val="90000"/>
                  </a:srgbClr>
                </a:solidFill>
              </a:rPr>
              <a:pPr>
                <a:defRPr/>
              </a:pPr>
              <a:t>03/04/2018</a:t>
            </a:fld>
            <a:endParaRPr lang="es-ES" dirty="0">
              <a:solidFill>
                <a:srgbClr val="04617B">
                  <a:shade val="90000"/>
                </a:srgbClr>
              </a:solidFill>
            </a:endParaRPr>
          </a:p>
        </p:txBody>
      </p:sp>
      <p:sp>
        <p:nvSpPr>
          <p:cNvPr id="7" name="6 Marcador de número de diapositiva"/>
          <p:cNvSpPr>
            <a:spLocks noGrp="1"/>
          </p:cNvSpPr>
          <p:nvPr>
            <p:ph type="sldNum" sz="quarter" idx="11"/>
          </p:nvPr>
        </p:nvSpPr>
        <p:spPr/>
        <p:txBody>
          <a:bodyPr rtlCol="0"/>
          <a:lstStyle/>
          <a:p>
            <a:pPr>
              <a:defRPr/>
            </a:pPr>
            <a:fld id="{803BD9B9-0C0A-4405-927A-9BD902FC545B}" type="slidenum">
              <a:rPr lang="es-ES" smtClean="0">
                <a:solidFill>
                  <a:srgbClr val="04617B">
                    <a:shade val="90000"/>
                  </a:srgbClr>
                </a:solidFill>
              </a:rPr>
              <a:pPr>
                <a:defRPr/>
              </a:pPr>
              <a:t>‹Nº›</a:t>
            </a:fld>
            <a:endParaRPr lang="es-ES" dirty="0">
              <a:solidFill>
                <a:srgbClr val="04617B">
                  <a:shade val="90000"/>
                </a:srgbClr>
              </a:solidFill>
            </a:endParaRPr>
          </a:p>
        </p:txBody>
      </p:sp>
      <p:sp>
        <p:nvSpPr>
          <p:cNvPr id="8" name="7 Marcador de pie de página"/>
          <p:cNvSpPr>
            <a:spLocks noGrp="1"/>
          </p:cNvSpPr>
          <p:nvPr>
            <p:ph type="ftr" sz="quarter" idx="12"/>
          </p:nvPr>
        </p:nvSpPr>
        <p:spPr/>
        <p:txBody>
          <a:bodyPr rtlCol="0"/>
          <a:lstStyle/>
          <a:p>
            <a:pPr>
              <a:defRPr/>
            </a:pPr>
            <a:endParaRPr lang="es-ES" dirty="0">
              <a:solidFill>
                <a:srgbClr val="04617B">
                  <a:shade val="90000"/>
                </a:srgbClr>
              </a:solidFill>
            </a:endParaRPr>
          </a:p>
        </p:txBody>
      </p:sp>
    </p:spTree>
    <p:extLst>
      <p:ext uri="{BB962C8B-B14F-4D97-AF65-F5344CB8AC3E}">
        <p14:creationId xmlns:p14="http://schemas.microsoft.com/office/powerpoint/2010/main" val="318907131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11655539-943B-4805-8BCC-89B27D8E9D4F}" type="datetimeFigureOut">
              <a:rPr lang="es-ES" smtClean="0">
                <a:solidFill>
                  <a:srgbClr val="04617B">
                    <a:shade val="90000"/>
                  </a:srgbClr>
                </a:solidFill>
              </a:rPr>
              <a:pPr>
                <a:defRPr/>
              </a:pPr>
              <a:t>03/04/2018</a:t>
            </a:fld>
            <a:endParaRPr lang="es-ES" dirty="0">
              <a:solidFill>
                <a:srgbClr val="04617B">
                  <a:shade val="90000"/>
                </a:srgbClr>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04617B">
                  <a:shade val="90000"/>
                </a:srgbClr>
              </a:solidFill>
            </a:endParaRPr>
          </a:p>
        </p:txBody>
      </p:sp>
      <p:sp>
        <p:nvSpPr>
          <p:cNvPr id="4" name="3 Marcador de número de diapositiva"/>
          <p:cNvSpPr>
            <a:spLocks noGrp="1"/>
          </p:cNvSpPr>
          <p:nvPr>
            <p:ph type="sldNum" sz="quarter" idx="12"/>
          </p:nvPr>
        </p:nvSpPr>
        <p:spPr/>
        <p:txBody>
          <a:bodyPr/>
          <a:lstStyle/>
          <a:p>
            <a:pPr>
              <a:defRPr/>
            </a:pPr>
            <a:fld id="{A503ABCD-48BE-4F1F-A717-0E61C2DEEE3D}" type="slidenum">
              <a:rPr lang="es-ES" smtClean="0">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48180966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49EE01E6-7665-4FF8-9AE1-99B5A326B458}" type="datetimeFigureOut">
              <a:rPr lang="es-ES" smtClean="0">
                <a:solidFill>
                  <a:srgbClr val="04617B">
                    <a:shade val="90000"/>
                  </a:srgbClr>
                </a:solidFill>
              </a:rPr>
              <a:pPr>
                <a:defRPr/>
              </a:pPr>
              <a:t>03/04/2018</a:t>
            </a:fld>
            <a:endParaRPr lang="es-ES" dirty="0">
              <a:solidFill>
                <a:srgbClr val="04617B">
                  <a:shade val="90000"/>
                </a:srgbClr>
              </a:solidFill>
            </a:endParaRPr>
          </a:p>
        </p:txBody>
      </p:sp>
      <p:sp>
        <p:nvSpPr>
          <p:cNvPr id="22" name="21 Marcador de número de diapositiva"/>
          <p:cNvSpPr>
            <a:spLocks noGrp="1"/>
          </p:cNvSpPr>
          <p:nvPr>
            <p:ph type="sldNum" sz="quarter" idx="15"/>
          </p:nvPr>
        </p:nvSpPr>
        <p:spPr/>
        <p:txBody>
          <a:bodyPr rtlCol="0"/>
          <a:lstStyle/>
          <a:p>
            <a:pPr>
              <a:defRPr/>
            </a:pPr>
            <a:fld id="{B24BA300-BB1E-4850-A7DC-FD5A1AC5A603}" type="slidenum">
              <a:rPr lang="es-ES" smtClean="0">
                <a:solidFill>
                  <a:srgbClr val="04617B">
                    <a:shade val="90000"/>
                  </a:srgbClr>
                </a:solidFill>
              </a:rPr>
              <a:pPr>
                <a:defRPr/>
              </a:pPr>
              <a:t>‹Nº›</a:t>
            </a:fld>
            <a:endParaRPr lang="es-ES" dirty="0">
              <a:solidFill>
                <a:srgbClr val="04617B">
                  <a:shade val="90000"/>
                </a:srgbClr>
              </a:solidFill>
            </a:endParaRPr>
          </a:p>
        </p:txBody>
      </p:sp>
      <p:sp>
        <p:nvSpPr>
          <p:cNvPr id="23" name="22 Marcador de pie de página"/>
          <p:cNvSpPr>
            <a:spLocks noGrp="1"/>
          </p:cNvSpPr>
          <p:nvPr>
            <p:ph type="ftr" sz="quarter" idx="16"/>
          </p:nvPr>
        </p:nvSpPr>
        <p:spPr/>
        <p:txBody>
          <a:bodyPr rtlCol="0"/>
          <a:lstStyle/>
          <a:p>
            <a:pPr>
              <a:defRPr/>
            </a:pPr>
            <a:endParaRPr lang="es-ES" dirty="0">
              <a:solidFill>
                <a:srgbClr val="04617B">
                  <a:shade val="90000"/>
                </a:srgbClr>
              </a:solidFill>
            </a:endParaRPr>
          </a:p>
        </p:txBody>
      </p:sp>
    </p:spTree>
    <p:extLst>
      <p:ext uri="{BB962C8B-B14F-4D97-AF65-F5344CB8AC3E}">
        <p14:creationId xmlns:p14="http://schemas.microsoft.com/office/powerpoint/2010/main" val="317232049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pPr>
              <a:defRPr/>
            </a:pPr>
            <a:fld id="{901D9754-AD6A-433F-A62F-14945C4423B0}" type="datetimeFigureOut">
              <a:rPr lang="es-ES" smtClean="0">
                <a:solidFill>
                  <a:srgbClr val="04617B">
                    <a:shade val="90000"/>
                  </a:srgbClr>
                </a:solidFill>
              </a:rPr>
              <a:pPr>
                <a:defRPr/>
              </a:pPr>
              <a:t>03/04/2018</a:t>
            </a:fld>
            <a:endParaRPr lang="es-ES" dirty="0">
              <a:solidFill>
                <a:srgbClr val="04617B">
                  <a:shade val="90000"/>
                </a:srgbClr>
              </a:solidFill>
            </a:endParaRPr>
          </a:p>
        </p:txBody>
      </p:sp>
      <p:sp>
        <p:nvSpPr>
          <p:cNvPr id="18" name="17 Marcador de número de diapositiva"/>
          <p:cNvSpPr>
            <a:spLocks noGrp="1"/>
          </p:cNvSpPr>
          <p:nvPr>
            <p:ph type="sldNum" sz="quarter" idx="11"/>
          </p:nvPr>
        </p:nvSpPr>
        <p:spPr/>
        <p:txBody>
          <a:bodyPr rtlCol="0"/>
          <a:lstStyle/>
          <a:p>
            <a:pPr>
              <a:defRPr/>
            </a:pPr>
            <a:fld id="{276DCA2C-82E4-423D-A903-DE095111EE17}" type="slidenum">
              <a:rPr lang="es-ES" smtClean="0">
                <a:solidFill>
                  <a:srgbClr val="04617B">
                    <a:shade val="90000"/>
                  </a:srgbClr>
                </a:solidFill>
              </a:rPr>
              <a:pPr>
                <a:defRPr/>
              </a:pPr>
              <a:t>‹Nº›</a:t>
            </a:fld>
            <a:endParaRPr lang="es-ES" dirty="0">
              <a:solidFill>
                <a:srgbClr val="04617B">
                  <a:shade val="90000"/>
                </a:srgbClr>
              </a:solidFill>
            </a:endParaRPr>
          </a:p>
        </p:txBody>
      </p:sp>
      <p:sp>
        <p:nvSpPr>
          <p:cNvPr id="21" name="20 Marcador de pie de página"/>
          <p:cNvSpPr>
            <a:spLocks noGrp="1"/>
          </p:cNvSpPr>
          <p:nvPr>
            <p:ph type="ftr" sz="quarter" idx="12"/>
          </p:nvPr>
        </p:nvSpPr>
        <p:spPr/>
        <p:txBody>
          <a:bodyPr rtlCol="0"/>
          <a:lstStyle/>
          <a:p>
            <a:pPr>
              <a:defRPr/>
            </a:pPr>
            <a:endParaRPr lang="es-ES" dirty="0">
              <a:solidFill>
                <a:srgbClr val="04617B">
                  <a:shade val="90000"/>
                </a:srgbClr>
              </a:solidFill>
            </a:endParaRPr>
          </a:p>
        </p:txBody>
      </p:sp>
    </p:spTree>
    <p:extLst>
      <p:ext uri="{BB962C8B-B14F-4D97-AF65-F5344CB8AC3E}">
        <p14:creationId xmlns:p14="http://schemas.microsoft.com/office/powerpoint/2010/main" val="42630834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30958CB8-F50A-4BB6-947B-8BC970E73DFD}" type="datetimeFigureOut">
              <a:rPr lang="es-ES" smtClean="0">
                <a:solidFill>
                  <a:srgbClr val="04617B">
                    <a:shade val="90000"/>
                  </a:srgbClr>
                </a:solidFill>
              </a:rPr>
              <a:pPr>
                <a:defRPr/>
              </a:pPr>
              <a:t>03/04/2018</a:t>
            </a:fld>
            <a:endParaRPr lang="es-ES" dirty="0">
              <a:solidFill>
                <a:srgbClr val="04617B">
                  <a:shade val="90000"/>
                </a:srgbClr>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04617B">
                  <a:shade val="90000"/>
                </a:srgbClr>
              </a:solidFill>
            </a:endParaRPr>
          </a:p>
        </p:txBody>
      </p:sp>
      <p:sp>
        <p:nvSpPr>
          <p:cNvPr id="6" name="5 Marcador de número de diapositiva"/>
          <p:cNvSpPr>
            <a:spLocks noGrp="1"/>
          </p:cNvSpPr>
          <p:nvPr>
            <p:ph type="sldNum" sz="quarter" idx="12"/>
          </p:nvPr>
        </p:nvSpPr>
        <p:spPr/>
        <p:txBody>
          <a:bodyPr/>
          <a:lstStyle/>
          <a:p>
            <a:pPr>
              <a:defRPr/>
            </a:pPr>
            <a:fld id="{ECDA0237-E3CB-44D2-B365-BD2C5C89CF6E}" type="slidenum">
              <a:rPr lang="es-ES" smtClean="0">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374811689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9707D600-53CD-4DB2-8BB4-3FE90869BA9E}" type="datetimeFigureOut">
              <a:rPr lang="es-ES" smtClean="0">
                <a:solidFill>
                  <a:srgbClr val="04617B">
                    <a:shade val="90000"/>
                  </a:srgbClr>
                </a:solidFill>
              </a:rPr>
              <a:pPr>
                <a:defRPr/>
              </a:pPr>
              <a:t>03/04/2018</a:t>
            </a:fld>
            <a:endParaRPr lang="es-ES" dirty="0">
              <a:solidFill>
                <a:srgbClr val="04617B">
                  <a:shade val="90000"/>
                </a:srgbClr>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04617B">
                  <a:shade val="90000"/>
                </a:srgbClr>
              </a:solidFill>
            </a:endParaRPr>
          </a:p>
        </p:txBody>
      </p:sp>
      <p:sp>
        <p:nvSpPr>
          <p:cNvPr id="6" name="5 Marcador de número de diapositiva"/>
          <p:cNvSpPr>
            <a:spLocks noGrp="1"/>
          </p:cNvSpPr>
          <p:nvPr>
            <p:ph type="sldNum" sz="quarter" idx="12"/>
          </p:nvPr>
        </p:nvSpPr>
        <p:spPr/>
        <p:txBody>
          <a:bodyPr/>
          <a:lstStyle/>
          <a:p>
            <a:pPr>
              <a:defRPr/>
            </a:pPr>
            <a:fld id="{69A11736-1924-4207-A872-752D541DE11B}" type="slidenum">
              <a:rPr lang="es-ES" smtClean="0">
                <a:solidFill>
                  <a:srgbClr val="04617B">
                    <a:shade val="90000"/>
                  </a:srgbClr>
                </a:solidFill>
              </a:rPr>
              <a:pPr>
                <a:defRPr/>
              </a:pPr>
              <a:t>‹Nº›</a:t>
            </a:fld>
            <a:endParaRPr lang="es-ES" dirty="0">
              <a:solidFill>
                <a:srgbClr val="04617B">
                  <a:shade val="90000"/>
                </a:srgbClr>
              </a:solidFill>
            </a:endParaRPr>
          </a:p>
        </p:txBody>
      </p:sp>
    </p:spTree>
    <p:extLst>
      <p:ext uri="{BB962C8B-B14F-4D97-AF65-F5344CB8AC3E}">
        <p14:creationId xmlns:p14="http://schemas.microsoft.com/office/powerpoint/2010/main" val="429446404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useBgFill="1">
        <p:nvSpPr>
          <p:cNvPr id="5" name="4 Rectángulo redondeado"/>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5 Rectángulo"/>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6 Rectángulo"/>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 name="9 Rectángulo"/>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s-ES"/>
              <a:t>Haga clic para modificar el estilo de título del patrón</a:t>
            </a:r>
            <a:endParaRPr lang="en-US"/>
          </a:p>
        </p:txBody>
      </p:sp>
      <p:sp>
        <p:nvSpPr>
          <p:cNvPr id="11" name="27 Marcador de fecha"/>
          <p:cNvSpPr>
            <a:spLocks noGrp="1"/>
          </p:cNvSpPr>
          <p:nvPr>
            <p:ph type="dt" sz="half" idx="10"/>
          </p:nvPr>
        </p:nvSpPr>
        <p:spPr/>
        <p:txBody>
          <a:bodyPr/>
          <a:lstStyle>
            <a:lvl1pPr>
              <a:defRPr/>
            </a:lvl1pPr>
          </a:lstStyle>
          <a:p>
            <a:pPr>
              <a:defRPr/>
            </a:pPr>
            <a:fld id="{7C01AA22-AB00-44B6-85E3-7479002D5935}" type="datetimeFigureOut">
              <a:rPr lang="es-ES">
                <a:solidFill>
                  <a:srgbClr val="E9E5DC"/>
                </a:solidFill>
              </a:rPr>
              <a:pPr>
                <a:defRPr/>
              </a:pPr>
              <a:t>03/04/2018</a:t>
            </a:fld>
            <a:endParaRPr lang="es-ES" dirty="0">
              <a:solidFill>
                <a:srgbClr val="E9E5DC"/>
              </a:solidFill>
            </a:endParaRPr>
          </a:p>
        </p:txBody>
      </p:sp>
      <p:sp>
        <p:nvSpPr>
          <p:cNvPr id="12" name="16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13" name="28 Marcador de número de diapositiva"/>
          <p:cNvSpPr>
            <a:spLocks noGrp="1"/>
          </p:cNvSpPr>
          <p:nvPr>
            <p:ph type="sldNum" sz="quarter" idx="12"/>
          </p:nvPr>
        </p:nvSpPr>
        <p:spPr/>
        <p:txBody>
          <a:bodyPr/>
          <a:lstStyle>
            <a:lvl1pPr>
              <a:defRPr sz="1400">
                <a:solidFill>
                  <a:srgbClr val="FFFFFF"/>
                </a:solidFill>
              </a:defRPr>
            </a:lvl1pPr>
          </a:lstStyle>
          <a:p>
            <a:pPr>
              <a:defRPr/>
            </a:pPr>
            <a:fld id="{E0F04FC5-01AE-400C-AB8F-DAB312338305}" type="slidenum">
              <a:rPr lang="es-ES"/>
              <a:pPr>
                <a:defRPr/>
              </a:pPr>
              <a:t>‹Nº›</a:t>
            </a:fld>
            <a:endParaRPr lang="es-ES" dirty="0"/>
          </a:p>
        </p:txBody>
      </p:sp>
    </p:spTree>
    <p:extLst>
      <p:ext uri="{BB962C8B-B14F-4D97-AF65-F5344CB8AC3E}">
        <p14:creationId xmlns:p14="http://schemas.microsoft.com/office/powerpoint/2010/main" val="362951242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914400" y="1447800"/>
            <a:ext cx="77724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63BEEBA6-4B62-4E31-8D84-55F9D7597A0A}" type="datetimeFigureOut">
              <a:rPr lang="es-ES">
                <a:solidFill>
                  <a:srgbClr val="E9E5DC"/>
                </a:solidFill>
              </a:rPr>
              <a:pPr>
                <a:defRPr/>
              </a:pPr>
              <a:t>03/04/2018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826195A-084D-4A73-BE36-C1E597AD268B}" type="slidenum">
              <a:rPr lang="es-ES"/>
              <a:pPr>
                <a:defRPr/>
              </a:pPr>
              <a:t>‹Nº›</a:t>
            </a:fld>
            <a:endParaRPr lang="es-ES" dirty="0"/>
          </a:p>
        </p:txBody>
      </p:sp>
    </p:spTree>
    <p:extLst>
      <p:ext uri="{BB962C8B-B14F-4D97-AF65-F5344CB8AC3E}">
        <p14:creationId xmlns:p14="http://schemas.microsoft.com/office/powerpoint/2010/main" val="202675257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useBgFill="1">
        <p:nvSpPr>
          <p:cNvPr id="5" name="4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5 Rectángulo"/>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6 Rectángulo"/>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7 Rectángulo"/>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 name="1 Título"/>
          <p:cNvSpPr>
            <a:spLocks noGrp="1"/>
          </p:cNvSpPr>
          <p:nvPr>
            <p:ph type="title"/>
          </p:nvPr>
        </p:nvSpPr>
        <p:spPr>
          <a:xfrm>
            <a:off x="722313" y="952500"/>
            <a:ext cx="7772400" cy="1362075"/>
          </a:xfrm>
        </p:spPr>
        <p:txBody>
          <a:bodyPr/>
          <a:lstStyle>
            <a:lvl1pPr algn="l">
              <a:buNone/>
              <a:defRPr sz="4000" b="0" cap="none"/>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9" name="3 Marcador de fecha"/>
          <p:cNvSpPr>
            <a:spLocks noGrp="1"/>
          </p:cNvSpPr>
          <p:nvPr>
            <p:ph type="dt" sz="half" idx="10"/>
          </p:nvPr>
        </p:nvSpPr>
        <p:spPr/>
        <p:txBody>
          <a:bodyPr/>
          <a:lstStyle>
            <a:lvl1pPr>
              <a:defRPr/>
            </a:lvl1pPr>
          </a:lstStyle>
          <a:p>
            <a:pPr>
              <a:defRPr/>
            </a:pPr>
            <a:fld id="{152AAB6D-48D4-4ED6-850A-BD1BEE7D7DE1}" type="datetimeFigureOut">
              <a:rPr lang="es-ES">
                <a:solidFill>
                  <a:srgbClr val="E9E5DC"/>
                </a:solidFill>
              </a:rPr>
              <a:pPr>
                <a:defRPr/>
              </a:pPr>
              <a:t>03/04/2018</a:t>
            </a:fld>
            <a:endParaRPr lang="es-ES" dirty="0">
              <a:solidFill>
                <a:srgbClr val="E9E5DC"/>
              </a:solidFill>
            </a:endParaRPr>
          </a:p>
        </p:txBody>
      </p:sp>
      <p:sp>
        <p:nvSpPr>
          <p:cNvPr id="10" name="4 Marcador de pie de página"/>
          <p:cNvSpPr>
            <a:spLocks noGrp="1"/>
          </p:cNvSpPr>
          <p:nvPr>
            <p:ph type="ftr" sz="quarter" idx="11"/>
          </p:nvPr>
        </p:nvSpPr>
        <p:spPr>
          <a:xfrm>
            <a:off x="800100" y="6172200"/>
            <a:ext cx="4000500" cy="457200"/>
          </a:xfrm>
        </p:spPr>
        <p:txBody>
          <a:bodyPr/>
          <a:lstStyle>
            <a:lvl1pPr>
              <a:defRPr/>
            </a:lvl1pPr>
          </a:lstStyle>
          <a:p>
            <a:pPr>
              <a:defRPr/>
            </a:pPr>
            <a:endParaRPr lang="es-ES" dirty="0">
              <a:solidFill>
                <a:srgbClr val="E9E5DC"/>
              </a:solidFill>
            </a:endParaRPr>
          </a:p>
        </p:txBody>
      </p:sp>
      <p:sp>
        <p:nvSpPr>
          <p:cNvPr id="11" name="5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494B11A5-BBCD-4C12-8DB3-13869C78B7A7}" type="slidenum">
              <a:rPr lang="es-ES"/>
              <a:pPr>
                <a:defRPr/>
              </a:pPr>
              <a:t>‹Nº›</a:t>
            </a:fld>
            <a:endParaRPr lang="es-ES" dirty="0"/>
          </a:p>
        </p:txBody>
      </p:sp>
    </p:spTree>
    <p:extLst>
      <p:ext uri="{BB962C8B-B14F-4D97-AF65-F5344CB8AC3E}">
        <p14:creationId xmlns:p14="http://schemas.microsoft.com/office/powerpoint/2010/main" val="43098498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91440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93395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4E8517A6-2921-4E54-853B-00896FCD5F89}" type="datetimeFigureOut">
              <a:rPr lang="es-ES">
                <a:solidFill>
                  <a:srgbClr val="E9E5DC"/>
                </a:solidFill>
              </a:rPr>
              <a:pPr>
                <a:defRPr/>
              </a:pPr>
              <a:t>03/04/2018</a:t>
            </a:fld>
            <a:endParaRPr lang="es-ES" dirty="0">
              <a:solidFill>
                <a:srgbClr val="E9E5DC"/>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D41E4077-8ED0-4B50-A9F2-6A34ABE7C0FB}" type="slidenum">
              <a:rPr lang="es-ES"/>
              <a:pPr>
                <a:defRPr/>
              </a:pPr>
              <a:t>‹Nº›</a:t>
            </a:fld>
            <a:endParaRPr lang="es-ES" dirty="0"/>
          </a:p>
        </p:txBody>
      </p:sp>
    </p:spTree>
    <p:extLst>
      <p:ext uri="{BB962C8B-B14F-4D97-AF65-F5344CB8AC3E}">
        <p14:creationId xmlns:p14="http://schemas.microsoft.com/office/powerpoint/2010/main" val="170447112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11" name="10 Marcador de contenido"/>
          <p:cNvSpPr>
            <a:spLocks noGrp="1"/>
          </p:cNvSpPr>
          <p:nvPr>
            <p:ph sz="half" idx="2"/>
          </p:nvPr>
        </p:nvSpPr>
        <p:spPr>
          <a:xfrm>
            <a:off x="9144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half" idx="4"/>
          </p:nvPr>
        </p:nvSpPr>
        <p:spPr>
          <a:xfrm>
            <a:off x="49530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13 Marcador de fecha"/>
          <p:cNvSpPr>
            <a:spLocks noGrp="1"/>
          </p:cNvSpPr>
          <p:nvPr>
            <p:ph type="dt" sz="half" idx="10"/>
          </p:nvPr>
        </p:nvSpPr>
        <p:spPr/>
        <p:txBody>
          <a:bodyPr/>
          <a:lstStyle>
            <a:lvl1pPr>
              <a:defRPr/>
            </a:lvl1pPr>
          </a:lstStyle>
          <a:p>
            <a:pPr>
              <a:defRPr/>
            </a:pPr>
            <a:fld id="{BA66059B-2F9C-490B-BAC3-ED0014F30DCA}" type="datetimeFigureOut">
              <a:rPr lang="es-ES">
                <a:solidFill>
                  <a:srgbClr val="E9E5DC"/>
                </a:solidFill>
              </a:rPr>
              <a:pPr>
                <a:defRPr/>
              </a:pPr>
              <a:t>03/04/2018</a:t>
            </a:fld>
            <a:endParaRPr lang="es-ES" dirty="0">
              <a:solidFill>
                <a:srgbClr val="E9E5DC"/>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593C8FB5-667E-43DC-A44C-35556E3E4668}" type="slidenum">
              <a:rPr lang="es-ES"/>
              <a:pPr>
                <a:defRPr/>
              </a:pPr>
              <a:t>‹Nº›</a:t>
            </a:fld>
            <a:endParaRPr lang="es-ES" dirty="0"/>
          </a:p>
        </p:txBody>
      </p:sp>
    </p:spTree>
    <p:extLst>
      <p:ext uri="{BB962C8B-B14F-4D97-AF65-F5344CB8AC3E}">
        <p14:creationId xmlns:p14="http://schemas.microsoft.com/office/powerpoint/2010/main" val="146972660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fld id="{E6161C84-93A3-4359-AF3D-5DA2491876FF}" type="datetimeFigureOut">
              <a:rPr lang="es-ES">
                <a:solidFill>
                  <a:srgbClr val="E9E5DC"/>
                </a:solidFill>
              </a:rPr>
              <a:pPr>
                <a:defRPr/>
              </a:pPr>
              <a:t>03/04/2018</a:t>
            </a:fld>
            <a:endParaRPr lang="es-ES" dirty="0">
              <a:solidFill>
                <a:srgbClr val="E9E5DC"/>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77B80B2D-2DC7-4B68-B234-1F74D5F1C241}" type="slidenum">
              <a:rPr lang="es-ES"/>
              <a:pPr>
                <a:defRPr/>
              </a:pPr>
              <a:t>‹Nº›</a:t>
            </a:fld>
            <a:endParaRPr lang="es-ES" dirty="0"/>
          </a:p>
        </p:txBody>
      </p:sp>
    </p:spTree>
    <p:extLst>
      <p:ext uri="{BB962C8B-B14F-4D97-AF65-F5344CB8AC3E}">
        <p14:creationId xmlns:p14="http://schemas.microsoft.com/office/powerpoint/2010/main" val="119679907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59E0D874-C75E-45BB-8254-F3AE2034A13B}" type="datetimeFigureOut">
              <a:rPr lang="es-ES">
                <a:solidFill>
                  <a:srgbClr val="E9E5DC"/>
                </a:solidFill>
              </a:rPr>
              <a:pPr>
                <a:defRPr/>
              </a:pPr>
              <a:t>03/04/2018</a:t>
            </a:fld>
            <a:endParaRPr lang="es-ES" dirty="0">
              <a:solidFill>
                <a:srgbClr val="E9E5DC"/>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78A1F9AC-D2F3-4FCD-89BC-4B2AEEC2E5ED}" type="slidenum">
              <a:rPr lang="es-ES"/>
              <a:pPr>
                <a:defRPr/>
              </a:pPr>
              <a:t>‹Nº›</a:t>
            </a:fld>
            <a:endParaRPr lang="es-ES" dirty="0"/>
          </a:p>
        </p:txBody>
      </p:sp>
    </p:spTree>
    <p:extLst>
      <p:ext uri="{BB962C8B-B14F-4D97-AF65-F5344CB8AC3E}">
        <p14:creationId xmlns:p14="http://schemas.microsoft.com/office/powerpoint/2010/main" val="19308138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5" name="4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useBgFill="1">
        <p:nvSpPr>
          <p:cNvPr id="6" name="5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 name="1 Título"/>
          <p:cNvSpPr>
            <a:spLocks noGrp="1"/>
          </p:cNvSpPr>
          <p:nvPr>
            <p:ph type="title"/>
          </p:nvPr>
        </p:nvSpPr>
        <p:spPr>
          <a:xfrm>
            <a:off x="914400" y="273050"/>
            <a:ext cx="7772400" cy="1143000"/>
          </a:xfrm>
        </p:spPr>
        <p:txBody>
          <a:bodyPr/>
          <a:lstStyle>
            <a:lvl1pPr algn="l">
              <a:buNone/>
              <a:defRPr sz="4000" b="0"/>
            </a:lvl1pPr>
          </a:lstStyle>
          <a:p>
            <a:r>
              <a:rPr lang="es-ES"/>
              <a:t>Haga clic para modificar el estilo de título del patrón</a:t>
            </a:r>
            <a:endParaRPr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1" name="10 Marcador de contenido"/>
          <p:cNvSpPr>
            <a:spLocks noGrp="1"/>
          </p:cNvSpPr>
          <p:nvPr>
            <p:ph sz="quarter" idx="1"/>
          </p:nvPr>
        </p:nvSpPr>
        <p:spPr>
          <a:xfrm>
            <a:off x="2971800" y="1600200"/>
            <a:ext cx="5715000" cy="4495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4 Marcador de fecha"/>
          <p:cNvSpPr>
            <a:spLocks noGrp="1"/>
          </p:cNvSpPr>
          <p:nvPr>
            <p:ph type="dt" sz="half" idx="10"/>
          </p:nvPr>
        </p:nvSpPr>
        <p:spPr/>
        <p:txBody>
          <a:bodyPr/>
          <a:lstStyle>
            <a:lvl1pPr>
              <a:defRPr/>
            </a:lvl1pPr>
          </a:lstStyle>
          <a:p>
            <a:pPr>
              <a:defRPr/>
            </a:pPr>
            <a:fld id="{4BD04594-EDDA-4053-A491-39F442DA319C}" type="datetimeFigureOut">
              <a:rPr lang="es-ES">
                <a:solidFill>
                  <a:srgbClr val="E9E5DC"/>
                </a:solidFill>
              </a:rPr>
              <a:pPr>
                <a:defRPr/>
              </a:pPr>
              <a:t>03/04/2018</a:t>
            </a:fld>
            <a:endParaRPr lang="es-ES" dirty="0">
              <a:solidFill>
                <a:srgbClr val="E9E5DC"/>
              </a:solidFill>
            </a:endParaRPr>
          </a:p>
        </p:txBody>
      </p:sp>
      <p:sp>
        <p:nvSpPr>
          <p:cNvPr id="8" name="5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9" name="6 Marcador de número de diapositiva"/>
          <p:cNvSpPr>
            <a:spLocks noGrp="1"/>
          </p:cNvSpPr>
          <p:nvPr>
            <p:ph type="sldNum" sz="quarter" idx="12"/>
          </p:nvPr>
        </p:nvSpPr>
        <p:spPr/>
        <p:txBody>
          <a:bodyPr/>
          <a:lstStyle>
            <a:lvl1pPr>
              <a:defRPr/>
            </a:lvl1pPr>
          </a:lstStyle>
          <a:p>
            <a:pPr>
              <a:defRPr/>
            </a:pPr>
            <a:fld id="{1255B6EC-3FF7-4203-B74C-2921B8A13FAE}" type="slidenum">
              <a:rPr lang="es-ES"/>
              <a:pPr>
                <a:defRPr/>
              </a:pPr>
              <a:t>‹Nº›</a:t>
            </a:fld>
            <a:endParaRPr lang="es-ES" dirty="0"/>
          </a:p>
        </p:txBody>
      </p:sp>
    </p:spTree>
    <p:extLst>
      <p:ext uri="{BB962C8B-B14F-4D97-AF65-F5344CB8AC3E}">
        <p14:creationId xmlns:p14="http://schemas.microsoft.com/office/powerpoint/2010/main" val="246319304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5 Rectángulo"/>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6 Rectángulo"/>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lang="es-ES"/>
              <a:t>Haga clic para modificar el estilo de título del patrón</a:t>
            </a:r>
            <a:endParaRPr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8" name="4 Marcador de fecha"/>
          <p:cNvSpPr>
            <a:spLocks noGrp="1"/>
          </p:cNvSpPr>
          <p:nvPr>
            <p:ph type="dt" sz="half" idx="10"/>
          </p:nvPr>
        </p:nvSpPr>
        <p:spPr/>
        <p:txBody>
          <a:bodyPr/>
          <a:lstStyle>
            <a:lvl1pPr>
              <a:defRPr/>
            </a:lvl1pPr>
          </a:lstStyle>
          <a:p>
            <a:pPr>
              <a:defRPr/>
            </a:pPr>
            <a:fld id="{A466580E-37CB-4F09-9FEB-09780DD9D799}" type="datetimeFigureOut">
              <a:rPr lang="es-ES">
                <a:solidFill>
                  <a:srgbClr val="E9E5DC"/>
                </a:solidFill>
              </a:rPr>
              <a:pPr>
                <a:defRPr/>
              </a:pPr>
              <a:t>03/04/2018</a:t>
            </a:fld>
            <a:endParaRPr lang="es-ES" dirty="0">
              <a:solidFill>
                <a:srgbClr val="E9E5DC"/>
              </a:solidFill>
            </a:endParaRPr>
          </a:p>
        </p:txBody>
      </p:sp>
      <p:sp>
        <p:nvSpPr>
          <p:cNvPr id="9" name="5 Marcador de pie de página"/>
          <p:cNvSpPr>
            <a:spLocks noGrp="1"/>
          </p:cNvSpPr>
          <p:nvPr>
            <p:ph type="ftr" sz="quarter" idx="11"/>
          </p:nvPr>
        </p:nvSpPr>
        <p:spPr>
          <a:xfrm>
            <a:off x="914400" y="6172200"/>
            <a:ext cx="3886200" cy="457200"/>
          </a:xfrm>
        </p:spPr>
        <p:txBody>
          <a:bodyPr/>
          <a:lstStyle>
            <a:lvl1pPr>
              <a:defRPr/>
            </a:lvl1pPr>
          </a:lstStyle>
          <a:p>
            <a:pPr>
              <a:defRPr/>
            </a:pPr>
            <a:endParaRPr lang="es-ES" dirty="0">
              <a:solidFill>
                <a:srgbClr val="E9E5DC"/>
              </a:solidFill>
            </a:endParaRPr>
          </a:p>
        </p:txBody>
      </p:sp>
      <p:sp>
        <p:nvSpPr>
          <p:cNvPr id="10" name="6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FE153DAA-D18A-4F0E-8331-7D1289323DC2}" type="slidenum">
              <a:rPr lang="es-ES"/>
              <a:pPr>
                <a:defRPr/>
              </a:pPr>
              <a:t>‹Nº›</a:t>
            </a:fld>
            <a:endParaRPr lang="es-ES" dirty="0"/>
          </a:p>
        </p:txBody>
      </p:sp>
    </p:spTree>
    <p:extLst>
      <p:ext uri="{BB962C8B-B14F-4D97-AF65-F5344CB8AC3E}">
        <p14:creationId xmlns:p14="http://schemas.microsoft.com/office/powerpoint/2010/main" val="90460908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347DBE15-21D4-4532-9FC0-1A436072B106}" type="datetimeFigureOut">
              <a:rPr lang="es-ES">
                <a:solidFill>
                  <a:srgbClr val="E9E5DC"/>
                </a:solidFill>
              </a:rPr>
              <a:pPr>
                <a:defRPr/>
              </a:pPr>
              <a:t>03/04/2018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809951AA-0FD7-43BD-A521-620751FA90AD}" type="slidenum">
              <a:rPr lang="es-ES"/>
              <a:pPr>
                <a:defRPr/>
              </a:pPr>
              <a:t>‹Nº›</a:t>
            </a:fld>
            <a:endParaRPr lang="es-ES" dirty="0"/>
          </a:p>
        </p:txBody>
      </p:sp>
    </p:spTree>
    <p:extLst>
      <p:ext uri="{BB962C8B-B14F-4D97-AF65-F5344CB8AC3E}">
        <p14:creationId xmlns:p14="http://schemas.microsoft.com/office/powerpoint/2010/main" val="217991182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15EB0989-392D-4F06-8C1A-B86F922654E8}" type="datetimeFigureOut">
              <a:rPr lang="es-ES">
                <a:solidFill>
                  <a:srgbClr val="E9E5DC"/>
                </a:solidFill>
              </a:rPr>
              <a:pPr>
                <a:defRPr/>
              </a:pPr>
              <a:t>03/04/2018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245049A8-1A8B-4D1E-A231-F7C0CF561A2D}" type="slidenum">
              <a:rPr lang="es-ES"/>
              <a:pPr>
                <a:defRPr/>
              </a:pPr>
              <a:t>‹Nº›</a:t>
            </a:fld>
            <a:endParaRPr lang="es-ES" dirty="0"/>
          </a:p>
        </p:txBody>
      </p:sp>
    </p:spTree>
    <p:extLst>
      <p:ext uri="{BB962C8B-B14F-4D97-AF65-F5344CB8AC3E}">
        <p14:creationId xmlns:p14="http://schemas.microsoft.com/office/powerpoint/2010/main" val="398603996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useBgFill="1">
        <p:nvSpPr>
          <p:cNvPr id="5" name="4 Rectángulo redondeado"/>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5 Rectángulo"/>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6 Rectángulo"/>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 name="9 Rectángulo"/>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s-ES"/>
              <a:t>Haga clic para modificar el estilo de título del patrón</a:t>
            </a:r>
            <a:endParaRPr lang="en-US"/>
          </a:p>
        </p:txBody>
      </p:sp>
      <p:sp>
        <p:nvSpPr>
          <p:cNvPr id="11" name="27 Marcador de fecha"/>
          <p:cNvSpPr>
            <a:spLocks noGrp="1"/>
          </p:cNvSpPr>
          <p:nvPr>
            <p:ph type="dt" sz="half" idx="10"/>
          </p:nvPr>
        </p:nvSpPr>
        <p:spPr/>
        <p:txBody>
          <a:bodyPr/>
          <a:lstStyle>
            <a:lvl1pPr>
              <a:defRPr/>
            </a:lvl1pPr>
          </a:lstStyle>
          <a:p>
            <a:pPr>
              <a:defRPr/>
            </a:pPr>
            <a:fld id="{7C01AA22-AB00-44B6-85E3-7479002D5935}" type="datetimeFigureOut">
              <a:rPr lang="es-ES">
                <a:solidFill>
                  <a:srgbClr val="E9E5DC"/>
                </a:solidFill>
              </a:rPr>
              <a:pPr>
                <a:defRPr/>
              </a:pPr>
              <a:t>03/04/2018</a:t>
            </a:fld>
            <a:endParaRPr lang="es-ES" dirty="0">
              <a:solidFill>
                <a:srgbClr val="E9E5DC"/>
              </a:solidFill>
            </a:endParaRPr>
          </a:p>
        </p:txBody>
      </p:sp>
      <p:sp>
        <p:nvSpPr>
          <p:cNvPr id="12" name="16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13" name="28 Marcador de número de diapositiva"/>
          <p:cNvSpPr>
            <a:spLocks noGrp="1"/>
          </p:cNvSpPr>
          <p:nvPr>
            <p:ph type="sldNum" sz="quarter" idx="12"/>
          </p:nvPr>
        </p:nvSpPr>
        <p:spPr/>
        <p:txBody>
          <a:bodyPr/>
          <a:lstStyle>
            <a:lvl1pPr>
              <a:defRPr sz="1400">
                <a:solidFill>
                  <a:srgbClr val="FFFFFF"/>
                </a:solidFill>
              </a:defRPr>
            </a:lvl1pPr>
          </a:lstStyle>
          <a:p>
            <a:pPr>
              <a:defRPr/>
            </a:pPr>
            <a:fld id="{E0F04FC5-01AE-400C-AB8F-DAB312338305}" type="slidenum">
              <a:rPr lang="es-ES"/>
              <a:pPr>
                <a:defRPr/>
              </a:pPr>
              <a:t>‹Nº›</a:t>
            </a:fld>
            <a:endParaRPr lang="es-ES" dirty="0"/>
          </a:p>
        </p:txBody>
      </p:sp>
    </p:spTree>
    <p:extLst>
      <p:ext uri="{BB962C8B-B14F-4D97-AF65-F5344CB8AC3E}">
        <p14:creationId xmlns:p14="http://schemas.microsoft.com/office/powerpoint/2010/main" val="243136051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914400" y="1447800"/>
            <a:ext cx="77724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63BEEBA6-4B62-4E31-8D84-55F9D7597A0A}" type="datetimeFigureOut">
              <a:rPr lang="es-ES">
                <a:solidFill>
                  <a:srgbClr val="E9E5DC"/>
                </a:solidFill>
              </a:rPr>
              <a:pPr>
                <a:defRPr/>
              </a:pPr>
              <a:t>03/04/2018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826195A-084D-4A73-BE36-C1E597AD268B}" type="slidenum">
              <a:rPr lang="es-ES"/>
              <a:pPr>
                <a:defRPr/>
              </a:pPr>
              <a:t>‹Nº›</a:t>
            </a:fld>
            <a:endParaRPr lang="es-ES" dirty="0"/>
          </a:p>
        </p:txBody>
      </p:sp>
    </p:spTree>
    <p:extLst>
      <p:ext uri="{BB962C8B-B14F-4D97-AF65-F5344CB8AC3E}">
        <p14:creationId xmlns:p14="http://schemas.microsoft.com/office/powerpoint/2010/main" val="365094757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useBgFill="1">
        <p:nvSpPr>
          <p:cNvPr id="5" name="4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5 Rectángulo"/>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6 Rectángulo"/>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7 Rectángulo"/>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 name="1 Título"/>
          <p:cNvSpPr>
            <a:spLocks noGrp="1"/>
          </p:cNvSpPr>
          <p:nvPr>
            <p:ph type="title"/>
          </p:nvPr>
        </p:nvSpPr>
        <p:spPr>
          <a:xfrm>
            <a:off x="722313" y="952500"/>
            <a:ext cx="7772400" cy="1362075"/>
          </a:xfrm>
        </p:spPr>
        <p:txBody>
          <a:bodyPr/>
          <a:lstStyle>
            <a:lvl1pPr algn="l">
              <a:buNone/>
              <a:defRPr sz="4000" b="0" cap="none"/>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9" name="3 Marcador de fecha"/>
          <p:cNvSpPr>
            <a:spLocks noGrp="1"/>
          </p:cNvSpPr>
          <p:nvPr>
            <p:ph type="dt" sz="half" idx="10"/>
          </p:nvPr>
        </p:nvSpPr>
        <p:spPr/>
        <p:txBody>
          <a:bodyPr/>
          <a:lstStyle>
            <a:lvl1pPr>
              <a:defRPr/>
            </a:lvl1pPr>
          </a:lstStyle>
          <a:p>
            <a:pPr>
              <a:defRPr/>
            </a:pPr>
            <a:fld id="{152AAB6D-48D4-4ED6-850A-BD1BEE7D7DE1}" type="datetimeFigureOut">
              <a:rPr lang="es-ES">
                <a:solidFill>
                  <a:srgbClr val="E9E5DC"/>
                </a:solidFill>
              </a:rPr>
              <a:pPr>
                <a:defRPr/>
              </a:pPr>
              <a:t>03/04/2018</a:t>
            </a:fld>
            <a:endParaRPr lang="es-ES" dirty="0">
              <a:solidFill>
                <a:srgbClr val="E9E5DC"/>
              </a:solidFill>
            </a:endParaRPr>
          </a:p>
        </p:txBody>
      </p:sp>
      <p:sp>
        <p:nvSpPr>
          <p:cNvPr id="10" name="4 Marcador de pie de página"/>
          <p:cNvSpPr>
            <a:spLocks noGrp="1"/>
          </p:cNvSpPr>
          <p:nvPr>
            <p:ph type="ftr" sz="quarter" idx="11"/>
          </p:nvPr>
        </p:nvSpPr>
        <p:spPr>
          <a:xfrm>
            <a:off x="800100" y="6172200"/>
            <a:ext cx="4000500" cy="457200"/>
          </a:xfrm>
        </p:spPr>
        <p:txBody>
          <a:bodyPr/>
          <a:lstStyle>
            <a:lvl1pPr>
              <a:defRPr/>
            </a:lvl1pPr>
          </a:lstStyle>
          <a:p>
            <a:pPr>
              <a:defRPr/>
            </a:pPr>
            <a:endParaRPr lang="es-ES" dirty="0">
              <a:solidFill>
                <a:srgbClr val="E9E5DC"/>
              </a:solidFill>
            </a:endParaRPr>
          </a:p>
        </p:txBody>
      </p:sp>
      <p:sp>
        <p:nvSpPr>
          <p:cNvPr id="11" name="5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494B11A5-BBCD-4C12-8DB3-13869C78B7A7}" type="slidenum">
              <a:rPr lang="es-ES"/>
              <a:pPr>
                <a:defRPr/>
              </a:pPr>
              <a:t>‹Nº›</a:t>
            </a:fld>
            <a:endParaRPr lang="es-ES" dirty="0"/>
          </a:p>
        </p:txBody>
      </p:sp>
    </p:spTree>
    <p:extLst>
      <p:ext uri="{BB962C8B-B14F-4D97-AF65-F5344CB8AC3E}">
        <p14:creationId xmlns:p14="http://schemas.microsoft.com/office/powerpoint/2010/main" val="43901840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91440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93395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4E8517A6-2921-4E54-853B-00896FCD5F89}" type="datetimeFigureOut">
              <a:rPr lang="es-ES">
                <a:solidFill>
                  <a:srgbClr val="E9E5DC"/>
                </a:solidFill>
              </a:rPr>
              <a:pPr>
                <a:defRPr/>
              </a:pPr>
              <a:t>03/04/2018</a:t>
            </a:fld>
            <a:endParaRPr lang="es-ES" dirty="0">
              <a:solidFill>
                <a:srgbClr val="E9E5DC"/>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D41E4077-8ED0-4B50-A9F2-6A34ABE7C0FB}" type="slidenum">
              <a:rPr lang="es-ES"/>
              <a:pPr>
                <a:defRPr/>
              </a:pPr>
              <a:t>‹Nº›</a:t>
            </a:fld>
            <a:endParaRPr lang="es-ES" dirty="0"/>
          </a:p>
        </p:txBody>
      </p:sp>
    </p:spTree>
    <p:extLst>
      <p:ext uri="{BB962C8B-B14F-4D97-AF65-F5344CB8AC3E}">
        <p14:creationId xmlns:p14="http://schemas.microsoft.com/office/powerpoint/2010/main" val="101569381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11" name="10 Marcador de contenido"/>
          <p:cNvSpPr>
            <a:spLocks noGrp="1"/>
          </p:cNvSpPr>
          <p:nvPr>
            <p:ph sz="half" idx="2"/>
          </p:nvPr>
        </p:nvSpPr>
        <p:spPr>
          <a:xfrm>
            <a:off x="9144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half" idx="4"/>
          </p:nvPr>
        </p:nvSpPr>
        <p:spPr>
          <a:xfrm>
            <a:off x="49530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13 Marcador de fecha"/>
          <p:cNvSpPr>
            <a:spLocks noGrp="1"/>
          </p:cNvSpPr>
          <p:nvPr>
            <p:ph type="dt" sz="half" idx="10"/>
          </p:nvPr>
        </p:nvSpPr>
        <p:spPr/>
        <p:txBody>
          <a:bodyPr/>
          <a:lstStyle>
            <a:lvl1pPr>
              <a:defRPr/>
            </a:lvl1pPr>
          </a:lstStyle>
          <a:p>
            <a:pPr>
              <a:defRPr/>
            </a:pPr>
            <a:fld id="{BA66059B-2F9C-490B-BAC3-ED0014F30DCA}" type="datetimeFigureOut">
              <a:rPr lang="es-ES">
                <a:solidFill>
                  <a:srgbClr val="E9E5DC"/>
                </a:solidFill>
              </a:rPr>
              <a:pPr>
                <a:defRPr/>
              </a:pPr>
              <a:t>03/04/2018</a:t>
            </a:fld>
            <a:endParaRPr lang="es-ES" dirty="0">
              <a:solidFill>
                <a:srgbClr val="E9E5DC"/>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593C8FB5-667E-43DC-A44C-35556E3E4668}" type="slidenum">
              <a:rPr lang="es-ES"/>
              <a:pPr>
                <a:defRPr/>
              </a:pPr>
              <a:t>‹Nº›</a:t>
            </a:fld>
            <a:endParaRPr lang="es-ES" dirty="0"/>
          </a:p>
        </p:txBody>
      </p:sp>
    </p:spTree>
    <p:extLst>
      <p:ext uri="{BB962C8B-B14F-4D97-AF65-F5344CB8AC3E}">
        <p14:creationId xmlns:p14="http://schemas.microsoft.com/office/powerpoint/2010/main" val="238340016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fld id="{E6161C84-93A3-4359-AF3D-5DA2491876FF}" type="datetimeFigureOut">
              <a:rPr lang="es-ES">
                <a:solidFill>
                  <a:srgbClr val="E9E5DC"/>
                </a:solidFill>
              </a:rPr>
              <a:pPr>
                <a:defRPr/>
              </a:pPr>
              <a:t>03/04/2018</a:t>
            </a:fld>
            <a:endParaRPr lang="es-ES" dirty="0">
              <a:solidFill>
                <a:srgbClr val="E9E5DC"/>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77B80B2D-2DC7-4B68-B234-1F74D5F1C241}" type="slidenum">
              <a:rPr lang="es-ES"/>
              <a:pPr>
                <a:defRPr/>
              </a:pPr>
              <a:t>‹Nº›</a:t>
            </a:fld>
            <a:endParaRPr lang="es-ES" dirty="0"/>
          </a:p>
        </p:txBody>
      </p:sp>
    </p:spTree>
    <p:extLst>
      <p:ext uri="{BB962C8B-B14F-4D97-AF65-F5344CB8AC3E}">
        <p14:creationId xmlns:p14="http://schemas.microsoft.com/office/powerpoint/2010/main" val="343841631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59E0D874-C75E-45BB-8254-F3AE2034A13B}" type="datetimeFigureOut">
              <a:rPr lang="es-ES">
                <a:solidFill>
                  <a:srgbClr val="E9E5DC"/>
                </a:solidFill>
              </a:rPr>
              <a:pPr>
                <a:defRPr/>
              </a:pPr>
              <a:t>03/04/2018</a:t>
            </a:fld>
            <a:endParaRPr lang="es-ES" dirty="0">
              <a:solidFill>
                <a:srgbClr val="E9E5DC"/>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78A1F9AC-D2F3-4FCD-89BC-4B2AEEC2E5ED}" type="slidenum">
              <a:rPr lang="es-ES"/>
              <a:pPr>
                <a:defRPr/>
              </a:pPr>
              <a:t>‹Nº›</a:t>
            </a:fld>
            <a:endParaRPr lang="es-ES" dirty="0"/>
          </a:p>
        </p:txBody>
      </p:sp>
    </p:spTree>
    <p:extLst>
      <p:ext uri="{BB962C8B-B14F-4D97-AF65-F5344CB8AC3E}">
        <p14:creationId xmlns:p14="http://schemas.microsoft.com/office/powerpoint/2010/main" val="169572923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5" name="4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useBgFill="1">
        <p:nvSpPr>
          <p:cNvPr id="6" name="5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 name="1 Título"/>
          <p:cNvSpPr>
            <a:spLocks noGrp="1"/>
          </p:cNvSpPr>
          <p:nvPr>
            <p:ph type="title"/>
          </p:nvPr>
        </p:nvSpPr>
        <p:spPr>
          <a:xfrm>
            <a:off x="914400" y="273050"/>
            <a:ext cx="7772400" cy="1143000"/>
          </a:xfrm>
        </p:spPr>
        <p:txBody>
          <a:bodyPr/>
          <a:lstStyle>
            <a:lvl1pPr algn="l">
              <a:buNone/>
              <a:defRPr sz="4000" b="0"/>
            </a:lvl1pPr>
          </a:lstStyle>
          <a:p>
            <a:r>
              <a:rPr lang="es-ES"/>
              <a:t>Haga clic para modificar el estilo de título del patrón</a:t>
            </a:r>
            <a:endParaRPr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1" name="10 Marcador de contenido"/>
          <p:cNvSpPr>
            <a:spLocks noGrp="1"/>
          </p:cNvSpPr>
          <p:nvPr>
            <p:ph sz="quarter" idx="1"/>
          </p:nvPr>
        </p:nvSpPr>
        <p:spPr>
          <a:xfrm>
            <a:off x="2971800" y="1600200"/>
            <a:ext cx="5715000" cy="4495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4 Marcador de fecha"/>
          <p:cNvSpPr>
            <a:spLocks noGrp="1"/>
          </p:cNvSpPr>
          <p:nvPr>
            <p:ph type="dt" sz="half" idx="10"/>
          </p:nvPr>
        </p:nvSpPr>
        <p:spPr/>
        <p:txBody>
          <a:bodyPr/>
          <a:lstStyle>
            <a:lvl1pPr>
              <a:defRPr/>
            </a:lvl1pPr>
          </a:lstStyle>
          <a:p>
            <a:pPr>
              <a:defRPr/>
            </a:pPr>
            <a:fld id="{4BD04594-EDDA-4053-A491-39F442DA319C}" type="datetimeFigureOut">
              <a:rPr lang="es-ES">
                <a:solidFill>
                  <a:srgbClr val="E9E5DC"/>
                </a:solidFill>
              </a:rPr>
              <a:pPr>
                <a:defRPr/>
              </a:pPr>
              <a:t>03/04/2018</a:t>
            </a:fld>
            <a:endParaRPr lang="es-ES" dirty="0">
              <a:solidFill>
                <a:srgbClr val="E9E5DC"/>
              </a:solidFill>
            </a:endParaRPr>
          </a:p>
        </p:txBody>
      </p:sp>
      <p:sp>
        <p:nvSpPr>
          <p:cNvPr id="8" name="5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9" name="6 Marcador de número de diapositiva"/>
          <p:cNvSpPr>
            <a:spLocks noGrp="1"/>
          </p:cNvSpPr>
          <p:nvPr>
            <p:ph type="sldNum" sz="quarter" idx="12"/>
          </p:nvPr>
        </p:nvSpPr>
        <p:spPr/>
        <p:txBody>
          <a:bodyPr/>
          <a:lstStyle>
            <a:lvl1pPr>
              <a:defRPr/>
            </a:lvl1pPr>
          </a:lstStyle>
          <a:p>
            <a:pPr>
              <a:defRPr/>
            </a:pPr>
            <a:fld id="{1255B6EC-3FF7-4203-B74C-2921B8A13FAE}" type="slidenum">
              <a:rPr lang="es-ES"/>
              <a:pPr>
                <a:defRPr/>
              </a:pPr>
              <a:t>‹Nº›</a:t>
            </a:fld>
            <a:endParaRPr lang="es-ES" dirty="0"/>
          </a:p>
        </p:txBody>
      </p:sp>
    </p:spTree>
    <p:extLst>
      <p:ext uri="{BB962C8B-B14F-4D97-AF65-F5344CB8AC3E}">
        <p14:creationId xmlns:p14="http://schemas.microsoft.com/office/powerpoint/2010/main" val="142975959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5 Rectángulo"/>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6 Rectángulo"/>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lang="es-ES"/>
              <a:t>Haga clic para modificar el estilo de título del patrón</a:t>
            </a:r>
            <a:endParaRPr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8" name="4 Marcador de fecha"/>
          <p:cNvSpPr>
            <a:spLocks noGrp="1"/>
          </p:cNvSpPr>
          <p:nvPr>
            <p:ph type="dt" sz="half" idx="10"/>
          </p:nvPr>
        </p:nvSpPr>
        <p:spPr/>
        <p:txBody>
          <a:bodyPr/>
          <a:lstStyle>
            <a:lvl1pPr>
              <a:defRPr/>
            </a:lvl1pPr>
          </a:lstStyle>
          <a:p>
            <a:pPr>
              <a:defRPr/>
            </a:pPr>
            <a:fld id="{A466580E-37CB-4F09-9FEB-09780DD9D799}" type="datetimeFigureOut">
              <a:rPr lang="es-ES">
                <a:solidFill>
                  <a:srgbClr val="E9E5DC"/>
                </a:solidFill>
              </a:rPr>
              <a:pPr>
                <a:defRPr/>
              </a:pPr>
              <a:t>03/04/2018</a:t>
            </a:fld>
            <a:endParaRPr lang="es-ES" dirty="0">
              <a:solidFill>
                <a:srgbClr val="E9E5DC"/>
              </a:solidFill>
            </a:endParaRPr>
          </a:p>
        </p:txBody>
      </p:sp>
      <p:sp>
        <p:nvSpPr>
          <p:cNvPr id="9" name="5 Marcador de pie de página"/>
          <p:cNvSpPr>
            <a:spLocks noGrp="1"/>
          </p:cNvSpPr>
          <p:nvPr>
            <p:ph type="ftr" sz="quarter" idx="11"/>
          </p:nvPr>
        </p:nvSpPr>
        <p:spPr>
          <a:xfrm>
            <a:off x="914400" y="6172200"/>
            <a:ext cx="3886200" cy="457200"/>
          </a:xfrm>
        </p:spPr>
        <p:txBody>
          <a:bodyPr/>
          <a:lstStyle>
            <a:lvl1pPr>
              <a:defRPr/>
            </a:lvl1pPr>
          </a:lstStyle>
          <a:p>
            <a:pPr>
              <a:defRPr/>
            </a:pPr>
            <a:endParaRPr lang="es-ES" dirty="0">
              <a:solidFill>
                <a:srgbClr val="E9E5DC"/>
              </a:solidFill>
            </a:endParaRPr>
          </a:p>
        </p:txBody>
      </p:sp>
      <p:sp>
        <p:nvSpPr>
          <p:cNvPr id="10" name="6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FE153DAA-D18A-4F0E-8331-7D1289323DC2}" type="slidenum">
              <a:rPr lang="es-ES"/>
              <a:pPr>
                <a:defRPr/>
              </a:pPr>
              <a:t>‹Nº›</a:t>
            </a:fld>
            <a:endParaRPr lang="es-ES" dirty="0"/>
          </a:p>
        </p:txBody>
      </p:sp>
    </p:spTree>
    <p:extLst>
      <p:ext uri="{BB962C8B-B14F-4D97-AF65-F5344CB8AC3E}">
        <p14:creationId xmlns:p14="http://schemas.microsoft.com/office/powerpoint/2010/main" val="70098361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347DBE15-21D4-4532-9FC0-1A436072B106}" type="datetimeFigureOut">
              <a:rPr lang="es-ES">
                <a:solidFill>
                  <a:srgbClr val="E9E5DC"/>
                </a:solidFill>
              </a:rPr>
              <a:pPr>
                <a:defRPr/>
              </a:pPr>
              <a:t>03/04/2018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809951AA-0FD7-43BD-A521-620751FA90AD}" type="slidenum">
              <a:rPr lang="es-ES"/>
              <a:pPr>
                <a:defRPr/>
              </a:pPr>
              <a:t>‹Nº›</a:t>
            </a:fld>
            <a:endParaRPr lang="es-ES" dirty="0"/>
          </a:p>
        </p:txBody>
      </p:sp>
    </p:spTree>
    <p:extLst>
      <p:ext uri="{BB962C8B-B14F-4D97-AF65-F5344CB8AC3E}">
        <p14:creationId xmlns:p14="http://schemas.microsoft.com/office/powerpoint/2010/main" val="342404204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15EB0989-392D-4F06-8C1A-B86F922654E8}" type="datetimeFigureOut">
              <a:rPr lang="es-ES">
                <a:solidFill>
                  <a:srgbClr val="E9E5DC"/>
                </a:solidFill>
              </a:rPr>
              <a:pPr>
                <a:defRPr/>
              </a:pPr>
              <a:t>03/04/2018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245049A8-1A8B-4D1E-A231-F7C0CF561A2D}" type="slidenum">
              <a:rPr lang="es-ES"/>
              <a:pPr>
                <a:defRPr/>
              </a:pPr>
              <a:t>‹Nº›</a:t>
            </a:fld>
            <a:endParaRPr lang="es-ES" dirty="0"/>
          </a:p>
        </p:txBody>
      </p:sp>
    </p:spTree>
    <p:extLst>
      <p:ext uri="{BB962C8B-B14F-4D97-AF65-F5344CB8AC3E}">
        <p14:creationId xmlns:p14="http://schemas.microsoft.com/office/powerpoint/2010/main" val="278272215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useBgFill="1">
        <p:nvSpPr>
          <p:cNvPr id="5" name="4 Rectángulo redondeado"/>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5 Rectángulo"/>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6 Rectángulo"/>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 name="9 Rectángulo"/>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s-ES"/>
              <a:t>Haga clic para modificar el estilo de título del patrón</a:t>
            </a:r>
            <a:endParaRPr lang="en-US"/>
          </a:p>
        </p:txBody>
      </p:sp>
      <p:sp>
        <p:nvSpPr>
          <p:cNvPr id="11" name="27 Marcador de fecha"/>
          <p:cNvSpPr>
            <a:spLocks noGrp="1"/>
          </p:cNvSpPr>
          <p:nvPr>
            <p:ph type="dt" sz="half" idx="10"/>
          </p:nvPr>
        </p:nvSpPr>
        <p:spPr/>
        <p:txBody>
          <a:bodyPr/>
          <a:lstStyle>
            <a:lvl1pPr>
              <a:defRPr/>
            </a:lvl1pPr>
          </a:lstStyle>
          <a:p>
            <a:pPr>
              <a:defRPr/>
            </a:pPr>
            <a:fld id="{7C01AA22-AB00-44B6-85E3-7479002D5935}" type="datetimeFigureOut">
              <a:rPr lang="es-ES">
                <a:solidFill>
                  <a:srgbClr val="E9E5DC"/>
                </a:solidFill>
              </a:rPr>
              <a:pPr>
                <a:defRPr/>
              </a:pPr>
              <a:t>03/04/2018</a:t>
            </a:fld>
            <a:endParaRPr lang="es-ES" dirty="0">
              <a:solidFill>
                <a:srgbClr val="E9E5DC"/>
              </a:solidFill>
            </a:endParaRPr>
          </a:p>
        </p:txBody>
      </p:sp>
      <p:sp>
        <p:nvSpPr>
          <p:cNvPr id="12" name="16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13" name="28 Marcador de número de diapositiva"/>
          <p:cNvSpPr>
            <a:spLocks noGrp="1"/>
          </p:cNvSpPr>
          <p:nvPr>
            <p:ph type="sldNum" sz="quarter" idx="12"/>
          </p:nvPr>
        </p:nvSpPr>
        <p:spPr/>
        <p:txBody>
          <a:bodyPr/>
          <a:lstStyle>
            <a:lvl1pPr>
              <a:defRPr sz="1400">
                <a:solidFill>
                  <a:srgbClr val="FFFFFF"/>
                </a:solidFill>
              </a:defRPr>
            </a:lvl1pPr>
          </a:lstStyle>
          <a:p>
            <a:pPr>
              <a:defRPr/>
            </a:pPr>
            <a:fld id="{E0F04FC5-01AE-400C-AB8F-DAB312338305}" type="slidenum">
              <a:rPr lang="es-ES"/>
              <a:pPr>
                <a:defRPr/>
              </a:pPr>
              <a:t>‹Nº›</a:t>
            </a:fld>
            <a:endParaRPr lang="es-ES" dirty="0"/>
          </a:p>
        </p:txBody>
      </p:sp>
    </p:spTree>
    <p:extLst>
      <p:ext uri="{BB962C8B-B14F-4D97-AF65-F5344CB8AC3E}">
        <p14:creationId xmlns:p14="http://schemas.microsoft.com/office/powerpoint/2010/main" val="112472401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914400" y="1447800"/>
            <a:ext cx="77724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63BEEBA6-4B62-4E31-8D84-55F9D7597A0A}" type="datetimeFigureOut">
              <a:rPr lang="es-ES">
                <a:solidFill>
                  <a:srgbClr val="E9E5DC"/>
                </a:solidFill>
              </a:rPr>
              <a:pPr>
                <a:defRPr/>
              </a:pPr>
              <a:t>03/04/2018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826195A-084D-4A73-BE36-C1E597AD268B}" type="slidenum">
              <a:rPr lang="es-ES"/>
              <a:pPr>
                <a:defRPr/>
              </a:pPr>
              <a:t>‹Nº›</a:t>
            </a:fld>
            <a:endParaRPr lang="es-ES" dirty="0"/>
          </a:p>
        </p:txBody>
      </p:sp>
    </p:spTree>
    <p:extLst>
      <p:ext uri="{BB962C8B-B14F-4D97-AF65-F5344CB8AC3E}">
        <p14:creationId xmlns:p14="http://schemas.microsoft.com/office/powerpoint/2010/main" val="338238751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useBgFill="1">
        <p:nvSpPr>
          <p:cNvPr id="5" name="4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5 Rectángulo"/>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6 Rectángulo"/>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7 Rectángulo"/>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 name="1 Título"/>
          <p:cNvSpPr>
            <a:spLocks noGrp="1"/>
          </p:cNvSpPr>
          <p:nvPr>
            <p:ph type="title"/>
          </p:nvPr>
        </p:nvSpPr>
        <p:spPr>
          <a:xfrm>
            <a:off x="722313" y="952500"/>
            <a:ext cx="7772400" cy="1362075"/>
          </a:xfrm>
        </p:spPr>
        <p:txBody>
          <a:bodyPr/>
          <a:lstStyle>
            <a:lvl1pPr algn="l">
              <a:buNone/>
              <a:defRPr sz="4000" b="0" cap="none"/>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9" name="3 Marcador de fecha"/>
          <p:cNvSpPr>
            <a:spLocks noGrp="1"/>
          </p:cNvSpPr>
          <p:nvPr>
            <p:ph type="dt" sz="half" idx="10"/>
          </p:nvPr>
        </p:nvSpPr>
        <p:spPr/>
        <p:txBody>
          <a:bodyPr/>
          <a:lstStyle>
            <a:lvl1pPr>
              <a:defRPr/>
            </a:lvl1pPr>
          </a:lstStyle>
          <a:p>
            <a:pPr>
              <a:defRPr/>
            </a:pPr>
            <a:fld id="{152AAB6D-48D4-4ED6-850A-BD1BEE7D7DE1}" type="datetimeFigureOut">
              <a:rPr lang="es-ES">
                <a:solidFill>
                  <a:srgbClr val="E9E5DC"/>
                </a:solidFill>
              </a:rPr>
              <a:pPr>
                <a:defRPr/>
              </a:pPr>
              <a:t>03/04/2018</a:t>
            </a:fld>
            <a:endParaRPr lang="es-ES" dirty="0">
              <a:solidFill>
                <a:srgbClr val="E9E5DC"/>
              </a:solidFill>
            </a:endParaRPr>
          </a:p>
        </p:txBody>
      </p:sp>
      <p:sp>
        <p:nvSpPr>
          <p:cNvPr id="10" name="4 Marcador de pie de página"/>
          <p:cNvSpPr>
            <a:spLocks noGrp="1"/>
          </p:cNvSpPr>
          <p:nvPr>
            <p:ph type="ftr" sz="quarter" idx="11"/>
          </p:nvPr>
        </p:nvSpPr>
        <p:spPr>
          <a:xfrm>
            <a:off x="800100" y="6172200"/>
            <a:ext cx="4000500" cy="457200"/>
          </a:xfrm>
        </p:spPr>
        <p:txBody>
          <a:bodyPr/>
          <a:lstStyle>
            <a:lvl1pPr>
              <a:defRPr/>
            </a:lvl1pPr>
          </a:lstStyle>
          <a:p>
            <a:pPr>
              <a:defRPr/>
            </a:pPr>
            <a:endParaRPr lang="es-ES" dirty="0">
              <a:solidFill>
                <a:srgbClr val="E9E5DC"/>
              </a:solidFill>
            </a:endParaRPr>
          </a:p>
        </p:txBody>
      </p:sp>
      <p:sp>
        <p:nvSpPr>
          <p:cNvPr id="11" name="5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494B11A5-BBCD-4C12-8DB3-13869C78B7A7}" type="slidenum">
              <a:rPr lang="es-ES"/>
              <a:pPr>
                <a:defRPr/>
              </a:pPr>
              <a:t>‹Nº›</a:t>
            </a:fld>
            <a:endParaRPr lang="es-ES" dirty="0"/>
          </a:p>
        </p:txBody>
      </p:sp>
    </p:spTree>
    <p:extLst>
      <p:ext uri="{BB962C8B-B14F-4D97-AF65-F5344CB8AC3E}">
        <p14:creationId xmlns:p14="http://schemas.microsoft.com/office/powerpoint/2010/main" val="426230126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91440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93395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4E8517A6-2921-4E54-853B-00896FCD5F89}" type="datetimeFigureOut">
              <a:rPr lang="es-ES">
                <a:solidFill>
                  <a:srgbClr val="E9E5DC"/>
                </a:solidFill>
              </a:rPr>
              <a:pPr>
                <a:defRPr/>
              </a:pPr>
              <a:t>03/04/2018</a:t>
            </a:fld>
            <a:endParaRPr lang="es-ES" dirty="0">
              <a:solidFill>
                <a:srgbClr val="E9E5DC"/>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D41E4077-8ED0-4B50-A9F2-6A34ABE7C0FB}" type="slidenum">
              <a:rPr lang="es-ES"/>
              <a:pPr>
                <a:defRPr/>
              </a:pPr>
              <a:t>‹Nº›</a:t>
            </a:fld>
            <a:endParaRPr lang="es-ES" dirty="0"/>
          </a:p>
        </p:txBody>
      </p:sp>
    </p:spTree>
    <p:extLst>
      <p:ext uri="{BB962C8B-B14F-4D97-AF65-F5344CB8AC3E}">
        <p14:creationId xmlns:p14="http://schemas.microsoft.com/office/powerpoint/2010/main" val="74617113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11" name="10 Marcador de contenido"/>
          <p:cNvSpPr>
            <a:spLocks noGrp="1"/>
          </p:cNvSpPr>
          <p:nvPr>
            <p:ph sz="half" idx="2"/>
          </p:nvPr>
        </p:nvSpPr>
        <p:spPr>
          <a:xfrm>
            <a:off x="9144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half" idx="4"/>
          </p:nvPr>
        </p:nvSpPr>
        <p:spPr>
          <a:xfrm>
            <a:off x="49530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13 Marcador de fecha"/>
          <p:cNvSpPr>
            <a:spLocks noGrp="1"/>
          </p:cNvSpPr>
          <p:nvPr>
            <p:ph type="dt" sz="half" idx="10"/>
          </p:nvPr>
        </p:nvSpPr>
        <p:spPr/>
        <p:txBody>
          <a:bodyPr/>
          <a:lstStyle>
            <a:lvl1pPr>
              <a:defRPr/>
            </a:lvl1pPr>
          </a:lstStyle>
          <a:p>
            <a:pPr>
              <a:defRPr/>
            </a:pPr>
            <a:fld id="{BA66059B-2F9C-490B-BAC3-ED0014F30DCA}" type="datetimeFigureOut">
              <a:rPr lang="es-ES">
                <a:solidFill>
                  <a:srgbClr val="E9E5DC"/>
                </a:solidFill>
              </a:rPr>
              <a:pPr>
                <a:defRPr/>
              </a:pPr>
              <a:t>03/04/2018</a:t>
            </a:fld>
            <a:endParaRPr lang="es-ES" dirty="0">
              <a:solidFill>
                <a:srgbClr val="E9E5DC"/>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593C8FB5-667E-43DC-A44C-35556E3E4668}" type="slidenum">
              <a:rPr lang="es-ES"/>
              <a:pPr>
                <a:defRPr/>
              </a:pPr>
              <a:t>‹Nº›</a:t>
            </a:fld>
            <a:endParaRPr lang="es-ES" dirty="0"/>
          </a:p>
        </p:txBody>
      </p:sp>
    </p:spTree>
    <p:extLst>
      <p:ext uri="{BB962C8B-B14F-4D97-AF65-F5344CB8AC3E}">
        <p14:creationId xmlns:p14="http://schemas.microsoft.com/office/powerpoint/2010/main" val="40242867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fld id="{E6161C84-93A3-4359-AF3D-5DA2491876FF}" type="datetimeFigureOut">
              <a:rPr lang="es-ES">
                <a:solidFill>
                  <a:srgbClr val="E9E5DC"/>
                </a:solidFill>
              </a:rPr>
              <a:pPr>
                <a:defRPr/>
              </a:pPr>
              <a:t>03/04/2018</a:t>
            </a:fld>
            <a:endParaRPr lang="es-ES" dirty="0">
              <a:solidFill>
                <a:srgbClr val="E9E5DC"/>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77B80B2D-2DC7-4B68-B234-1F74D5F1C241}" type="slidenum">
              <a:rPr lang="es-ES"/>
              <a:pPr>
                <a:defRPr/>
              </a:pPr>
              <a:t>‹Nº›</a:t>
            </a:fld>
            <a:endParaRPr lang="es-ES" dirty="0"/>
          </a:p>
        </p:txBody>
      </p:sp>
    </p:spTree>
    <p:extLst>
      <p:ext uri="{BB962C8B-B14F-4D97-AF65-F5344CB8AC3E}">
        <p14:creationId xmlns:p14="http://schemas.microsoft.com/office/powerpoint/2010/main" val="165424617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59E0D874-C75E-45BB-8254-F3AE2034A13B}" type="datetimeFigureOut">
              <a:rPr lang="es-ES">
                <a:solidFill>
                  <a:srgbClr val="E9E5DC"/>
                </a:solidFill>
              </a:rPr>
              <a:pPr>
                <a:defRPr/>
              </a:pPr>
              <a:t>03/04/2018</a:t>
            </a:fld>
            <a:endParaRPr lang="es-ES" dirty="0">
              <a:solidFill>
                <a:srgbClr val="E9E5DC"/>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78A1F9AC-D2F3-4FCD-89BC-4B2AEEC2E5ED}" type="slidenum">
              <a:rPr lang="es-ES"/>
              <a:pPr>
                <a:defRPr/>
              </a:pPr>
              <a:t>‹Nº›</a:t>
            </a:fld>
            <a:endParaRPr lang="es-ES" dirty="0"/>
          </a:p>
        </p:txBody>
      </p:sp>
    </p:spTree>
    <p:extLst>
      <p:ext uri="{BB962C8B-B14F-4D97-AF65-F5344CB8AC3E}">
        <p14:creationId xmlns:p14="http://schemas.microsoft.com/office/powerpoint/2010/main" val="219737231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5" name="4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useBgFill="1">
        <p:nvSpPr>
          <p:cNvPr id="6" name="5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 name="1 Título"/>
          <p:cNvSpPr>
            <a:spLocks noGrp="1"/>
          </p:cNvSpPr>
          <p:nvPr>
            <p:ph type="title"/>
          </p:nvPr>
        </p:nvSpPr>
        <p:spPr>
          <a:xfrm>
            <a:off x="914400" y="273050"/>
            <a:ext cx="7772400" cy="1143000"/>
          </a:xfrm>
        </p:spPr>
        <p:txBody>
          <a:bodyPr/>
          <a:lstStyle>
            <a:lvl1pPr algn="l">
              <a:buNone/>
              <a:defRPr sz="4000" b="0"/>
            </a:lvl1pPr>
          </a:lstStyle>
          <a:p>
            <a:r>
              <a:rPr lang="es-ES"/>
              <a:t>Haga clic para modificar el estilo de título del patrón</a:t>
            </a:r>
            <a:endParaRPr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1" name="10 Marcador de contenido"/>
          <p:cNvSpPr>
            <a:spLocks noGrp="1"/>
          </p:cNvSpPr>
          <p:nvPr>
            <p:ph sz="quarter" idx="1"/>
          </p:nvPr>
        </p:nvSpPr>
        <p:spPr>
          <a:xfrm>
            <a:off x="2971800" y="1600200"/>
            <a:ext cx="5715000" cy="4495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4 Marcador de fecha"/>
          <p:cNvSpPr>
            <a:spLocks noGrp="1"/>
          </p:cNvSpPr>
          <p:nvPr>
            <p:ph type="dt" sz="half" idx="10"/>
          </p:nvPr>
        </p:nvSpPr>
        <p:spPr/>
        <p:txBody>
          <a:bodyPr/>
          <a:lstStyle>
            <a:lvl1pPr>
              <a:defRPr/>
            </a:lvl1pPr>
          </a:lstStyle>
          <a:p>
            <a:pPr>
              <a:defRPr/>
            </a:pPr>
            <a:fld id="{4BD04594-EDDA-4053-A491-39F442DA319C}" type="datetimeFigureOut">
              <a:rPr lang="es-ES">
                <a:solidFill>
                  <a:srgbClr val="E9E5DC"/>
                </a:solidFill>
              </a:rPr>
              <a:pPr>
                <a:defRPr/>
              </a:pPr>
              <a:t>03/04/2018</a:t>
            </a:fld>
            <a:endParaRPr lang="es-ES" dirty="0">
              <a:solidFill>
                <a:srgbClr val="E9E5DC"/>
              </a:solidFill>
            </a:endParaRPr>
          </a:p>
        </p:txBody>
      </p:sp>
      <p:sp>
        <p:nvSpPr>
          <p:cNvPr id="8" name="5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9" name="6 Marcador de número de diapositiva"/>
          <p:cNvSpPr>
            <a:spLocks noGrp="1"/>
          </p:cNvSpPr>
          <p:nvPr>
            <p:ph type="sldNum" sz="quarter" idx="12"/>
          </p:nvPr>
        </p:nvSpPr>
        <p:spPr/>
        <p:txBody>
          <a:bodyPr/>
          <a:lstStyle>
            <a:lvl1pPr>
              <a:defRPr/>
            </a:lvl1pPr>
          </a:lstStyle>
          <a:p>
            <a:pPr>
              <a:defRPr/>
            </a:pPr>
            <a:fld id="{1255B6EC-3FF7-4203-B74C-2921B8A13FAE}" type="slidenum">
              <a:rPr lang="es-ES"/>
              <a:pPr>
                <a:defRPr/>
              </a:pPr>
              <a:t>‹Nº›</a:t>
            </a:fld>
            <a:endParaRPr lang="es-ES" dirty="0"/>
          </a:p>
        </p:txBody>
      </p:sp>
    </p:spTree>
    <p:extLst>
      <p:ext uri="{BB962C8B-B14F-4D97-AF65-F5344CB8AC3E}">
        <p14:creationId xmlns:p14="http://schemas.microsoft.com/office/powerpoint/2010/main" val="295944629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5 Rectángulo"/>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6 Rectángulo"/>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lang="es-ES"/>
              <a:t>Haga clic para modificar el estilo de título del patrón</a:t>
            </a:r>
            <a:endParaRPr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8" name="4 Marcador de fecha"/>
          <p:cNvSpPr>
            <a:spLocks noGrp="1"/>
          </p:cNvSpPr>
          <p:nvPr>
            <p:ph type="dt" sz="half" idx="10"/>
          </p:nvPr>
        </p:nvSpPr>
        <p:spPr/>
        <p:txBody>
          <a:bodyPr/>
          <a:lstStyle>
            <a:lvl1pPr>
              <a:defRPr/>
            </a:lvl1pPr>
          </a:lstStyle>
          <a:p>
            <a:pPr>
              <a:defRPr/>
            </a:pPr>
            <a:fld id="{A466580E-37CB-4F09-9FEB-09780DD9D799}" type="datetimeFigureOut">
              <a:rPr lang="es-ES">
                <a:solidFill>
                  <a:srgbClr val="E9E5DC"/>
                </a:solidFill>
              </a:rPr>
              <a:pPr>
                <a:defRPr/>
              </a:pPr>
              <a:t>03/04/2018</a:t>
            </a:fld>
            <a:endParaRPr lang="es-ES" dirty="0">
              <a:solidFill>
                <a:srgbClr val="E9E5DC"/>
              </a:solidFill>
            </a:endParaRPr>
          </a:p>
        </p:txBody>
      </p:sp>
      <p:sp>
        <p:nvSpPr>
          <p:cNvPr id="9" name="5 Marcador de pie de página"/>
          <p:cNvSpPr>
            <a:spLocks noGrp="1"/>
          </p:cNvSpPr>
          <p:nvPr>
            <p:ph type="ftr" sz="quarter" idx="11"/>
          </p:nvPr>
        </p:nvSpPr>
        <p:spPr>
          <a:xfrm>
            <a:off x="914400" y="6172200"/>
            <a:ext cx="3886200" cy="457200"/>
          </a:xfrm>
        </p:spPr>
        <p:txBody>
          <a:bodyPr/>
          <a:lstStyle>
            <a:lvl1pPr>
              <a:defRPr/>
            </a:lvl1pPr>
          </a:lstStyle>
          <a:p>
            <a:pPr>
              <a:defRPr/>
            </a:pPr>
            <a:endParaRPr lang="es-ES" dirty="0">
              <a:solidFill>
                <a:srgbClr val="E9E5DC"/>
              </a:solidFill>
            </a:endParaRPr>
          </a:p>
        </p:txBody>
      </p:sp>
      <p:sp>
        <p:nvSpPr>
          <p:cNvPr id="10" name="6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FE153DAA-D18A-4F0E-8331-7D1289323DC2}" type="slidenum">
              <a:rPr lang="es-ES"/>
              <a:pPr>
                <a:defRPr/>
              </a:pPr>
              <a:t>‹Nº›</a:t>
            </a:fld>
            <a:endParaRPr lang="es-ES" dirty="0"/>
          </a:p>
        </p:txBody>
      </p:sp>
    </p:spTree>
    <p:extLst>
      <p:ext uri="{BB962C8B-B14F-4D97-AF65-F5344CB8AC3E}">
        <p14:creationId xmlns:p14="http://schemas.microsoft.com/office/powerpoint/2010/main" val="245432747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347DBE15-21D4-4532-9FC0-1A436072B106}" type="datetimeFigureOut">
              <a:rPr lang="es-ES">
                <a:solidFill>
                  <a:srgbClr val="E9E5DC"/>
                </a:solidFill>
              </a:rPr>
              <a:pPr>
                <a:defRPr/>
              </a:pPr>
              <a:t>03/04/2018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809951AA-0FD7-43BD-A521-620751FA90AD}" type="slidenum">
              <a:rPr lang="es-ES"/>
              <a:pPr>
                <a:defRPr/>
              </a:pPr>
              <a:t>‹Nº›</a:t>
            </a:fld>
            <a:endParaRPr lang="es-ES" dirty="0"/>
          </a:p>
        </p:txBody>
      </p:sp>
    </p:spTree>
    <p:extLst>
      <p:ext uri="{BB962C8B-B14F-4D97-AF65-F5344CB8AC3E}">
        <p14:creationId xmlns:p14="http://schemas.microsoft.com/office/powerpoint/2010/main" val="49492022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15EB0989-392D-4F06-8C1A-B86F922654E8}" type="datetimeFigureOut">
              <a:rPr lang="es-ES">
                <a:solidFill>
                  <a:srgbClr val="E9E5DC"/>
                </a:solidFill>
              </a:rPr>
              <a:pPr>
                <a:defRPr/>
              </a:pPr>
              <a:t>03/04/2018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245049A8-1A8B-4D1E-A231-F7C0CF561A2D}" type="slidenum">
              <a:rPr lang="es-ES"/>
              <a:pPr>
                <a:defRPr/>
              </a:pPr>
              <a:t>‹Nº›</a:t>
            </a:fld>
            <a:endParaRPr lang="es-ES" dirty="0"/>
          </a:p>
        </p:txBody>
      </p:sp>
    </p:spTree>
    <p:extLst>
      <p:ext uri="{BB962C8B-B14F-4D97-AF65-F5344CB8AC3E}">
        <p14:creationId xmlns:p14="http://schemas.microsoft.com/office/powerpoint/2010/main" val="390723021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5" name="4 Rectángulo redondeado"/>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Rectángulo"/>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s-ES"/>
              <a:t>Haga clic para modificar el estilo de título del patrón</a:t>
            </a:r>
            <a:endParaRPr lang="en-US"/>
          </a:p>
        </p:txBody>
      </p:sp>
      <p:sp>
        <p:nvSpPr>
          <p:cNvPr id="11" name="27 Marcador de fecha"/>
          <p:cNvSpPr>
            <a:spLocks noGrp="1"/>
          </p:cNvSpPr>
          <p:nvPr>
            <p:ph type="dt" sz="half" idx="10"/>
          </p:nvPr>
        </p:nvSpPr>
        <p:spPr/>
        <p:txBody>
          <a:bodyPr/>
          <a:lstStyle>
            <a:lvl1pPr>
              <a:defRPr/>
            </a:lvl1pPr>
          </a:lstStyle>
          <a:p>
            <a:pPr>
              <a:defRPr/>
            </a:pPr>
            <a:fld id="{C1027655-1675-41D4-96A4-D801B1B8EDE7}" type="datetimeFigureOut">
              <a:rPr lang="es-ES">
                <a:solidFill>
                  <a:srgbClr val="696464"/>
                </a:solidFill>
              </a:rPr>
              <a:pPr>
                <a:defRPr/>
              </a:pPr>
              <a:t>03/04/2018</a:t>
            </a:fld>
            <a:endParaRPr lang="es-ES" dirty="0">
              <a:solidFill>
                <a:srgbClr val="696464"/>
              </a:solidFill>
            </a:endParaRPr>
          </a:p>
        </p:txBody>
      </p:sp>
      <p:sp>
        <p:nvSpPr>
          <p:cNvPr id="12" name="16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13" name="28 Marcador de número de diapositiva"/>
          <p:cNvSpPr>
            <a:spLocks noGrp="1"/>
          </p:cNvSpPr>
          <p:nvPr>
            <p:ph type="sldNum" sz="quarter" idx="12"/>
          </p:nvPr>
        </p:nvSpPr>
        <p:spPr/>
        <p:txBody>
          <a:bodyPr/>
          <a:lstStyle>
            <a:lvl1pPr>
              <a:defRPr sz="1400">
                <a:solidFill>
                  <a:srgbClr val="FFFFFF"/>
                </a:solidFill>
              </a:defRPr>
            </a:lvl1pPr>
          </a:lstStyle>
          <a:p>
            <a:pPr>
              <a:defRPr/>
            </a:pPr>
            <a:fld id="{EB1D5970-584B-4EAE-B91A-2084F94AA3AE}" type="slidenum">
              <a:rPr lang="es-ES"/>
              <a:pPr>
                <a:defRPr/>
              </a:pPr>
              <a:t>‹Nº›</a:t>
            </a:fld>
            <a:endParaRPr lang="es-ES" dirty="0"/>
          </a:p>
        </p:txBody>
      </p:sp>
    </p:spTree>
    <p:extLst>
      <p:ext uri="{BB962C8B-B14F-4D97-AF65-F5344CB8AC3E}">
        <p14:creationId xmlns:p14="http://schemas.microsoft.com/office/powerpoint/2010/main" val="354566693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914400" y="1447800"/>
            <a:ext cx="77724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308B5B76-7480-482D-BB42-75D2BCA2A4D4}" type="datetimeFigureOut">
              <a:rPr lang="es-ES">
                <a:solidFill>
                  <a:srgbClr val="696464"/>
                </a:solidFill>
              </a:rPr>
              <a:pPr>
                <a:defRPr/>
              </a:pPr>
              <a:t>03/04/2018</a:t>
            </a:fld>
            <a:endParaRPr lang="es-ES" dirty="0">
              <a:solidFill>
                <a:srgbClr val="696464"/>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1DDC6B02-9561-4C43-A937-550B1BC2669F}" type="slidenum">
              <a:rPr lang="es-ES"/>
              <a:pPr>
                <a:defRPr/>
              </a:pPr>
              <a:t>‹Nº›</a:t>
            </a:fld>
            <a:endParaRPr lang="es-ES" dirty="0"/>
          </a:p>
        </p:txBody>
      </p:sp>
    </p:spTree>
    <p:extLst>
      <p:ext uri="{BB962C8B-B14F-4D97-AF65-F5344CB8AC3E}">
        <p14:creationId xmlns:p14="http://schemas.microsoft.com/office/powerpoint/2010/main" val="158732744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5" name="4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Rectángulo"/>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722313" y="952500"/>
            <a:ext cx="7772400" cy="1362075"/>
          </a:xfrm>
        </p:spPr>
        <p:txBody>
          <a:bodyPr/>
          <a:lstStyle>
            <a:lvl1pPr algn="l">
              <a:buNone/>
              <a:defRPr sz="4000" b="0" cap="none"/>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9" name="3 Marcador de fecha"/>
          <p:cNvSpPr>
            <a:spLocks noGrp="1"/>
          </p:cNvSpPr>
          <p:nvPr>
            <p:ph type="dt" sz="half" idx="10"/>
          </p:nvPr>
        </p:nvSpPr>
        <p:spPr/>
        <p:txBody>
          <a:bodyPr/>
          <a:lstStyle>
            <a:lvl1pPr>
              <a:defRPr/>
            </a:lvl1pPr>
          </a:lstStyle>
          <a:p>
            <a:pPr>
              <a:defRPr/>
            </a:pPr>
            <a:fld id="{E8076160-3210-4C72-AD05-16F4166EAEC8}" type="datetimeFigureOut">
              <a:rPr lang="es-ES">
                <a:solidFill>
                  <a:srgbClr val="696464"/>
                </a:solidFill>
              </a:rPr>
              <a:pPr>
                <a:defRPr/>
              </a:pPr>
              <a:t>03/04/2018</a:t>
            </a:fld>
            <a:endParaRPr lang="es-ES" dirty="0">
              <a:solidFill>
                <a:srgbClr val="696464"/>
              </a:solidFill>
            </a:endParaRPr>
          </a:p>
        </p:txBody>
      </p:sp>
      <p:sp>
        <p:nvSpPr>
          <p:cNvPr id="10" name="4 Marcador de pie de página"/>
          <p:cNvSpPr>
            <a:spLocks noGrp="1"/>
          </p:cNvSpPr>
          <p:nvPr>
            <p:ph type="ftr" sz="quarter" idx="11"/>
          </p:nvPr>
        </p:nvSpPr>
        <p:spPr>
          <a:xfrm>
            <a:off x="800100" y="6172200"/>
            <a:ext cx="4000500" cy="457200"/>
          </a:xfrm>
        </p:spPr>
        <p:txBody>
          <a:bodyPr/>
          <a:lstStyle>
            <a:lvl1pPr>
              <a:defRPr/>
            </a:lvl1pPr>
          </a:lstStyle>
          <a:p>
            <a:pPr>
              <a:defRPr/>
            </a:pPr>
            <a:endParaRPr lang="es-ES" dirty="0">
              <a:solidFill>
                <a:srgbClr val="696464"/>
              </a:solidFill>
            </a:endParaRPr>
          </a:p>
        </p:txBody>
      </p:sp>
      <p:sp>
        <p:nvSpPr>
          <p:cNvPr id="11" name="5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160EEDB9-0854-45AD-B807-EF12126C3772}" type="slidenum">
              <a:rPr lang="es-ES"/>
              <a:pPr>
                <a:defRPr/>
              </a:pPr>
              <a:t>‹Nº›</a:t>
            </a:fld>
            <a:endParaRPr lang="es-ES" dirty="0"/>
          </a:p>
        </p:txBody>
      </p:sp>
    </p:spTree>
    <p:extLst>
      <p:ext uri="{BB962C8B-B14F-4D97-AF65-F5344CB8AC3E}">
        <p14:creationId xmlns:p14="http://schemas.microsoft.com/office/powerpoint/2010/main" val="240103601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91440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93395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2E9CB4E8-DB1C-4D3B-9C82-2B87BE262AFA}" type="datetimeFigureOut">
              <a:rPr lang="es-ES">
                <a:solidFill>
                  <a:srgbClr val="696464"/>
                </a:solidFill>
              </a:rPr>
              <a:pPr>
                <a:defRPr/>
              </a:pPr>
              <a:t>03/04/2018</a:t>
            </a:fld>
            <a:endParaRPr lang="es-ES" dirty="0">
              <a:solidFill>
                <a:srgbClr val="696464"/>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2C303689-78AD-46D8-8F1A-62F71F9AEC4A}" type="slidenum">
              <a:rPr lang="es-ES"/>
              <a:pPr>
                <a:defRPr/>
              </a:pPr>
              <a:t>‹Nº›</a:t>
            </a:fld>
            <a:endParaRPr lang="es-ES" dirty="0"/>
          </a:p>
        </p:txBody>
      </p:sp>
    </p:spTree>
    <p:extLst>
      <p:ext uri="{BB962C8B-B14F-4D97-AF65-F5344CB8AC3E}">
        <p14:creationId xmlns:p14="http://schemas.microsoft.com/office/powerpoint/2010/main" val="387509715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11" name="10 Marcador de contenido"/>
          <p:cNvSpPr>
            <a:spLocks noGrp="1"/>
          </p:cNvSpPr>
          <p:nvPr>
            <p:ph sz="half" idx="2"/>
          </p:nvPr>
        </p:nvSpPr>
        <p:spPr>
          <a:xfrm>
            <a:off x="9144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half" idx="4"/>
          </p:nvPr>
        </p:nvSpPr>
        <p:spPr>
          <a:xfrm>
            <a:off x="49530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13 Marcador de fecha"/>
          <p:cNvSpPr>
            <a:spLocks noGrp="1"/>
          </p:cNvSpPr>
          <p:nvPr>
            <p:ph type="dt" sz="half" idx="10"/>
          </p:nvPr>
        </p:nvSpPr>
        <p:spPr/>
        <p:txBody>
          <a:bodyPr/>
          <a:lstStyle>
            <a:lvl1pPr>
              <a:defRPr/>
            </a:lvl1pPr>
          </a:lstStyle>
          <a:p>
            <a:pPr>
              <a:defRPr/>
            </a:pPr>
            <a:fld id="{D9CA2F51-8336-49EC-9EAB-71608E03967A}" type="datetimeFigureOut">
              <a:rPr lang="es-ES">
                <a:solidFill>
                  <a:srgbClr val="696464"/>
                </a:solidFill>
              </a:rPr>
              <a:pPr>
                <a:defRPr/>
              </a:pPr>
              <a:t>03/04/2018</a:t>
            </a:fld>
            <a:endParaRPr lang="es-ES" dirty="0">
              <a:solidFill>
                <a:srgbClr val="696464"/>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C8A5943F-5321-432D-A132-323098C78D9A}" type="slidenum">
              <a:rPr lang="es-ES"/>
              <a:pPr>
                <a:defRPr/>
              </a:pPr>
              <a:t>‹Nº›</a:t>
            </a:fld>
            <a:endParaRPr lang="es-ES" dirty="0"/>
          </a:p>
        </p:txBody>
      </p:sp>
    </p:spTree>
    <p:extLst>
      <p:ext uri="{BB962C8B-B14F-4D97-AF65-F5344CB8AC3E}">
        <p14:creationId xmlns:p14="http://schemas.microsoft.com/office/powerpoint/2010/main" val="255080139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fld id="{D5C84FBE-B465-4350-93DC-2D0A691DF298}" type="datetimeFigureOut">
              <a:rPr lang="es-ES">
                <a:solidFill>
                  <a:srgbClr val="696464"/>
                </a:solidFill>
              </a:rPr>
              <a:pPr>
                <a:defRPr/>
              </a:pPr>
              <a:t>03/04/2018</a:t>
            </a:fld>
            <a:endParaRPr lang="es-ES" dirty="0">
              <a:solidFill>
                <a:srgbClr val="696464"/>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1B98C3FF-90E6-42D8-9DFE-66F3820979B4}" type="slidenum">
              <a:rPr lang="es-ES"/>
              <a:pPr>
                <a:defRPr/>
              </a:pPr>
              <a:t>‹Nº›</a:t>
            </a:fld>
            <a:endParaRPr lang="es-ES" dirty="0"/>
          </a:p>
        </p:txBody>
      </p:sp>
    </p:spTree>
    <p:extLst>
      <p:ext uri="{BB962C8B-B14F-4D97-AF65-F5344CB8AC3E}">
        <p14:creationId xmlns:p14="http://schemas.microsoft.com/office/powerpoint/2010/main" val="121871257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83D680AA-238E-4E19-BD39-DF7E880524B5}" type="datetimeFigureOut">
              <a:rPr lang="es-ES">
                <a:solidFill>
                  <a:srgbClr val="696464"/>
                </a:solidFill>
              </a:rPr>
              <a:pPr>
                <a:defRPr/>
              </a:pPr>
              <a:t>03/04/2018</a:t>
            </a:fld>
            <a:endParaRPr lang="es-ES" dirty="0">
              <a:solidFill>
                <a:srgbClr val="696464"/>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A0323353-A886-4043-98DD-F4DC947D4649}" type="slidenum">
              <a:rPr lang="es-ES"/>
              <a:pPr>
                <a:defRPr/>
              </a:pPr>
              <a:t>‹Nº›</a:t>
            </a:fld>
            <a:endParaRPr lang="es-ES" dirty="0"/>
          </a:p>
        </p:txBody>
      </p:sp>
    </p:spTree>
    <p:extLst>
      <p:ext uri="{BB962C8B-B14F-4D97-AF65-F5344CB8AC3E}">
        <p14:creationId xmlns:p14="http://schemas.microsoft.com/office/powerpoint/2010/main" val="425773620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5" name="4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6" name="5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914400" y="273050"/>
            <a:ext cx="7772400" cy="1143000"/>
          </a:xfrm>
        </p:spPr>
        <p:txBody>
          <a:bodyPr/>
          <a:lstStyle>
            <a:lvl1pPr algn="l">
              <a:buNone/>
              <a:defRPr sz="4000" b="0"/>
            </a:lvl1pPr>
          </a:lstStyle>
          <a:p>
            <a:r>
              <a:rPr lang="es-ES"/>
              <a:t>Haga clic para modificar el estilo de título del patrón</a:t>
            </a:r>
            <a:endParaRPr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1" name="10 Marcador de contenido"/>
          <p:cNvSpPr>
            <a:spLocks noGrp="1"/>
          </p:cNvSpPr>
          <p:nvPr>
            <p:ph sz="quarter" idx="1"/>
          </p:nvPr>
        </p:nvSpPr>
        <p:spPr>
          <a:xfrm>
            <a:off x="2971800" y="1600200"/>
            <a:ext cx="5715000" cy="4495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4 Marcador de fecha"/>
          <p:cNvSpPr>
            <a:spLocks noGrp="1"/>
          </p:cNvSpPr>
          <p:nvPr>
            <p:ph type="dt" sz="half" idx="10"/>
          </p:nvPr>
        </p:nvSpPr>
        <p:spPr/>
        <p:txBody>
          <a:bodyPr/>
          <a:lstStyle>
            <a:lvl1pPr>
              <a:defRPr/>
            </a:lvl1pPr>
          </a:lstStyle>
          <a:p>
            <a:pPr>
              <a:defRPr/>
            </a:pPr>
            <a:fld id="{96D262DD-0AD8-4A8C-B7CD-B1F6A3A314CA}" type="datetimeFigureOut">
              <a:rPr lang="es-ES">
                <a:solidFill>
                  <a:srgbClr val="696464"/>
                </a:solidFill>
              </a:rPr>
              <a:pPr>
                <a:defRPr/>
              </a:pPr>
              <a:t>03/04/2018</a:t>
            </a:fld>
            <a:endParaRPr lang="es-ES" dirty="0">
              <a:solidFill>
                <a:srgbClr val="696464"/>
              </a:solidFill>
            </a:endParaRPr>
          </a:p>
        </p:txBody>
      </p:sp>
      <p:sp>
        <p:nvSpPr>
          <p:cNvPr id="8" name="5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9" name="6 Marcador de número de diapositiva"/>
          <p:cNvSpPr>
            <a:spLocks noGrp="1"/>
          </p:cNvSpPr>
          <p:nvPr>
            <p:ph type="sldNum" sz="quarter" idx="12"/>
          </p:nvPr>
        </p:nvSpPr>
        <p:spPr/>
        <p:txBody>
          <a:bodyPr/>
          <a:lstStyle>
            <a:lvl1pPr>
              <a:defRPr/>
            </a:lvl1pPr>
          </a:lstStyle>
          <a:p>
            <a:pPr>
              <a:defRPr/>
            </a:pPr>
            <a:fld id="{B09368FC-5D92-4917-AED4-40BAD845D677}" type="slidenum">
              <a:rPr lang="es-ES"/>
              <a:pPr>
                <a:defRPr/>
              </a:pPr>
              <a:t>‹Nº›</a:t>
            </a:fld>
            <a:endParaRPr lang="es-ES" dirty="0"/>
          </a:p>
        </p:txBody>
      </p:sp>
    </p:spTree>
    <p:extLst>
      <p:ext uri="{BB962C8B-B14F-4D97-AF65-F5344CB8AC3E}">
        <p14:creationId xmlns:p14="http://schemas.microsoft.com/office/powerpoint/2010/main" val="236027477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lang="es-ES"/>
              <a:t>Haga clic para modificar el estilo de título del patrón</a:t>
            </a:r>
            <a:endParaRPr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8" name="4 Marcador de fecha"/>
          <p:cNvSpPr>
            <a:spLocks noGrp="1"/>
          </p:cNvSpPr>
          <p:nvPr>
            <p:ph type="dt" sz="half" idx="10"/>
          </p:nvPr>
        </p:nvSpPr>
        <p:spPr/>
        <p:txBody>
          <a:bodyPr/>
          <a:lstStyle>
            <a:lvl1pPr>
              <a:defRPr/>
            </a:lvl1pPr>
          </a:lstStyle>
          <a:p>
            <a:pPr>
              <a:defRPr/>
            </a:pPr>
            <a:fld id="{BD4D16F0-785F-4F8E-9179-6761AF29CC03}" type="datetimeFigureOut">
              <a:rPr lang="es-ES">
                <a:solidFill>
                  <a:srgbClr val="696464"/>
                </a:solidFill>
              </a:rPr>
              <a:pPr>
                <a:defRPr/>
              </a:pPr>
              <a:t>03/04/2018</a:t>
            </a:fld>
            <a:endParaRPr lang="es-ES" dirty="0">
              <a:solidFill>
                <a:srgbClr val="696464"/>
              </a:solidFill>
            </a:endParaRPr>
          </a:p>
        </p:txBody>
      </p:sp>
      <p:sp>
        <p:nvSpPr>
          <p:cNvPr id="9" name="5 Marcador de pie de página"/>
          <p:cNvSpPr>
            <a:spLocks noGrp="1"/>
          </p:cNvSpPr>
          <p:nvPr>
            <p:ph type="ftr" sz="quarter" idx="11"/>
          </p:nvPr>
        </p:nvSpPr>
        <p:spPr>
          <a:xfrm>
            <a:off x="914400" y="6172200"/>
            <a:ext cx="3886200" cy="457200"/>
          </a:xfrm>
        </p:spPr>
        <p:txBody>
          <a:bodyPr/>
          <a:lstStyle>
            <a:lvl1pPr>
              <a:defRPr/>
            </a:lvl1pPr>
          </a:lstStyle>
          <a:p>
            <a:pPr>
              <a:defRPr/>
            </a:pPr>
            <a:endParaRPr lang="es-ES" dirty="0">
              <a:solidFill>
                <a:srgbClr val="696464"/>
              </a:solidFill>
            </a:endParaRPr>
          </a:p>
        </p:txBody>
      </p:sp>
      <p:sp>
        <p:nvSpPr>
          <p:cNvPr id="10" name="6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E8137F26-73D1-4552-9DC5-30883649B870}" type="slidenum">
              <a:rPr lang="es-ES"/>
              <a:pPr>
                <a:defRPr/>
              </a:pPr>
              <a:t>‹Nº›</a:t>
            </a:fld>
            <a:endParaRPr lang="es-ES" dirty="0"/>
          </a:p>
        </p:txBody>
      </p:sp>
    </p:spTree>
    <p:extLst>
      <p:ext uri="{BB962C8B-B14F-4D97-AF65-F5344CB8AC3E}">
        <p14:creationId xmlns:p14="http://schemas.microsoft.com/office/powerpoint/2010/main" val="253844069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6AFEE0E7-3B17-4F24-875B-FB7E4FE1550D}" type="datetimeFigureOut">
              <a:rPr lang="es-ES">
                <a:solidFill>
                  <a:srgbClr val="696464"/>
                </a:solidFill>
              </a:rPr>
              <a:pPr>
                <a:defRPr/>
              </a:pPr>
              <a:t>03/04/2018</a:t>
            </a:fld>
            <a:endParaRPr lang="es-ES" dirty="0">
              <a:solidFill>
                <a:srgbClr val="696464"/>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868E9EB6-6B90-473B-860A-3DEF7514DF61}" type="slidenum">
              <a:rPr lang="es-ES"/>
              <a:pPr>
                <a:defRPr/>
              </a:pPr>
              <a:t>‹Nº›</a:t>
            </a:fld>
            <a:endParaRPr lang="es-ES" dirty="0"/>
          </a:p>
        </p:txBody>
      </p:sp>
    </p:spTree>
    <p:extLst>
      <p:ext uri="{BB962C8B-B14F-4D97-AF65-F5344CB8AC3E}">
        <p14:creationId xmlns:p14="http://schemas.microsoft.com/office/powerpoint/2010/main" val="389498480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48C8D806-531C-4264-94FC-073D47A7EBA0}" type="datetimeFigureOut">
              <a:rPr lang="es-ES">
                <a:solidFill>
                  <a:srgbClr val="696464"/>
                </a:solidFill>
              </a:rPr>
              <a:pPr>
                <a:defRPr/>
              </a:pPr>
              <a:t>03/04/2018</a:t>
            </a:fld>
            <a:endParaRPr lang="es-ES" dirty="0">
              <a:solidFill>
                <a:srgbClr val="696464"/>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696464"/>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01AC5907-B42E-4E36-A84B-18A22D070C03}" type="slidenum">
              <a:rPr lang="es-ES"/>
              <a:pPr>
                <a:defRPr/>
              </a:pPr>
              <a:t>‹Nº›</a:t>
            </a:fld>
            <a:endParaRPr lang="es-ES" dirty="0"/>
          </a:p>
        </p:txBody>
      </p:sp>
    </p:spTree>
    <p:extLst>
      <p:ext uri="{BB962C8B-B14F-4D97-AF65-F5344CB8AC3E}">
        <p14:creationId xmlns:p14="http://schemas.microsoft.com/office/powerpoint/2010/main" val="2220168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4/3/2018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8" name="7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28" name="21 Marcador de título"/>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s-ES" altLang="es-ES"/>
              <a:t>Haga clic para modificar el estilo de título del patrón</a:t>
            </a:r>
            <a:endParaRPr lang="en-US" altLang="es-ES"/>
          </a:p>
        </p:txBody>
      </p:sp>
      <p:sp>
        <p:nvSpPr>
          <p:cNvPr id="1029" name="12 Marcador de texto"/>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fontAlgn="base">
              <a:spcBef>
                <a:spcPct val="0"/>
              </a:spcBef>
              <a:spcAft>
                <a:spcPct val="0"/>
              </a:spcAft>
              <a:defRPr/>
            </a:pPr>
            <a:fld id="{53169B16-C643-4747-AC49-D27D9F44B67E}" type="datetimeFigureOut">
              <a:rPr lang="es-ES">
                <a:solidFill>
                  <a:srgbClr val="E9E5DC"/>
                </a:solidFill>
                <a:latin typeface="Arial" charset="0"/>
                <a:cs typeface="Arial" charset="0"/>
              </a:rPr>
              <a:pPr fontAlgn="base">
                <a:spcBef>
                  <a:spcPct val="0"/>
                </a:spcBef>
                <a:spcAft>
                  <a:spcPct val="0"/>
                </a:spcAft>
                <a:defRPr/>
              </a:pPr>
              <a:t>03/04/2018</a:t>
            </a:fld>
            <a:endParaRPr lang="es-ES" dirty="0">
              <a:solidFill>
                <a:srgbClr val="E9E5DC"/>
              </a:solidFill>
              <a:latin typeface="Arial" charset="0"/>
              <a:cs typeface="Arial" charset="0"/>
            </a:endParaRPr>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fontAlgn="base">
              <a:spcBef>
                <a:spcPct val="0"/>
              </a:spcBef>
              <a:spcAft>
                <a:spcPct val="0"/>
              </a:spcAft>
              <a:defRPr/>
            </a:pPr>
            <a:endParaRPr lang="es-ES" dirty="0">
              <a:solidFill>
                <a:srgbClr val="E9E5DC"/>
              </a:solidFill>
              <a:latin typeface="Arial" charset="0"/>
              <a:cs typeface="Arial" charset="0"/>
            </a:endParaRPr>
          </a:p>
        </p:txBody>
      </p:sp>
      <p:sp>
        <p:nvSpPr>
          <p:cNvPr id="23" name="22 Marcador de número de diapositiva"/>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fontAlgn="base">
              <a:spcBef>
                <a:spcPct val="0"/>
              </a:spcBef>
              <a:spcAft>
                <a:spcPct val="0"/>
              </a:spcAft>
              <a:defRPr/>
            </a:pPr>
            <a:fld id="{B9235D59-E0BB-44D8-B96A-5186A2401278}"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86966109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smtClean="0">
                <a:solidFill>
                  <a:schemeClr val="tx2"/>
                </a:solidFill>
                <a:latin typeface="Arial" charset="0"/>
              </a:defRPr>
            </a:lvl1pPr>
          </a:lstStyle>
          <a:p>
            <a:pPr fontAlgn="base">
              <a:spcBef>
                <a:spcPct val="0"/>
              </a:spcBef>
              <a:spcAft>
                <a:spcPct val="0"/>
              </a:spcAft>
              <a:defRPr/>
            </a:pPr>
            <a:fld id="{1BF7EE71-206B-4AC4-BA59-B3F102B3147D}" type="datetimeFigureOut">
              <a:rPr lang="es-ES">
                <a:solidFill>
                  <a:srgbClr val="575F6D"/>
                </a:solidFill>
              </a:rPr>
              <a:pPr fontAlgn="base">
                <a:spcBef>
                  <a:spcPct val="0"/>
                </a:spcBef>
                <a:spcAft>
                  <a:spcPct val="0"/>
                </a:spcAft>
                <a:defRPr/>
              </a:pPr>
              <a:t>03/04/2018</a:t>
            </a:fld>
            <a:endParaRPr lang="es-ES" dirty="0">
              <a:solidFill>
                <a:srgbClr val="575F6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Arial" charset="0"/>
              </a:defRPr>
            </a:lvl1pPr>
          </a:lstStyle>
          <a:p>
            <a:pPr fontAlgn="base">
              <a:spcBef>
                <a:spcPct val="0"/>
              </a:spcBef>
              <a:spcAft>
                <a:spcPct val="0"/>
              </a:spcAft>
              <a:defRPr/>
            </a:pPr>
            <a:endParaRPr lang="es-E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latin typeface="Arial" charset="0"/>
              </a:defRPr>
            </a:lvl1pPr>
          </a:lstStyle>
          <a:p>
            <a:pPr fontAlgn="base">
              <a:spcBef>
                <a:spcPct val="0"/>
              </a:spcBef>
              <a:spcAft>
                <a:spcPct val="0"/>
              </a:spcAft>
              <a:defRPr/>
            </a:pPr>
            <a:fld id="{92892B43-7065-49D1-8176-3B9FF80C20FC}"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1733026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a:defRPr>
      </a:lvl2pPr>
      <a:lvl3pPr algn="l" rtl="0" fontAlgn="base">
        <a:spcBef>
          <a:spcPct val="0"/>
        </a:spcBef>
        <a:spcAft>
          <a:spcPct val="0"/>
        </a:spcAft>
        <a:defRPr sz="3000">
          <a:solidFill>
            <a:schemeClr val="tx2"/>
          </a:solidFill>
          <a:latin typeface="Century Schoolbook"/>
        </a:defRPr>
      </a:lvl3pPr>
      <a:lvl4pPr algn="l" rtl="0" fontAlgn="base">
        <a:spcBef>
          <a:spcPct val="0"/>
        </a:spcBef>
        <a:spcAft>
          <a:spcPct val="0"/>
        </a:spcAft>
        <a:defRPr sz="3000">
          <a:solidFill>
            <a:schemeClr val="tx2"/>
          </a:solidFill>
          <a:latin typeface="Century Schoolbook"/>
        </a:defRPr>
      </a:lvl4pPr>
      <a:lvl5pPr algn="l" rtl="0" fontAlgn="base">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smtClean="0">
                <a:solidFill>
                  <a:schemeClr val="tx2"/>
                </a:solidFill>
                <a:latin typeface="Arial" charset="0"/>
              </a:defRPr>
            </a:lvl1pPr>
          </a:lstStyle>
          <a:p>
            <a:pPr fontAlgn="base">
              <a:spcBef>
                <a:spcPct val="0"/>
              </a:spcBef>
              <a:spcAft>
                <a:spcPct val="0"/>
              </a:spcAft>
              <a:defRPr/>
            </a:pPr>
            <a:fld id="{1BF7EE71-206B-4AC4-BA59-B3F102B3147D}" type="datetimeFigureOut">
              <a:rPr lang="es-ES">
                <a:solidFill>
                  <a:srgbClr val="575F6D"/>
                </a:solidFill>
              </a:rPr>
              <a:pPr fontAlgn="base">
                <a:spcBef>
                  <a:spcPct val="0"/>
                </a:spcBef>
                <a:spcAft>
                  <a:spcPct val="0"/>
                </a:spcAft>
                <a:defRPr/>
              </a:pPr>
              <a:t>03/04/2018</a:t>
            </a:fld>
            <a:endParaRPr lang="es-ES" dirty="0">
              <a:solidFill>
                <a:srgbClr val="575F6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Arial" charset="0"/>
              </a:defRPr>
            </a:lvl1pPr>
          </a:lstStyle>
          <a:p>
            <a:pPr fontAlgn="base">
              <a:spcBef>
                <a:spcPct val="0"/>
              </a:spcBef>
              <a:spcAft>
                <a:spcPct val="0"/>
              </a:spcAft>
              <a:defRPr/>
            </a:pPr>
            <a:endParaRPr lang="es-E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latin typeface="Arial" charset="0"/>
              </a:defRPr>
            </a:lvl1pPr>
          </a:lstStyle>
          <a:p>
            <a:pPr fontAlgn="base">
              <a:spcBef>
                <a:spcPct val="0"/>
              </a:spcBef>
              <a:spcAft>
                <a:spcPct val="0"/>
              </a:spcAft>
              <a:defRPr/>
            </a:pPr>
            <a:fld id="{92892B43-7065-49D1-8176-3B9FF80C20FC}"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412704592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a:defRPr>
      </a:lvl2pPr>
      <a:lvl3pPr algn="l" rtl="0" fontAlgn="base">
        <a:spcBef>
          <a:spcPct val="0"/>
        </a:spcBef>
        <a:spcAft>
          <a:spcPct val="0"/>
        </a:spcAft>
        <a:defRPr sz="3000">
          <a:solidFill>
            <a:schemeClr val="tx2"/>
          </a:solidFill>
          <a:latin typeface="Century Schoolbook"/>
        </a:defRPr>
      </a:lvl3pPr>
      <a:lvl4pPr algn="l" rtl="0" fontAlgn="base">
        <a:spcBef>
          <a:spcPct val="0"/>
        </a:spcBef>
        <a:spcAft>
          <a:spcPct val="0"/>
        </a:spcAft>
        <a:defRPr sz="3000">
          <a:solidFill>
            <a:schemeClr val="tx2"/>
          </a:solidFill>
          <a:latin typeface="Century Schoolbook"/>
        </a:defRPr>
      </a:lvl4pPr>
      <a:lvl5pPr algn="l" rtl="0" fontAlgn="base">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smtClean="0">
                <a:solidFill>
                  <a:schemeClr val="tx2"/>
                </a:solidFill>
                <a:latin typeface="Arial" charset="0"/>
              </a:defRPr>
            </a:lvl1pPr>
          </a:lstStyle>
          <a:p>
            <a:pPr fontAlgn="base">
              <a:spcBef>
                <a:spcPct val="0"/>
              </a:spcBef>
              <a:spcAft>
                <a:spcPct val="0"/>
              </a:spcAft>
              <a:defRPr/>
            </a:pPr>
            <a:fld id="{1BF7EE71-206B-4AC4-BA59-B3F102B3147D}" type="datetimeFigureOut">
              <a:rPr lang="es-ES">
                <a:solidFill>
                  <a:srgbClr val="575F6D"/>
                </a:solidFill>
              </a:rPr>
              <a:pPr fontAlgn="base">
                <a:spcBef>
                  <a:spcPct val="0"/>
                </a:spcBef>
                <a:spcAft>
                  <a:spcPct val="0"/>
                </a:spcAft>
                <a:defRPr/>
              </a:pPr>
              <a:t>03/04/2018</a:t>
            </a:fld>
            <a:endParaRPr lang="es-ES" dirty="0">
              <a:solidFill>
                <a:srgbClr val="575F6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Arial" charset="0"/>
              </a:defRPr>
            </a:lvl1pPr>
          </a:lstStyle>
          <a:p>
            <a:pPr fontAlgn="base">
              <a:spcBef>
                <a:spcPct val="0"/>
              </a:spcBef>
              <a:spcAft>
                <a:spcPct val="0"/>
              </a:spcAft>
              <a:defRPr/>
            </a:pPr>
            <a:endParaRPr lang="es-E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latin typeface="Arial" charset="0"/>
              </a:defRPr>
            </a:lvl1pPr>
          </a:lstStyle>
          <a:p>
            <a:pPr fontAlgn="base">
              <a:spcBef>
                <a:spcPct val="0"/>
              </a:spcBef>
              <a:spcAft>
                <a:spcPct val="0"/>
              </a:spcAft>
              <a:defRPr/>
            </a:pPr>
            <a:fld id="{92892B43-7065-49D1-8176-3B9FF80C20FC}"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344885994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a:defRPr>
      </a:lvl2pPr>
      <a:lvl3pPr algn="l" rtl="0" fontAlgn="base">
        <a:spcBef>
          <a:spcPct val="0"/>
        </a:spcBef>
        <a:spcAft>
          <a:spcPct val="0"/>
        </a:spcAft>
        <a:defRPr sz="3000">
          <a:solidFill>
            <a:schemeClr val="tx2"/>
          </a:solidFill>
          <a:latin typeface="Century Schoolbook"/>
        </a:defRPr>
      </a:lvl3pPr>
      <a:lvl4pPr algn="l" rtl="0" fontAlgn="base">
        <a:spcBef>
          <a:spcPct val="0"/>
        </a:spcBef>
        <a:spcAft>
          <a:spcPct val="0"/>
        </a:spcAft>
        <a:defRPr sz="3000">
          <a:solidFill>
            <a:schemeClr val="tx2"/>
          </a:solidFill>
          <a:latin typeface="Century Schoolbook"/>
        </a:defRPr>
      </a:lvl4pPr>
      <a:lvl5pPr algn="l" rtl="0" fontAlgn="base">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smtClean="0">
                <a:solidFill>
                  <a:schemeClr val="tx2"/>
                </a:solidFill>
                <a:latin typeface="Arial" charset="0"/>
              </a:defRPr>
            </a:lvl1pPr>
          </a:lstStyle>
          <a:p>
            <a:pPr fontAlgn="base">
              <a:spcBef>
                <a:spcPct val="0"/>
              </a:spcBef>
              <a:spcAft>
                <a:spcPct val="0"/>
              </a:spcAft>
              <a:defRPr/>
            </a:pPr>
            <a:fld id="{1BF7EE71-206B-4AC4-BA59-B3F102B3147D}" type="datetimeFigureOut">
              <a:rPr lang="es-ES">
                <a:solidFill>
                  <a:srgbClr val="575F6D"/>
                </a:solidFill>
              </a:rPr>
              <a:pPr fontAlgn="base">
                <a:spcBef>
                  <a:spcPct val="0"/>
                </a:spcBef>
                <a:spcAft>
                  <a:spcPct val="0"/>
                </a:spcAft>
                <a:defRPr/>
              </a:pPr>
              <a:t>03/04/2018</a:t>
            </a:fld>
            <a:endParaRPr lang="es-ES" dirty="0">
              <a:solidFill>
                <a:srgbClr val="575F6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Arial" charset="0"/>
              </a:defRPr>
            </a:lvl1pPr>
          </a:lstStyle>
          <a:p>
            <a:pPr fontAlgn="base">
              <a:spcBef>
                <a:spcPct val="0"/>
              </a:spcBef>
              <a:spcAft>
                <a:spcPct val="0"/>
              </a:spcAft>
              <a:defRPr/>
            </a:pPr>
            <a:endParaRPr lang="es-E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black"/>
              </a:solidFill>
              <a:latin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latin typeface="Arial" charset="0"/>
              </a:defRPr>
            </a:lvl1pPr>
          </a:lstStyle>
          <a:p>
            <a:pPr fontAlgn="base">
              <a:spcBef>
                <a:spcPct val="0"/>
              </a:spcBef>
              <a:spcAft>
                <a:spcPct val="0"/>
              </a:spcAft>
              <a:defRPr/>
            </a:pPr>
            <a:fld id="{92892B43-7065-49D1-8176-3B9FF80C20FC}"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76887429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a:defRPr>
      </a:lvl2pPr>
      <a:lvl3pPr algn="l" rtl="0" fontAlgn="base">
        <a:spcBef>
          <a:spcPct val="0"/>
        </a:spcBef>
        <a:spcAft>
          <a:spcPct val="0"/>
        </a:spcAft>
        <a:defRPr sz="3000">
          <a:solidFill>
            <a:schemeClr val="tx2"/>
          </a:solidFill>
          <a:latin typeface="Century Schoolbook"/>
        </a:defRPr>
      </a:lvl3pPr>
      <a:lvl4pPr algn="l" rtl="0" fontAlgn="base">
        <a:spcBef>
          <a:spcPct val="0"/>
        </a:spcBef>
        <a:spcAft>
          <a:spcPct val="0"/>
        </a:spcAft>
        <a:defRPr sz="3000">
          <a:solidFill>
            <a:schemeClr val="tx2"/>
          </a:solidFill>
          <a:latin typeface="Century Schoolbook"/>
        </a:defRPr>
      </a:lvl4pPr>
      <a:lvl5pPr algn="l" rtl="0" fontAlgn="base">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6ADE32F-D7DB-48FF-82AE-FDAC13CE46AF}" type="slidenum">
              <a:rPr lang="es-ES" smtClean="0"/>
              <a:pPr/>
              <a:t>‹Nº›</a:t>
            </a:fld>
            <a:endParaRPr lang="es-ES" dirty="0"/>
          </a:p>
        </p:txBody>
      </p:sp>
    </p:spTree>
    <p:extLst>
      <p:ext uri="{BB962C8B-B14F-4D97-AF65-F5344CB8AC3E}">
        <p14:creationId xmlns:p14="http://schemas.microsoft.com/office/powerpoint/2010/main" val="172433170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C7FB9A6-B008-4D80-87DA-3DF937FE9341}" type="datetimeFigureOut">
              <a:rPr lang="es-ES" smtClean="0">
                <a:solidFill>
                  <a:srgbClr val="575F6D"/>
                </a:solidFill>
              </a:rPr>
              <a:pPr/>
              <a:t>03/04/2018</a:t>
            </a:fld>
            <a:endParaRPr lang="es-E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6ADE32F-D7DB-48FF-82AE-FDAC13CE46AF}" type="slidenum">
              <a:rPr lang="es-ES" smtClean="0"/>
              <a:pPr/>
              <a:t>‹Nº›</a:t>
            </a:fld>
            <a:endParaRPr lang="es-ES" dirty="0"/>
          </a:p>
        </p:txBody>
      </p:sp>
    </p:spTree>
    <p:extLst>
      <p:ext uri="{BB962C8B-B14F-4D97-AF65-F5344CB8AC3E}">
        <p14:creationId xmlns:p14="http://schemas.microsoft.com/office/powerpoint/2010/main" val="66922929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94F3892-E480-43A5-8050-48808DD5AFBD}" type="datetimeFigureOut">
              <a:rPr lang="es-ES" smtClean="0">
                <a:solidFill>
                  <a:srgbClr val="575F6D"/>
                </a:solidFill>
              </a:rPr>
              <a:pPr/>
              <a:t>03/04/2018</a:t>
            </a:fld>
            <a:endParaRPr lang="es-E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9C35E0B-52C8-495A-AC8C-EC90D3FBD958}" type="slidenum">
              <a:rPr lang="es-ES" smtClean="0"/>
              <a:pPr/>
              <a:t>‹Nº›</a:t>
            </a:fld>
            <a:endParaRPr lang="es-ES" dirty="0"/>
          </a:p>
        </p:txBody>
      </p:sp>
    </p:spTree>
    <p:extLst>
      <p:ext uri="{BB962C8B-B14F-4D97-AF65-F5344CB8AC3E}">
        <p14:creationId xmlns:p14="http://schemas.microsoft.com/office/powerpoint/2010/main" val="511387403"/>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useBgFill="1">
        <p:nvSpPr>
          <p:cNvPr id="8" name="7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28" name="21 Marcador de título"/>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s-ES" altLang="es-ES"/>
              <a:t>Haga clic para modificar el estilo de título del patrón</a:t>
            </a:r>
            <a:endParaRPr lang="en-US" altLang="es-ES"/>
          </a:p>
        </p:txBody>
      </p:sp>
      <p:sp>
        <p:nvSpPr>
          <p:cNvPr id="1029" name="12 Marcador de texto"/>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fld id="{9B67BFDA-52F4-4395-B6A8-BCBF76B800B1}" type="datetimeFigureOut">
              <a:rPr lang="es-ES">
                <a:solidFill>
                  <a:srgbClr val="E9E5DC"/>
                </a:solidFill>
              </a:rPr>
              <a:pPr>
                <a:defRPr/>
              </a:pPr>
              <a:t>03/04/2018</a:t>
            </a:fld>
            <a:endParaRPr lang="es-ES" dirty="0">
              <a:solidFill>
                <a:srgbClr val="E9E5DC"/>
              </a:solidFill>
            </a:endParaRPr>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fontAlgn="auto" latinLnBrk="0" hangingPunct="1">
              <a:spcBef>
                <a:spcPts val="0"/>
              </a:spcBef>
              <a:spcAft>
                <a:spcPts val="0"/>
              </a:spcAft>
              <a:defRPr kumimoji="0" sz="1400">
                <a:solidFill>
                  <a:schemeClr val="tx2"/>
                </a:solidFill>
                <a:latin typeface="+mn-lt"/>
                <a:cs typeface="+mn-cs"/>
              </a:defRPr>
            </a:lvl1pPr>
          </a:lstStyle>
          <a:p>
            <a:pPr>
              <a:defRPr/>
            </a:pPr>
            <a:endParaRPr lang="es-ES" dirty="0">
              <a:solidFill>
                <a:srgbClr val="E9E5DC"/>
              </a:solidFill>
            </a:endParaRPr>
          </a:p>
        </p:txBody>
      </p:sp>
      <p:sp>
        <p:nvSpPr>
          <p:cNvPr id="23" name="22 Marcador de número de diapositiva"/>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fontAlgn="auto" latinLnBrk="0" hangingPunct="1">
              <a:spcBef>
                <a:spcPts val="0"/>
              </a:spcBef>
              <a:spcAft>
                <a:spcPts val="0"/>
              </a:spcAft>
              <a:defRPr kumimoji="0" sz="1400">
                <a:solidFill>
                  <a:srgbClr val="FFFFFF"/>
                </a:solidFill>
                <a:latin typeface="+mj-lt"/>
                <a:ea typeface="+mj-ea"/>
                <a:cs typeface="+mj-cs"/>
              </a:defRPr>
            </a:lvl1pPr>
          </a:lstStyle>
          <a:p>
            <a:pPr>
              <a:defRPr/>
            </a:pPr>
            <a:fld id="{C0ECFB0B-66B6-47F2-AAB9-A247855E674F}" type="slidenum">
              <a:rPr lang="es-ES"/>
              <a:pPr>
                <a:defRPr/>
              </a:pPr>
              <a:t>‹Nº›</a:t>
            </a:fld>
            <a:endParaRPr lang="es-ES" dirty="0"/>
          </a:p>
        </p:txBody>
      </p:sp>
    </p:spTree>
    <p:extLst>
      <p:ext uri="{BB962C8B-B14F-4D97-AF65-F5344CB8AC3E}">
        <p14:creationId xmlns:p14="http://schemas.microsoft.com/office/powerpoint/2010/main" val="412627809"/>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useBgFill="1">
        <p:nvSpPr>
          <p:cNvPr id="8" name="7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28" name="21 Marcador de título"/>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s-ES" altLang="es-ES"/>
              <a:t>Haga clic para modificar el estilo de título del patrón</a:t>
            </a:r>
            <a:endParaRPr lang="en-US" altLang="es-ES"/>
          </a:p>
        </p:txBody>
      </p:sp>
      <p:sp>
        <p:nvSpPr>
          <p:cNvPr id="1029" name="12 Marcador de texto"/>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fld id="{9B67BFDA-52F4-4395-B6A8-BCBF76B800B1}" type="datetimeFigureOut">
              <a:rPr lang="es-ES">
                <a:solidFill>
                  <a:srgbClr val="E9E5DC"/>
                </a:solidFill>
              </a:rPr>
              <a:pPr>
                <a:defRPr/>
              </a:pPr>
              <a:t>03/04/2018</a:t>
            </a:fld>
            <a:endParaRPr lang="es-ES" dirty="0">
              <a:solidFill>
                <a:srgbClr val="E9E5DC"/>
              </a:solidFill>
            </a:endParaRPr>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fontAlgn="auto" latinLnBrk="0" hangingPunct="1">
              <a:spcBef>
                <a:spcPts val="0"/>
              </a:spcBef>
              <a:spcAft>
                <a:spcPts val="0"/>
              </a:spcAft>
              <a:defRPr kumimoji="0" sz="1400">
                <a:solidFill>
                  <a:schemeClr val="tx2"/>
                </a:solidFill>
                <a:latin typeface="+mn-lt"/>
                <a:cs typeface="+mn-cs"/>
              </a:defRPr>
            </a:lvl1pPr>
          </a:lstStyle>
          <a:p>
            <a:pPr>
              <a:defRPr/>
            </a:pPr>
            <a:endParaRPr lang="es-ES" dirty="0">
              <a:solidFill>
                <a:srgbClr val="E9E5DC"/>
              </a:solidFill>
            </a:endParaRPr>
          </a:p>
        </p:txBody>
      </p:sp>
      <p:sp>
        <p:nvSpPr>
          <p:cNvPr id="23" name="22 Marcador de número de diapositiva"/>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fontAlgn="auto" latinLnBrk="0" hangingPunct="1">
              <a:spcBef>
                <a:spcPts val="0"/>
              </a:spcBef>
              <a:spcAft>
                <a:spcPts val="0"/>
              </a:spcAft>
              <a:defRPr kumimoji="0" sz="1400">
                <a:solidFill>
                  <a:srgbClr val="FFFFFF"/>
                </a:solidFill>
                <a:latin typeface="+mj-lt"/>
                <a:ea typeface="+mj-ea"/>
                <a:cs typeface="+mj-cs"/>
              </a:defRPr>
            </a:lvl1pPr>
          </a:lstStyle>
          <a:p>
            <a:pPr>
              <a:defRPr/>
            </a:pPr>
            <a:fld id="{C0ECFB0B-66B6-47F2-AAB9-A247855E674F}" type="slidenum">
              <a:rPr lang="es-ES"/>
              <a:pPr>
                <a:defRPr/>
              </a:pPr>
              <a:t>‹Nº›</a:t>
            </a:fld>
            <a:endParaRPr lang="es-ES" dirty="0"/>
          </a:p>
        </p:txBody>
      </p:sp>
    </p:spTree>
    <p:extLst>
      <p:ext uri="{BB962C8B-B14F-4D97-AF65-F5344CB8AC3E}">
        <p14:creationId xmlns:p14="http://schemas.microsoft.com/office/powerpoint/2010/main" val="149636781"/>
      </p:ext>
    </p:extLst>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useBgFill="1">
        <p:nvSpPr>
          <p:cNvPr id="8" name="7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28" name="21 Marcador de título"/>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s-ES" altLang="es-ES"/>
              <a:t>Haga clic para modificar el estilo de título del patrón</a:t>
            </a:r>
            <a:endParaRPr lang="en-US" altLang="es-ES"/>
          </a:p>
        </p:txBody>
      </p:sp>
      <p:sp>
        <p:nvSpPr>
          <p:cNvPr id="1029" name="12 Marcador de texto"/>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fld id="{9B67BFDA-52F4-4395-B6A8-BCBF76B800B1}" type="datetimeFigureOut">
              <a:rPr lang="es-ES">
                <a:solidFill>
                  <a:srgbClr val="E9E5DC"/>
                </a:solidFill>
              </a:rPr>
              <a:pPr>
                <a:defRPr/>
              </a:pPr>
              <a:t>03/04/2018</a:t>
            </a:fld>
            <a:endParaRPr lang="es-ES" dirty="0">
              <a:solidFill>
                <a:srgbClr val="E9E5DC"/>
              </a:solidFill>
            </a:endParaRPr>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fontAlgn="auto" latinLnBrk="0" hangingPunct="1">
              <a:spcBef>
                <a:spcPts val="0"/>
              </a:spcBef>
              <a:spcAft>
                <a:spcPts val="0"/>
              </a:spcAft>
              <a:defRPr kumimoji="0" sz="1400">
                <a:solidFill>
                  <a:schemeClr val="tx2"/>
                </a:solidFill>
                <a:latin typeface="+mn-lt"/>
                <a:cs typeface="+mn-cs"/>
              </a:defRPr>
            </a:lvl1pPr>
          </a:lstStyle>
          <a:p>
            <a:pPr>
              <a:defRPr/>
            </a:pPr>
            <a:endParaRPr lang="es-ES" dirty="0">
              <a:solidFill>
                <a:srgbClr val="E9E5DC"/>
              </a:solidFill>
            </a:endParaRPr>
          </a:p>
        </p:txBody>
      </p:sp>
      <p:sp>
        <p:nvSpPr>
          <p:cNvPr id="23" name="22 Marcador de número de diapositiva"/>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fontAlgn="auto" latinLnBrk="0" hangingPunct="1">
              <a:spcBef>
                <a:spcPts val="0"/>
              </a:spcBef>
              <a:spcAft>
                <a:spcPts val="0"/>
              </a:spcAft>
              <a:defRPr kumimoji="0" sz="1400">
                <a:solidFill>
                  <a:srgbClr val="FFFFFF"/>
                </a:solidFill>
                <a:latin typeface="+mj-lt"/>
                <a:ea typeface="+mj-ea"/>
                <a:cs typeface="+mj-cs"/>
              </a:defRPr>
            </a:lvl1pPr>
          </a:lstStyle>
          <a:p>
            <a:pPr>
              <a:defRPr/>
            </a:pPr>
            <a:fld id="{C0ECFB0B-66B6-47F2-AAB9-A247855E674F}" type="slidenum">
              <a:rPr lang="es-ES"/>
              <a:pPr>
                <a:defRPr/>
              </a:pPr>
              <a:t>‹Nº›</a:t>
            </a:fld>
            <a:endParaRPr lang="es-ES" dirty="0"/>
          </a:p>
        </p:txBody>
      </p:sp>
    </p:spTree>
    <p:extLst>
      <p:ext uri="{BB962C8B-B14F-4D97-AF65-F5344CB8AC3E}">
        <p14:creationId xmlns:p14="http://schemas.microsoft.com/office/powerpoint/2010/main" val="3686638133"/>
      </p:ext>
    </p:extLst>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9D998F"/>
            </a:gs>
            <a:gs pos="50000">
              <a:srgbClr val="D6D1C4"/>
            </a:gs>
            <a:gs pos="100000">
              <a:srgbClr val="F0E9D8"/>
            </a:gs>
          </a:gsLst>
          <a:lin ang="16200000" scaled="1"/>
        </a:gradFill>
        <a:effectLst/>
      </p:bgPr>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8" name="7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28" name="21 Marcador de título"/>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s-ES" altLang="es-ES"/>
              <a:t>Haga clic para modificar el estilo de título del patrón</a:t>
            </a:r>
            <a:endParaRPr lang="en-US" altLang="es-ES"/>
          </a:p>
        </p:txBody>
      </p:sp>
      <p:sp>
        <p:nvSpPr>
          <p:cNvPr id="1029" name="12 Marcador de texto"/>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fontAlgn="base">
              <a:spcBef>
                <a:spcPct val="0"/>
              </a:spcBef>
              <a:spcAft>
                <a:spcPct val="0"/>
              </a:spcAft>
              <a:defRPr/>
            </a:pPr>
            <a:fld id="{9D9A53C3-CA39-4DF2-9DEC-3D218B32F6C0}" type="datetimeFigureOut">
              <a:rPr lang="es-ES">
                <a:solidFill>
                  <a:srgbClr val="696464"/>
                </a:solidFill>
                <a:latin typeface="Arial" charset="0"/>
                <a:cs typeface="Arial" charset="0"/>
              </a:rPr>
              <a:pPr fontAlgn="base">
                <a:spcBef>
                  <a:spcPct val="0"/>
                </a:spcBef>
                <a:spcAft>
                  <a:spcPct val="0"/>
                </a:spcAft>
                <a:defRPr/>
              </a:pPr>
              <a:t>03/04/2018</a:t>
            </a:fld>
            <a:endParaRPr lang="es-ES" dirty="0">
              <a:solidFill>
                <a:srgbClr val="696464"/>
              </a:solidFill>
              <a:latin typeface="Arial" charset="0"/>
              <a:cs typeface="Arial" charset="0"/>
            </a:endParaRPr>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fontAlgn="base">
              <a:spcBef>
                <a:spcPct val="0"/>
              </a:spcBef>
              <a:spcAft>
                <a:spcPct val="0"/>
              </a:spcAft>
              <a:defRPr/>
            </a:pPr>
            <a:endParaRPr lang="es-ES" dirty="0">
              <a:solidFill>
                <a:srgbClr val="696464"/>
              </a:solidFill>
              <a:latin typeface="Arial" charset="0"/>
              <a:cs typeface="Arial" charset="0"/>
            </a:endParaRPr>
          </a:p>
        </p:txBody>
      </p:sp>
      <p:sp>
        <p:nvSpPr>
          <p:cNvPr id="23" name="22 Marcador de número de diapositiva"/>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fontAlgn="base">
              <a:spcBef>
                <a:spcPct val="0"/>
              </a:spcBef>
              <a:spcAft>
                <a:spcPct val="0"/>
              </a:spcAft>
              <a:defRPr/>
            </a:pPr>
            <a:fld id="{062A937A-CCF8-49D9-8F7C-9211CC6B65B9}"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1574801411"/>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alibri" pitchFamily="34" charset="0"/>
        </a:defRPr>
      </a:lvl2pPr>
      <a:lvl3pPr algn="l" rtl="0" eaLnBrk="0" fontAlgn="base" hangingPunct="0">
        <a:spcBef>
          <a:spcPct val="0"/>
        </a:spcBef>
        <a:spcAft>
          <a:spcPct val="0"/>
        </a:spcAft>
        <a:defRPr sz="4000">
          <a:solidFill>
            <a:schemeClr val="tx2"/>
          </a:solidFill>
          <a:latin typeface="Calibri" pitchFamily="34" charset="0"/>
        </a:defRPr>
      </a:lvl3pPr>
      <a:lvl4pPr algn="l" rtl="0" eaLnBrk="0" fontAlgn="base" hangingPunct="0">
        <a:spcBef>
          <a:spcPct val="0"/>
        </a:spcBef>
        <a:spcAft>
          <a:spcPct val="0"/>
        </a:spcAft>
        <a:defRPr sz="4000">
          <a:solidFill>
            <a:schemeClr val="tx2"/>
          </a:solidFill>
          <a:latin typeface="Calibri" pitchFamily="34" charset="0"/>
        </a:defRPr>
      </a:lvl4pPr>
      <a:lvl5pPr algn="l" rtl="0" eaLnBrk="0" fontAlgn="base" hangingPunct="0">
        <a:spcBef>
          <a:spcPct val="0"/>
        </a:spcBef>
        <a:spcAft>
          <a:spcPct val="0"/>
        </a:spcAft>
        <a:defRPr sz="4000">
          <a:solidFill>
            <a:schemeClr val="tx2"/>
          </a:solidFill>
          <a:latin typeface="Calibri"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106.xml"/></Relationships>
</file>

<file path=ppt/slides/_rels/slide7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106.xml"/></Relationships>
</file>

<file path=ppt/slides/_rels/slide7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106.xml"/></Relationships>
</file>

<file path=ppt/slides/_rels/slide7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106.xml"/></Relationships>
</file>

<file path=ppt/slides/_rels/slide7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0.xml"/><Relationship Id="rId1" Type="http://schemas.openxmlformats.org/officeDocument/2006/relationships/slideLayout" Target="../slideLayouts/slideLayout106.xml"/></Relationships>
</file>

<file path=ppt/slides/_rels/slide7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106.xml"/></Relationships>
</file>

<file path=ppt/slides/_rels/slide7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106.xml"/></Relationships>
</file>

<file path=ppt/slides/_rels/slide7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106.xml"/></Relationships>
</file>

<file path=ppt/slides/_rels/slide7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4.xml"/><Relationship Id="rId1" Type="http://schemas.openxmlformats.org/officeDocument/2006/relationships/slideLayout" Target="../slideLayouts/slideLayout106.xml"/></Relationships>
</file>

<file path=ppt/slides/_rels/slide8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106.xml"/></Relationships>
</file>

<file path=ppt/slides/_rels/slide8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106.xml"/></Relationships>
</file>

<file path=ppt/slides/_rels/slide8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106.xml"/></Relationships>
</file>

<file path=ppt/slides/_rels/slide8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8.xml"/><Relationship Id="rId1" Type="http://schemas.openxmlformats.org/officeDocument/2006/relationships/slideLayout" Target="../slideLayouts/slideLayout106.xml"/></Relationships>
</file>

<file path=ppt/slides/_rels/slide8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9.xml"/><Relationship Id="rId1" Type="http://schemas.openxmlformats.org/officeDocument/2006/relationships/slideLayout" Target="../slideLayouts/slideLayout106.xml"/></Relationships>
</file>

<file path=ppt/slides/_rels/slide8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10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128.xml"/></Relationships>
</file>

<file path=ppt/slides/_rels/slide9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28.xml"/></Relationships>
</file>

<file path=ppt/slides/_rels/slide9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128.xml"/></Relationships>
</file>

<file path=ppt/slides/_rels/slide9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128.xml"/></Relationships>
</file>

<file path=ppt/slides/_rels/slide9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128.xml"/></Relationships>
</file>

<file path=ppt/slides/_rels/slide9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28.xml"/></Relationships>
</file>

<file path=ppt/slides/_rels/slide9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40.xml"/></Relationships>
</file>

<file path=ppt/slides/_rels/slide9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40.xml"/></Relationships>
</file>

<file path=ppt/slides/_rels/slide9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17.xml"/></Relationships>
</file>

<file path=ppt/slides/_rels/slide10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117.xml"/></Relationships>
</file>

<file path=ppt/slides/_rels/slide10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117.xml"/></Relationships>
</file>

<file path=ppt/slides/_rels/slide10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17.xml"/></Relationships>
</file>

<file path=ppt/slides/_rels/slide10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117.xml"/></Relationships>
</file>

<file path=ppt/slides/_rels/slide10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5.xml"/><Relationship Id="rId1" Type="http://schemas.openxmlformats.org/officeDocument/2006/relationships/slideLayout" Target="../slideLayouts/slideLayout11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40.xml"/></Relationships>
</file>

<file path=ppt/slides/_rels/slide10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40.xml"/></Relationships>
</file>

<file path=ppt/slides/_rels/slide10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40.xml"/></Relationships>
</file>

<file path=ppt/slides/_rels/slide11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9.xml"/><Relationship Id="rId1" Type="http://schemas.openxmlformats.org/officeDocument/2006/relationships/slideLayout" Target="../slideLayouts/slideLayout40.xml"/></Relationships>
</file>

<file path=ppt/slides/_rels/slide11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0.xml"/><Relationship Id="rId1" Type="http://schemas.openxmlformats.org/officeDocument/2006/relationships/slideLayout" Target="../slideLayouts/slideLayout40.xml"/></Relationships>
</file>

<file path=ppt/slides/_rels/slide11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1.xml"/><Relationship Id="rId1" Type="http://schemas.openxmlformats.org/officeDocument/2006/relationships/slideLayout" Target="../slideLayouts/slideLayout40.xml"/></Relationships>
</file>

<file path=ppt/slides/_rels/slide11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2.xml"/><Relationship Id="rId1" Type="http://schemas.openxmlformats.org/officeDocument/2006/relationships/slideLayout" Target="../slideLayouts/slideLayout40.xml"/></Relationships>
</file>

<file path=ppt/slides/_rels/slide11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3.xml"/><Relationship Id="rId1" Type="http://schemas.openxmlformats.org/officeDocument/2006/relationships/slideLayout" Target="../slideLayouts/slideLayout40.xml"/></Relationships>
</file>

<file path=ppt/slides/_rels/slide11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4.xml"/><Relationship Id="rId1" Type="http://schemas.openxmlformats.org/officeDocument/2006/relationships/slideLayout" Target="../slideLayouts/slideLayout40.xml"/></Relationships>
</file>

<file path=ppt/slides/_rels/slide11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40.xml"/></Relationships>
</file>

<file path=ppt/slides/_rels/slide11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40.xml"/></Relationships>
</file>

<file path=ppt/slides/_rels/slide11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7.xml"/><Relationship Id="rId1" Type="http://schemas.openxmlformats.org/officeDocument/2006/relationships/slideLayout" Target="../slideLayouts/slideLayout40.xml"/></Relationships>
</file>

<file path=ppt/slides/_rels/slide11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8.xml"/><Relationship Id="rId1" Type="http://schemas.openxmlformats.org/officeDocument/2006/relationships/slideLayout" Target="../slideLayouts/slideLayout40.xml"/></Relationships>
</file>

<file path=ppt/slides/_rels/slide12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9.xml"/><Relationship Id="rId1" Type="http://schemas.openxmlformats.org/officeDocument/2006/relationships/slideLayout" Target="../slideLayouts/slideLayout40.xml"/></Relationships>
</file>

<file path=ppt/slides/_rels/slide12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0.xml"/><Relationship Id="rId1" Type="http://schemas.openxmlformats.org/officeDocument/2006/relationships/slideLayout" Target="../slideLayouts/slideLayout40.xml"/></Relationships>
</file>

<file path=ppt/slides/_rels/slide12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1.xml"/><Relationship Id="rId1" Type="http://schemas.openxmlformats.org/officeDocument/2006/relationships/slideLayout" Target="../slideLayouts/slideLayout40.xml"/></Relationships>
</file>

<file path=ppt/slides/_rels/slide12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2.xml"/><Relationship Id="rId1" Type="http://schemas.openxmlformats.org/officeDocument/2006/relationships/slideLayout" Target="../slideLayouts/slideLayout51.xml"/></Relationships>
</file>

<file path=ppt/slides/_rels/slide12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3.xml"/><Relationship Id="rId1" Type="http://schemas.openxmlformats.org/officeDocument/2006/relationships/slideLayout" Target="../slideLayouts/slideLayout51.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4.xml"/><Relationship Id="rId1" Type="http://schemas.openxmlformats.org/officeDocument/2006/relationships/slideLayout" Target="../slideLayouts/slideLayout51.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5.xml"/><Relationship Id="rId1" Type="http://schemas.openxmlformats.org/officeDocument/2006/relationships/slideLayout" Target="../slideLayouts/slideLayout51.xml"/></Relationships>
</file>

<file path=ppt/slides/_rels/slide1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6.xml"/><Relationship Id="rId1" Type="http://schemas.openxmlformats.org/officeDocument/2006/relationships/slideLayout" Target="../slideLayouts/slideLayout51.xml"/></Relationships>
</file>

<file path=ppt/slides/_rels/slide1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7.xml"/><Relationship Id="rId1" Type="http://schemas.openxmlformats.org/officeDocument/2006/relationships/slideLayout" Target="../slideLayouts/slideLayout5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8.xml"/><Relationship Id="rId1" Type="http://schemas.openxmlformats.org/officeDocument/2006/relationships/slideLayout" Target="../slideLayouts/slideLayout73.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9.xml"/><Relationship Id="rId1" Type="http://schemas.openxmlformats.org/officeDocument/2006/relationships/slideLayout" Target="../slideLayouts/slideLayout73.xml"/></Relationships>
</file>

<file path=ppt/slides/_rels/slide13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00.xml"/><Relationship Id="rId1" Type="http://schemas.openxmlformats.org/officeDocument/2006/relationships/slideLayout" Target="../slideLayouts/slideLayout73.xml"/></Relationships>
</file>

<file path=ppt/slides/_rels/slide1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01.xml"/><Relationship Id="rId1" Type="http://schemas.openxmlformats.org/officeDocument/2006/relationships/slideLayout" Target="../slideLayouts/slideLayout73.xml"/></Relationships>
</file>

<file path=ppt/slides/_rels/slide13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2.xml"/><Relationship Id="rId1" Type="http://schemas.openxmlformats.org/officeDocument/2006/relationships/slideLayout" Target="../slideLayouts/slideLayout84.xml"/></Relationships>
</file>

<file path=ppt/slides/_rels/slide13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3.xml"/><Relationship Id="rId1" Type="http://schemas.openxmlformats.org/officeDocument/2006/relationships/slideLayout" Target="../slideLayouts/slideLayout84.xml"/></Relationships>
</file>

<file path=ppt/slides/_rels/slide13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4.xml"/><Relationship Id="rId1" Type="http://schemas.openxmlformats.org/officeDocument/2006/relationships/slideLayout" Target="../slideLayouts/slideLayout84.xml"/></Relationships>
</file>

<file path=ppt/slides/_rels/slide13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5.xml"/><Relationship Id="rId1" Type="http://schemas.openxmlformats.org/officeDocument/2006/relationships/slideLayout" Target="../slideLayouts/slideLayout84.xml"/></Relationships>
</file>

<file path=ppt/slides/_rels/slide13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6.xml"/><Relationship Id="rId1" Type="http://schemas.openxmlformats.org/officeDocument/2006/relationships/slideLayout" Target="../slideLayouts/slideLayout84.xml"/></Relationships>
</file>

<file path=ppt/slides/_rels/slide14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7.xml"/><Relationship Id="rId1" Type="http://schemas.openxmlformats.org/officeDocument/2006/relationships/slideLayout" Target="../slideLayouts/slideLayout84.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4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8.xml"/><Relationship Id="rId1" Type="http://schemas.openxmlformats.org/officeDocument/2006/relationships/slideLayout" Target="../slideLayouts/slideLayout95.xml"/></Relationships>
</file>

<file path=ppt/slides/_rels/slide14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9.xml"/><Relationship Id="rId1" Type="http://schemas.openxmlformats.org/officeDocument/2006/relationships/slideLayout" Target="../slideLayouts/slideLayout95.xml"/></Relationships>
</file>

<file path=ppt/slides/_rels/slide14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10.xml"/><Relationship Id="rId1" Type="http://schemas.openxmlformats.org/officeDocument/2006/relationships/slideLayout" Target="../slideLayouts/slideLayout95.xml"/></Relationships>
</file>

<file path=ppt/slides/_rels/slide14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1.xml"/><Relationship Id="rId1" Type="http://schemas.openxmlformats.org/officeDocument/2006/relationships/slideLayout" Target="../slideLayouts/slideLayout9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2.xml"/><Relationship Id="rId1" Type="http://schemas.openxmlformats.org/officeDocument/2006/relationships/slideLayout" Target="../slideLayouts/slideLayout95.xml"/></Relationships>
</file>

<file path=ppt/slides/_rels/slide15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3.xml"/><Relationship Id="rId1" Type="http://schemas.openxmlformats.org/officeDocument/2006/relationships/slideLayout" Target="../slideLayouts/slideLayout95.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53.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4.xml"/><Relationship Id="rId1" Type="http://schemas.openxmlformats.org/officeDocument/2006/relationships/slideLayout" Target="../slideLayouts/slideLayout95.xml"/></Relationships>
</file>

<file path=ppt/slides/_rels/slide15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5.xml"/><Relationship Id="rId1" Type="http://schemas.openxmlformats.org/officeDocument/2006/relationships/slideLayout" Target="../slideLayouts/slideLayout95.xml"/></Relationships>
</file>

<file path=ppt/slides/_rels/slide155.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6.xml"/><Relationship Id="rId1" Type="http://schemas.openxmlformats.org/officeDocument/2006/relationships/slideLayout" Target="../slideLayouts/slideLayout95.xml"/></Relationships>
</file>

<file path=ppt/slides/_rels/slide156.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7.xml"/><Relationship Id="rId1" Type="http://schemas.openxmlformats.org/officeDocument/2006/relationships/slideLayout" Target="../slideLayouts/slideLayout95.xml"/></Relationships>
</file>

<file path=ppt/slides/_rels/slide15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8.xml"/><Relationship Id="rId1" Type="http://schemas.openxmlformats.org/officeDocument/2006/relationships/slideLayout" Target="../slideLayouts/slideLayout95.xml"/></Relationships>
</file>

<file path=ppt/slides/_rels/slide158.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9.xml"/><Relationship Id="rId1" Type="http://schemas.openxmlformats.org/officeDocument/2006/relationships/slideLayout" Target="../slideLayouts/slideLayout95.xml"/></Relationships>
</file>

<file path=ppt/slides/_rels/slide159.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20.xml"/><Relationship Id="rId1" Type="http://schemas.openxmlformats.org/officeDocument/2006/relationships/slideLayout" Target="../slideLayouts/slideLayout95.xml"/></Relationships>
</file>

<file path=ppt/slides/_rels/slide160.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21.xml"/><Relationship Id="rId1" Type="http://schemas.openxmlformats.org/officeDocument/2006/relationships/slideLayout" Target="../slideLayouts/slideLayout95.xml"/></Relationships>
</file>

<file path=ppt/slides/_rels/slide161.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22.xml"/><Relationship Id="rId1" Type="http://schemas.openxmlformats.org/officeDocument/2006/relationships/slideLayout" Target="../slideLayouts/slideLayout95.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23.xml"/><Relationship Id="rId1" Type="http://schemas.openxmlformats.org/officeDocument/2006/relationships/slideLayout" Target="../slideLayouts/slideLayout95.xml"/></Relationships>
</file>

<file path=ppt/slides/_rels/slide164.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24.xml"/><Relationship Id="rId1" Type="http://schemas.openxmlformats.org/officeDocument/2006/relationships/slideLayout" Target="../slideLayouts/slideLayout95.xml"/></Relationships>
</file>

<file path=ppt/slides/_rels/slide165.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5.xml"/><Relationship Id="rId1" Type="http://schemas.openxmlformats.org/officeDocument/2006/relationships/slideLayout" Target="../slideLayouts/slideLayout95.xml"/></Relationships>
</file>

<file path=ppt/slides/_rels/slide166.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6.xml"/><Relationship Id="rId1" Type="http://schemas.openxmlformats.org/officeDocument/2006/relationships/slideLayout" Target="../slideLayouts/slideLayout95.xml"/></Relationships>
</file>

<file path=ppt/slides/_rels/slide167.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7.xml"/><Relationship Id="rId1" Type="http://schemas.openxmlformats.org/officeDocument/2006/relationships/slideLayout" Target="../slideLayouts/slideLayout95.xml"/></Relationships>
</file>

<file path=ppt/slides/_rels/slide168.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8.xml"/><Relationship Id="rId1" Type="http://schemas.openxmlformats.org/officeDocument/2006/relationships/slideLayout" Target="../slideLayouts/slideLayout95.xml"/></Relationships>
</file>

<file path=ppt/slides/_rels/slide169.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9.xml"/><Relationship Id="rId1" Type="http://schemas.openxmlformats.org/officeDocument/2006/relationships/slideLayout" Target="../slideLayouts/slideLayout95.xml"/></Relationships>
</file>

<file path=ppt/slides/_rels/slide170.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30.xml"/><Relationship Id="rId1" Type="http://schemas.openxmlformats.org/officeDocument/2006/relationships/slideLayout" Target="../slideLayouts/slideLayout95.xml"/></Relationships>
</file>

<file path=ppt/slides/_rels/slide171.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31.xml"/><Relationship Id="rId1" Type="http://schemas.openxmlformats.org/officeDocument/2006/relationships/slideLayout" Target="../slideLayouts/slideLayout95.xml"/></Relationships>
</file>

<file path=ppt/slides/_rels/slide172.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32.xml"/><Relationship Id="rId1" Type="http://schemas.openxmlformats.org/officeDocument/2006/relationships/slideLayout" Target="../slideLayouts/slideLayout95.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37.xml"/><Relationship Id="rId1" Type="http://schemas.openxmlformats.org/officeDocument/2006/relationships/slideLayout" Target="../slideLayouts/slideLayout7.xml"/><Relationship Id="rId4" Type="http://schemas.openxmlformats.org/officeDocument/2006/relationships/image" Target="../media/image139.jpg"/></Relationships>
</file>

<file path=ppt/slides/_rels/slide181.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40.xml"/><Relationship Id="rId1" Type="http://schemas.openxmlformats.org/officeDocument/2006/relationships/slideLayout" Target="../slideLayouts/slideLayout62.xml"/></Relationships>
</file>

<file path=ppt/slides/_rels/slide184.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41.xml"/><Relationship Id="rId1" Type="http://schemas.openxmlformats.org/officeDocument/2006/relationships/slideLayout" Target="../slideLayouts/slideLayout62.xml"/></Relationships>
</file>

<file path=ppt/slides/_rels/slide185.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42.xml"/><Relationship Id="rId1" Type="http://schemas.openxmlformats.org/officeDocument/2006/relationships/slideLayout" Target="../slideLayouts/slideLayout62.xml"/></Relationships>
</file>

<file path=ppt/slides/_rels/slide186.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43.xml"/><Relationship Id="rId1" Type="http://schemas.openxmlformats.org/officeDocument/2006/relationships/slideLayout" Target="../slideLayouts/slideLayout6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44.xml"/><Relationship Id="rId1" Type="http://schemas.openxmlformats.org/officeDocument/2006/relationships/slideLayout" Target="../slideLayouts/slideLayout139.xml"/></Relationships>
</file>

<file path=ppt/slides/_rels/slide189.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45.xml"/><Relationship Id="rId1" Type="http://schemas.openxmlformats.org/officeDocument/2006/relationships/slideLayout" Target="../slideLayouts/slideLayout139.xml"/></Relationships>
</file>

<file path=ppt/slides/_rels/slide190.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6.xml"/><Relationship Id="rId1" Type="http://schemas.openxmlformats.org/officeDocument/2006/relationships/slideLayout" Target="../slideLayouts/slideLayout139.xml"/></Relationships>
</file>

<file path=ppt/slides/_rels/slide191.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47.xml"/><Relationship Id="rId1" Type="http://schemas.openxmlformats.org/officeDocument/2006/relationships/slideLayout" Target="../slideLayouts/slideLayout139.xml"/></Relationships>
</file>

<file path=ppt/slides/_rels/slide192.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48.xml"/><Relationship Id="rId1" Type="http://schemas.openxmlformats.org/officeDocument/2006/relationships/slideLayout" Target="../slideLayouts/slideLayout139.xml"/></Relationships>
</file>

<file path=ppt/slides/_rels/slide193.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49.xml"/><Relationship Id="rId1" Type="http://schemas.openxmlformats.org/officeDocument/2006/relationships/slideLayout" Target="../slideLayouts/slideLayout139.xml"/></Relationships>
</file>

<file path=ppt/slides/_rels/slide194.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50.xml"/><Relationship Id="rId1" Type="http://schemas.openxmlformats.org/officeDocument/2006/relationships/slideLayout" Target="../slideLayouts/slideLayout139.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124200"/>
            <a:ext cx="6172200" cy="808856"/>
          </a:xfrm>
        </p:spPr>
        <p:txBody>
          <a:bodyPr/>
          <a:lstStyle/>
          <a:p>
            <a:r>
              <a:rPr lang="es-ES" dirty="0"/>
              <a:t> </a:t>
            </a:r>
            <a:r>
              <a:rPr lang="es-ES" sz="4400" dirty="0"/>
              <a:t>sobre el paisaje</a:t>
            </a:r>
          </a:p>
        </p:txBody>
      </p:sp>
      <p:sp>
        <p:nvSpPr>
          <p:cNvPr id="3" name="2 Subtítulo"/>
          <p:cNvSpPr>
            <a:spLocks noGrp="1"/>
          </p:cNvSpPr>
          <p:nvPr>
            <p:ph type="subTitle" idx="1"/>
          </p:nvPr>
        </p:nvSpPr>
        <p:spPr/>
        <p:txBody>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3065417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Libro del Génesis el antiguo testamento</a:t>
            </a:r>
          </a:p>
        </p:txBody>
      </p:sp>
      <p:sp>
        <p:nvSpPr>
          <p:cNvPr id="3" name="2 Marcador de contenido"/>
          <p:cNvSpPr>
            <a:spLocks noGrp="1"/>
          </p:cNvSpPr>
          <p:nvPr>
            <p:ph sz="quarter" idx="1"/>
          </p:nvPr>
        </p:nvSpPr>
        <p:spPr/>
        <p:txBody>
          <a:bodyPr/>
          <a:lstStyle/>
          <a:p>
            <a:r>
              <a:rPr lang="es-ES" dirty="0"/>
              <a:t>“ y el Señor planto un huerto al Este del Edén…y salía del Edén un rio para regar el huerto y allí se repartía en cuatro brazos…y el cuarto rio es el Éufrates “ ( Génesis II,8-14 ).símbolo del cuadrado, inspiración básica para el diseño de la jardinería de las civilizaciones centrales.</a:t>
            </a:r>
          </a:p>
          <a:p>
            <a:r>
              <a:rPr lang="es-ES" dirty="0"/>
              <a:t>90 ac. El arco y la bóveda resultaron básicos para la estructuración  de los jardines colgantes de Babilonia.</a:t>
            </a:r>
          </a:p>
          <a:p>
            <a:r>
              <a:rPr lang="es-ES" dirty="0"/>
              <a:t>…el milagroso efecto del riego sobre el mundo muerto, un exuberante oasis verde estructurado con arreglo a criterios de ciencia agrícola….</a:t>
            </a:r>
          </a:p>
        </p:txBody>
      </p:sp>
    </p:spTree>
    <p:extLst>
      <p:ext uri="{BB962C8B-B14F-4D97-AF65-F5344CB8AC3E}">
        <p14:creationId xmlns:p14="http://schemas.microsoft.com/office/powerpoint/2010/main" val="158015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chivohistoricourosariodotorg.files.wordpress.com/2013/11/hanging-gardens-of_2744030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802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opfemmemagazine.files.wordpress.com/2013/09/babilon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705"/>
            <a:ext cx="9299575"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144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árbol fue siempre objeto de veneración.</a:t>
            </a:r>
          </a:p>
          <a:p>
            <a:r>
              <a:rPr lang="es-ES" dirty="0"/>
              <a:t>Los primeros paisajes diseñados correspondientes a las civilizaciones centrales estuvieron ubicados al  Sur de Mesopotamia.</a:t>
            </a:r>
          </a:p>
          <a:p>
            <a:r>
              <a:rPr lang="es-ES" dirty="0"/>
              <a:t>590 ac. Ciro el Grande en el dominio persa, creo jardines ornados con profusión de arboles y flores especialmente de rosas tan venerada y querida por los persas.</a:t>
            </a:r>
          </a:p>
          <a:p>
            <a:r>
              <a:rPr lang="es-ES" dirty="0"/>
              <a:t>Los cuatro ríos de la vida…los cuatro ríos del paraíso.</a:t>
            </a:r>
          </a:p>
          <a:p>
            <a:r>
              <a:rPr lang="es-ES" dirty="0"/>
              <a:t>“ Donde los cipreses que flanquean los canales principales simbolizan la muerte y la eternidad”…</a:t>
            </a:r>
          </a:p>
          <a:p>
            <a:pPr marL="0" indent="0">
              <a:buNone/>
            </a:pPr>
            <a:r>
              <a:rPr lang="es-ES" dirty="0"/>
              <a:t>   … mientras que los arboles frutales la vida y la</a:t>
            </a:r>
          </a:p>
          <a:p>
            <a:pPr marL="0" indent="0">
              <a:buNone/>
            </a:pPr>
            <a:r>
              <a:rPr lang="es-ES" dirty="0"/>
              <a:t>    fertilidad…… </a:t>
            </a:r>
          </a:p>
        </p:txBody>
      </p:sp>
    </p:spTree>
    <p:extLst>
      <p:ext uri="{BB962C8B-B14F-4D97-AF65-F5344CB8AC3E}">
        <p14:creationId xmlns:p14="http://schemas.microsoft.com/office/powerpoint/2010/main" val="3884377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 Imagen" descr="MuslimWom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219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Islam</a:t>
            </a:r>
          </a:p>
        </p:txBody>
      </p:sp>
      <p:sp>
        <p:nvSpPr>
          <p:cNvPr id="3" name="2 Marcador de contenido"/>
          <p:cNvSpPr>
            <a:spLocks noGrp="1"/>
          </p:cNvSpPr>
          <p:nvPr>
            <p:ph sz="quarter" idx="1"/>
          </p:nvPr>
        </p:nvSpPr>
        <p:spPr/>
        <p:txBody>
          <a:bodyPr/>
          <a:lstStyle/>
          <a:p>
            <a:r>
              <a:rPr lang="es-ES" dirty="0"/>
              <a:t>…muy avanzados culturalmente…su subsistencia debida a su elaborado sistema de riego…nómadas procedentes de los desiertos del Sur de Arabia, se dedicaban al pastoreo….</a:t>
            </a:r>
          </a:p>
          <a:p>
            <a:r>
              <a:rPr lang="es-ES" dirty="0"/>
              <a:t>Conquistaron Persia en el año 637….se establecieron en Damasco…en el año 750 en Bagdad.</a:t>
            </a:r>
          </a:p>
          <a:p>
            <a:r>
              <a:rPr lang="es-ES" dirty="0"/>
              <a:t>Desarrollaron todo tipo de ciencias entre ellas la horticultura y la exportación de plantas.</a:t>
            </a:r>
          </a:p>
          <a:p>
            <a:r>
              <a:rPr lang="es-ES" dirty="0"/>
              <a:t>El fundamento y símbolo de la fe musulmana se concreta en el Coran,un influyente código de conducta….  </a:t>
            </a:r>
          </a:p>
        </p:txBody>
      </p:sp>
    </p:spTree>
    <p:extLst>
      <p:ext uri="{BB962C8B-B14F-4D97-AF65-F5344CB8AC3E}">
        <p14:creationId xmlns:p14="http://schemas.microsoft.com/office/powerpoint/2010/main" val="1133176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…redactado por Mahoma  y atribuido por el profeta al propio Ala “ el único Dios”.</a:t>
            </a:r>
          </a:p>
          <a:p>
            <a:r>
              <a:rPr lang="es-ES" i="1" dirty="0"/>
              <a:t>La vida es efímera, gózala mientras puedas hacerlo, pero cumple con unas normas relativamente sencillas, especialmente la de abstinencia, la limpieza, la oración regular y tranquilizadora</a:t>
            </a:r>
            <a:r>
              <a:rPr lang="es-ES" dirty="0"/>
              <a:t>.</a:t>
            </a:r>
          </a:p>
          <a:p>
            <a:r>
              <a:rPr lang="es-ES" dirty="0"/>
              <a:t>El jardín era el Paraíso del Coran,para ellos ( los buenos ) “ los jardines del Edén bajo cuya sombra discurrían los ríos ” para los otros “ el jardín era el lugar para la contemplación y la conversación, en el que el cuerpo y espíritu estaban en reposo y la mente liberada de ideas preconcebidas “ </a:t>
            </a:r>
          </a:p>
          <a:p>
            <a:r>
              <a:rPr lang="es-ES" dirty="0"/>
              <a:t> La arquitectura.</a:t>
            </a:r>
          </a:p>
          <a:p>
            <a:r>
              <a:rPr lang="es-ES" dirty="0"/>
              <a:t>La mezquita, el minarete y el patio ceremonial dominaban. </a:t>
            </a:r>
          </a:p>
        </p:txBody>
      </p:sp>
    </p:spTree>
    <p:extLst>
      <p:ext uri="{BB962C8B-B14F-4D97-AF65-F5344CB8AC3E}">
        <p14:creationId xmlns:p14="http://schemas.microsoft.com/office/powerpoint/2010/main" val="2209594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12423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Islam en España</a:t>
            </a:r>
          </a:p>
        </p:txBody>
      </p:sp>
      <p:sp>
        <p:nvSpPr>
          <p:cNvPr id="3" name="2 Marcador de contenido"/>
          <p:cNvSpPr>
            <a:spLocks noGrp="1"/>
          </p:cNvSpPr>
          <p:nvPr>
            <p:ph sz="quarter" idx="1"/>
          </p:nvPr>
        </p:nvSpPr>
        <p:spPr>
          <a:xfrm>
            <a:off x="457200" y="1600200"/>
            <a:ext cx="7643192" cy="4873752"/>
          </a:xfrm>
        </p:spPr>
        <p:txBody>
          <a:bodyPr/>
          <a:lstStyle/>
          <a:p>
            <a:r>
              <a:rPr lang="es-ES" dirty="0"/>
              <a:t>Andalucía ( la España morisca ) donde esta situada en su mayor parte goza de un clima mediterráneo…</a:t>
            </a:r>
          </a:p>
          <a:p>
            <a:pPr marL="0" indent="0">
              <a:buNone/>
            </a:pPr>
            <a:r>
              <a:rPr lang="es-ES" dirty="0"/>
              <a:t>…mas africano que europeo…territorio árido...pero     junto a la costa y los cauces de los ríos donde existe una vegetación rica….donde predominan en el paisaje la encina, el olivo, el alcornoque y el alamo,el taraje y el chopo….</a:t>
            </a:r>
          </a:p>
          <a:p>
            <a:r>
              <a:rPr lang="es-ES" dirty="0"/>
              <a:t>A partir  del año 750 la España musulmana empieza a  adquirir autentica entidad propia teniendo en cuenta que hasta 1492  no fueron expulsados por los reyes cristianos.   </a:t>
            </a:r>
          </a:p>
        </p:txBody>
      </p:sp>
    </p:spTree>
    <p:extLst>
      <p:ext uri="{BB962C8B-B14F-4D97-AF65-F5344CB8AC3E}">
        <p14:creationId xmlns:p14="http://schemas.microsoft.com/office/powerpoint/2010/main" val="1581714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476672"/>
            <a:ext cx="7920880" cy="5997280"/>
          </a:xfrm>
        </p:spPr>
        <p:txBody>
          <a:bodyPr/>
          <a:lstStyle/>
          <a:p>
            <a:r>
              <a:rPr lang="es-ES" dirty="0"/>
              <a:t>En el valle del Guadalquivir abundaban palacios, casas y jardines. En Córdoba una casa prospera se articulaba en torno a uno o mas patios  ordenados, Las calles eran  estrechas con espacios sombreados comprendidos entre grupos de edificios, sin una alineación definida, esporádicamente  interrumpidos por los minaretes de las mezquitas.</a:t>
            </a:r>
          </a:p>
          <a:p>
            <a:r>
              <a:rPr lang="es-ES" dirty="0"/>
              <a:t>Dentro de la Alhambra en Granada existe una delicada composición de espacios, el complejo no tiene una planta cientifica,en el sentido romano del termino, puesto que para los musulmanes, una simetría demasiado imperiosa podría parecer arrogante y disgustar a Alá.</a:t>
            </a:r>
          </a:p>
          <a:p>
            <a:r>
              <a:rPr lang="es-ES" dirty="0"/>
              <a:t>Los espacios están matemáticamente proporcionados a escala humana. </a:t>
            </a:r>
          </a:p>
        </p:txBody>
      </p:sp>
    </p:spTree>
    <p:extLst>
      <p:ext uri="{BB962C8B-B14F-4D97-AF65-F5344CB8AC3E}">
        <p14:creationId xmlns:p14="http://schemas.microsoft.com/office/powerpoint/2010/main" val="1117979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715200" cy="6213304"/>
          </a:xfrm>
        </p:spPr>
        <p:txBody>
          <a:bodyPr/>
          <a:lstStyle/>
          <a:p>
            <a:r>
              <a:rPr lang="es-ES" dirty="0"/>
              <a:t>Los jardines son una prolongación al aire libre de la arquitectura del edificio.</a:t>
            </a:r>
          </a:p>
          <a:p>
            <a:r>
              <a:rPr lang="es-ES" dirty="0"/>
              <a:t>El Generalife de Granada construido en 1319 como residencia de verano de los reyes nazaríes, emplazado en la cima del Cerro del Sol, prolongación hacia oriente de la Alhambra exclusivamente para disfrute del paisaje.</a:t>
            </a:r>
          </a:p>
          <a:p>
            <a:r>
              <a:rPr lang="es-ES" dirty="0"/>
              <a:t>El Patio de los Cipreses era jardín reservado del harem.</a:t>
            </a:r>
          </a:p>
          <a:p>
            <a:r>
              <a:rPr lang="es-ES" dirty="0"/>
              <a:t>La “escalera acuática” del Generalife que desciende desde la arbolada ladera” aporta aire fresco y  los sentidos se solazan con la visión y el ruido del agua no solo la que cae de los surtidores sino la que circula por un sinnúmero de canalillos.   </a:t>
            </a:r>
          </a:p>
        </p:txBody>
      </p:sp>
    </p:spTree>
    <p:extLst>
      <p:ext uri="{BB962C8B-B14F-4D97-AF65-F5344CB8AC3E}">
        <p14:creationId xmlns:p14="http://schemas.microsoft.com/office/powerpoint/2010/main" val="831765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3 Imagen" descr="Alhambra.-granada_0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5940152" y="6381328"/>
            <a:ext cx="2880320" cy="369332"/>
          </a:xfrm>
          <a:prstGeom prst="rect">
            <a:avLst/>
          </a:prstGeom>
          <a:solidFill>
            <a:schemeClr val="tx2">
              <a:lumMod val="20000"/>
              <a:lumOff val="80000"/>
            </a:schemeClr>
          </a:solidFill>
        </p:spPr>
        <p:txBody>
          <a:bodyPr wrap="square" rtlCol="0">
            <a:spAutoFit/>
          </a:bodyPr>
          <a:lstStyle/>
          <a:p>
            <a:r>
              <a:rPr lang="es-ES" dirty="0"/>
              <a:t>Alhambra de Granada</a:t>
            </a:r>
          </a:p>
        </p:txBody>
      </p:sp>
    </p:spTree>
    <p:extLst>
      <p:ext uri="{BB962C8B-B14F-4D97-AF65-F5344CB8AC3E}">
        <p14:creationId xmlns:p14="http://schemas.microsoft.com/office/powerpoint/2010/main" val="3794006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3 Imagen" descr="Alhambra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6516216" y="6309320"/>
            <a:ext cx="2376264" cy="369332"/>
          </a:xfrm>
          <a:prstGeom prst="rect">
            <a:avLst/>
          </a:prstGeom>
          <a:solidFill>
            <a:schemeClr val="tx2">
              <a:lumMod val="20000"/>
              <a:lumOff val="80000"/>
            </a:schemeClr>
          </a:solidFill>
        </p:spPr>
        <p:txBody>
          <a:bodyPr wrap="square" rtlCol="0">
            <a:spAutoFit/>
          </a:bodyPr>
          <a:lstStyle/>
          <a:p>
            <a:r>
              <a:rPr lang="es-ES" dirty="0"/>
              <a:t>Jardines del Partal</a:t>
            </a:r>
          </a:p>
        </p:txBody>
      </p:sp>
    </p:spTree>
    <p:extLst>
      <p:ext uri="{BB962C8B-B14F-4D97-AF65-F5344CB8AC3E}">
        <p14:creationId xmlns:p14="http://schemas.microsoft.com/office/powerpoint/2010/main" val="3036900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 Imagen" descr="Alhambra.-m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0527"/>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Rectángulo"/>
          <p:cNvSpPr/>
          <p:nvPr/>
        </p:nvSpPr>
        <p:spPr>
          <a:xfrm>
            <a:off x="6516216" y="6402943"/>
            <a:ext cx="2493055" cy="369332"/>
          </a:xfrm>
          <a:prstGeom prst="rect">
            <a:avLst/>
          </a:prstGeom>
          <a:solidFill>
            <a:schemeClr val="tx2">
              <a:lumMod val="20000"/>
              <a:lumOff val="80000"/>
            </a:schemeClr>
          </a:solidFill>
        </p:spPr>
        <p:txBody>
          <a:bodyPr wrap="none">
            <a:spAutoFit/>
          </a:bodyPr>
          <a:lstStyle/>
          <a:p>
            <a:r>
              <a:rPr lang="es-ES" dirty="0"/>
              <a:t>Patio de los Arrayanes</a:t>
            </a:r>
          </a:p>
        </p:txBody>
      </p:sp>
    </p:spTree>
    <p:extLst>
      <p:ext uri="{BB962C8B-B14F-4D97-AF65-F5344CB8AC3E}">
        <p14:creationId xmlns:p14="http://schemas.microsoft.com/office/powerpoint/2010/main" val="2771040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Generalife.-Patio de la Sult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p:nvPr/>
        </p:nvSpPr>
        <p:spPr>
          <a:xfrm>
            <a:off x="5292080" y="6381328"/>
            <a:ext cx="3600400" cy="369332"/>
          </a:xfrm>
          <a:prstGeom prst="rect">
            <a:avLst/>
          </a:prstGeom>
          <a:solidFill>
            <a:schemeClr val="tx2">
              <a:lumMod val="20000"/>
              <a:lumOff val="80000"/>
            </a:schemeClr>
          </a:solidFill>
        </p:spPr>
        <p:txBody>
          <a:bodyPr wrap="square" rtlCol="0">
            <a:spAutoFit/>
          </a:bodyPr>
          <a:lstStyle/>
          <a:p>
            <a:r>
              <a:rPr lang="es-ES" dirty="0"/>
              <a:t>Patio del Cipres de la Sultana</a:t>
            </a:r>
          </a:p>
        </p:txBody>
      </p:sp>
    </p:spTree>
    <p:extLst>
      <p:ext uri="{BB962C8B-B14F-4D97-AF65-F5344CB8AC3E}">
        <p14:creationId xmlns:p14="http://schemas.microsoft.com/office/powerpoint/2010/main" val="1334347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Generalife.-m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p:nvPr/>
        </p:nvSpPr>
        <p:spPr>
          <a:xfrm>
            <a:off x="7596336" y="6309320"/>
            <a:ext cx="1440160" cy="369332"/>
          </a:xfrm>
          <a:prstGeom prst="rect">
            <a:avLst/>
          </a:prstGeom>
          <a:solidFill>
            <a:schemeClr val="tx2">
              <a:lumMod val="20000"/>
              <a:lumOff val="80000"/>
            </a:schemeClr>
          </a:solidFill>
        </p:spPr>
        <p:txBody>
          <a:bodyPr wrap="square" rtlCol="0">
            <a:spAutoFit/>
          </a:bodyPr>
          <a:lstStyle/>
          <a:p>
            <a:r>
              <a:rPr lang="es-ES" dirty="0"/>
              <a:t>Generalife</a:t>
            </a:r>
          </a:p>
        </p:txBody>
      </p:sp>
    </p:spTree>
    <p:extLst>
      <p:ext uri="{BB962C8B-B14F-4D97-AF65-F5344CB8AC3E}">
        <p14:creationId xmlns:p14="http://schemas.microsoft.com/office/powerpoint/2010/main" val="1006334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Generalife.-m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p:nvPr/>
        </p:nvSpPr>
        <p:spPr>
          <a:xfrm>
            <a:off x="5508104" y="6412686"/>
            <a:ext cx="3635896" cy="369332"/>
          </a:xfrm>
          <a:prstGeom prst="rect">
            <a:avLst/>
          </a:prstGeom>
          <a:solidFill>
            <a:schemeClr val="tx2">
              <a:lumMod val="20000"/>
              <a:lumOff val="80000"/>
            </a:schemeClr>
          </a:solidFill>
        </p:spPr>
        <p:txBody>
          <a:bodyPr wrap="square" rtlCol="0">
            <a:spAutoFit/>
          </a:bodyPr>
          <a:lstStyle/>
          <a:p>
            <a:r>
              <a:rPr lang="es-ES" dirty="0"/>
              <a:t>Generalife.-Escalera del agua</a:t>
            </a:r>
          </a:p>
        </p:txBody>
      </p:sp>
    </p:spTree>
    <p:extLst>
      <p:ext uri="{BB962C8B-B14F-4D97-AF65-F5344CB8AC3E}">
        <p14:creationId xmlns:p14="http://schemas.microsoft.com/office/powerpoint/2010/main" val="4192425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Alhambra.-Generalif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p:nvPr/>
        </p:nvSpPr>
        <p:spPr>
          <a:xfrm>
            <a:off x="5508104" y="6381328"/>
            <a:ext cx="3456384" cy="369332"/>
          </a:xfrm>
          <a:prstGeom prst="rect">
            <a:avLst/>
          </a:prstGeom>
          <a:solidFill>
            <a:schemeClr val="tx2">
              <a:lumMod val="20000"/>
              <a:lumOff val="80000"/>
            </a:schemeClr>
          </a:solidFill>
        </p:spPr>
        <p:txBody>
          <a:bodyPr wrap="square" rtlCol="0">
            <a:spAutoFit/>
          </a:bodyPr>
          <a:lstStyle/>
          <a:p>
            <a:r>
              <a:rPr lang="es-ES" dirty="0"/>
              <a:t>Generalife.-Escalera del agua</a:t>
            </a:r>
          </a:p>
        </p:txBody>
      </p:sp>
    </p:spTree>
    <p:extLst>
      <p:ext uri="{BB962C8B-B14F-4D97-AF65-F5344CB8AC3E}">
        <p14:creationId xmlns:p14="http://schemas.microsoft.com/office/powerpoint/2010/main" val="493569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Alhambra-Torre-de-las-Dama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p:nvPr/>
        </p:nvSpPr>
        <p:spPr>
          <a:xfrm>
            <a:off x="4932040" y="6525344"/>
            <a:ext cx="4104456" cy="369332"/>
          </a:xfrm>
          <a:prstGeom prst="rect">
            <a:avLst/>
          </a:prstGeom>
          <a:solidFill>
            <a:schemeClr val="tx2">
              <a:lumMod val="20000"/>
              <a:lumOff val="80000"/>
            </a:schemeClr>
          </a:solidFill>
        </p:spPr>
        <p:txBody>
          <a:bodyPr wrap="square" rtlCol="0">
            <a:spAutoFit/>
          </a:bodyPr>
          <a:lstStyle/>
          <a:p>
            <a:r>
              <a:rPr lang="es-ES" dirty="0"/>
              <a:t>Alhambra .-Torre de las Damas</a:t>
            </a:r>
          </a:p>
        </p:txBody>
      </p:sp>
    </p:spTree>
    <p:extLst>
      <p:ext uri="{BB962C8B-B14F-4D97-AF65-F5344CB8AC3E}">
        <p14:creationId xmlns:p14="http://schemas.microsoft.com/office/powerpoint/2010/main" val="3339652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Islam hacia oriente…India Mogol</a:t>
            </a:r>
          </a:p>
        </p:txBody>
      </p:sp>
      <p:sp>
        <p:nvSpPr>
          <p:cNvPr id="3" name="2 Marcador de contenido"/>
          <p:cNvSpPr>
            <a:spLocks noGrp="1"/>
          </p:cNvSpPr>
          <p:nvPr>
            <p:ph sz="quarter" idx="1"/>
          </p:nvPr>
        </p:nvSpPr>
        <p:spPr/>
        <p:txBody>
          <a:bodyPr/>
          <a:lstStyle/>
          <a:p>
            <a:r>
              <a:rPr lang="es-ES" dirty="0"/>
              <a:t>El Taj Mahal en Agra fue construido en 1632 y 1654 por Shah Sahan en memoria de su esposa mas querida Mumtaz Mahal.</a:t>
            </a:r>
          </a:p>
          <a:p>
            <a:r>
              <a:rPr lang="es-ES" dirty="0"/>
              <a:t>  El Taj Mahal incorpora el concepto persa de un ideal, jardín paradisíaco  . </a:t>
            </a:r>
          </a:p>
          <a:p>
            <a:endParaRPr lang="es-ES" dirty="0"/>
          </a:p>
        </p:txBody>
      </p:sp>
    </p:spTree>
    <p:extLst>
      <p:ext uri="{BB962C8B-B14F-4D97-AF65-F5344CB8AC3E}">
        <p14:creationId xmlns:p14="http://schemas.microsoft.com/office/powerpoint/2010/main" val="2047102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6156176" y="6453336"/>
            <a:ext cx="2987824" cy="369332"/>
          </a:xfrm>
          <a:prstGeom prst="rect">
            <a:avLst/>
          </a:prstGeom>
          <a:solidFill>
            <a:schemeClr val="tx2">
              <a:lumMod val="25000"/>
            </a:schemeClr>
          </a:solidFill>
        </p:spPr>
        <p:txBody>
          <a:bodyPr wrap="square" rtlCol="0">
            <a:spAutoFit/>
          </a:bodyPr>
          <a:lstStyle/>
          <a:p>
            <a:r>
              <a:rPr lang="es-ES" dirty="0"/>
              <a:t>Taj Mahal , Agra , India.</a:t>
            </a:r>
          </a:p>
        </p:txBody>
      </p:sp>
    </p:spTree>
    <p:extLst>
      <p:ext uri="{BB962C8B-B14F-4D97-AF65-F5344CB8AC3E}">
        <p14:creationId xmlns:p14="http://schemas.microsoft.com/office/powerpoint/2010/main" val="788419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6084168" y="6381328"/>
            <a:ext cx="2808312" cy="369332"/>
          </a:xfrm>
          <a:prstGeom prst="rect">
            <a:avLst/>
          </a:prstGeom>
          <a:solidFill>
            <a:schemeClr val="tx2">
              <a:lumMod val="25000"/>
            </a:schemeClr>
          </a:solidFill>
        </p:spPr>
        <p:txBody>
          <a:bodyPr wrap="square" rtlCol="0">
            <a:spAutoFit/>
          </a:bodyPr>
          <a:lstStyle/>
          <a:p>
            <a:r>
              <a:rPr lang="es-ES" dirty="0"/>
              <a:t>Taj Mahal , Agra , India.</a:t>
            </a:r>
          </a:p>
        </p:txBody>
      </p:sp>
    </p:spTree>
    <p:extLst>
      <p:ext uri="{BB962C8B-B14F-4D97-AF65-F5344CB8AC3E}">
        <p14:creationId xmlns:p14="http://schemas.microsoft.com/office/powerpoint/2010/main" val="2640288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lstStyle/>
          <a:p>
            <a:pPr eaLnBrk="1" hangingPunct="1"/>
            <a:r>
              <a:rPr lang="es-ES" altLang="es-ES" b="1" dirty="0"/>
              <a:t>El jardín Mogol</a:t>
            </a:r>
            <a:endParaRPr lang="es-ES" altLang="es-ES" dirty="0"/>
          </a:p>
        </p:txBody>
      </p:sp>
      <p:sp>
        <p:nvSpPr>
          <p:cNvPr id="43011" name="2 Marcador de contenido"/>
          <p:cNvSpPr>
            <a:spLocks noGrp="1"/>
          </p:cNvSpPr>
          <p:nvPr>
            <p:ph sz="quarter" idx="1"/>
          </p:nvPr>
        </p:nvSpPr>
        <p:spPr/>
        <p:txBody>
          <a:bodyPr>
            <a:normAutofit/>
          </a:bodyPr>
          <a:lstStyle/>
          <a:p>
            <a:pPr eaLnBrk="1" hangingPunct="1"/>
            <a:r>
              <a:rPr lang="es-ES" altLang="es-ES" dirty="0"/>
              <a:t>Los jardines mogoles son un grupo de </a:t>
            </a:r>
            <a:r>
              <a:rPr lang="es-ES" altLang="es-ES" u="sng" dirty="0"/>
              <a:t>jardines</a:t>
            </a:r>
            <a:r>
              <a:rPr lang="es-ES" altLang="es-ES" dirty="0"/>
              <a:t> construidos por los </a:t>
            </a:r>
            <a:r>
              <a:rPr lang="es-ES" altLang="es-ES" u="sng" dirty="0"/>
              <a:t>mogoles</a:t>
            </a:r>
            <a:r>
              <a:rPr lang="es-ES" altLang="es-ES" dirty="0"/>
              <a:t> en  el estilo de la arquitectura islámica. </a:t>
            </a:r>
          </a:p>
          <a:p>
            <a:pPr eaLnBrk="1" hangingPunct="1"/>
            <a:r>
              <a:rPr lang="es-ES" altLang="es-ES" dirty="0"/>
              <a:t>Este estilo fue influenciado por los jardines persas y jardines timúridas .</a:t>
            </a:r>
          </a:p>
          <a:p>
            <a:pPr eaLnBrk="1" hangingPunct="1"/>
            <a:r>
              <a:rPr lang="es-ES" altLang="es-ES" dirty="0"/>
              <a:t> El uso significativo de diseños rectilíneos se hacen dentro de los recintos amurallados. </a:t>
            </a:r>
          </a:p>
          <a:p>
            <a:pPr eaLnBrk="1" hangingPunct="1"/>
            <a:r>
              <a:rPr lang="es-ES" altLang="es-ES" dirty="0"/>
              <a:t>Algunas de las características típicas incluyen piscinas , fuentes y canales en el interior de los jardines.</a:t>
            </a:r>
          </a:p>
          <a:p>
            <a:pPr eaLnBrk="1" hangingPunct="1"/>
            <a:endParaRPr lang="es-ES" altLang="es-ES" dirty="0"/>
          </a:p>
        </p:txBody>
      </p:sp>
    </p:spTree>
    <p:extLst>
      <p:ext uri="{BB962C8B-B14F-4D97-AF65-F5344CB8AC3E}">
        <p14:creationId xmlns:p14="http://schemas.microsoft.com/office/powerpoint/2010/main" val="1203879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a:xfrm>
            <a:off x="457200" y="836712"/>
            <a:ext cx="7571184" cy="5545038"/>
          </a:xfrm>
        </p:spPr>
        <p:txBody>
          <a:bodyPr>
            <a:normAutofit/>
          </a:bodyPr>
          <a:lstStyle/>
          <a:p>
            <a:pPr eaLnBrk="1" hangingPunct="1"/>
            <a:r>
              <a:rPr lang="es-ES" altLang="es-ES" dirty="0"/>
              <a:t>El fundador del imperio mogol , Babur ,  describe su tipo favorito de jardín como </a:t>
            </a:r>
            <a:r>
              <a:rPr lang="es-ES" altLang="es-ES" u="sng" dirty="0"/>
              <a:t>charbagh</a:t>
            </a:r>
            <a:r>
              <a:rPr lang="es-ES" altLang="es-ES" dirty="0"/>
              <a:t> . </a:t>
            </a:r>
          </a:p>
          <a:p>
            <a:pPr eaLnBrk="1" hangingPunct="1"/>
            <a:r>
              <a:rPr lang="es-ES" altLang="es-ES" dirty="0"/>
              <a:t>Esta palabra ha  desarrollado un nuevo significado en la India, porque, como explica Babur, India carecía de los ríos de corriente rápida necesarios para el Asia Central.</a:t>
            </a:r>
          </a:p>
          <a:p>
            <a:pPr eaLnBrk="1" hangingPunct="1"/>
            <a:r>
              <a:rPr lang="es-ES" altLang="es-ES" dirty="0"/>
              <a:t> El jardín Agra, ahora conocido como el Ram Bagh , se cree que ha sido el primer charbagh. India, </a:t>
            </a:r>
          </a:p>
          <a:p>
            <a:pPr eaLnBrk="1" hangingPunct="1"/>
            <a:r>
              <a:rPr lang="es-ES" altLang="es-ES" dirty="0"/>
              <a:t>Bangladesh y Pakistán tienen una serie de jardines de Mughal que difieren de sus predecesores de Asia Central con respecto a "la geometría altamente disciplinada".</a:t>
            </a:r>
          </a:p>
          <a:p>
            <a:pPr eaLnBrk="1" hangingPunct="1"/>
            <a:endParaRPr lang="es-ES" altLang="es-ES" dirty="0"/>
          </a:p>
        </p:txBody>
      </p:sp>
    </p:spTree>
    <p:extLst>
      <p:ext uri="{BB962C8B-B14F-4D97-AF65-F5344CB8AC3E}">
        <p14:creationId xmlns:p14="http://schemas.microsoft.com/office/powerpoint/2010/main" val="596657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457200" y="765175"/>
            <a:ext cx="7499176" cy="5360988"/>
          </a:xfrm>
        </p:spPr>
        <p:txBody>
          <a:bodyPr>
            <a:normAutofit/>
          </a:bodyPr>
          <a:lstStyle/>
          <a:p>
            <a:pPr eaLnBrk="1" hangingPunct="1"/>
            <a:r>
              <a:rPr lang="es-ES" altLang="es-ES" dirty="0"/>
              <a:t>El primer estudio serio histórico de los jardines de Mughal fue escrito por Constanza Villiers-Stuart, con el título de </a:t>
            </a:r>
            <a:r>
              <a:rPr lang="es-ES" altLang="es-ES" i="1" dirty="0"/>
              <a:t>Grandes jardines de los mogoles </a:t>
            </a:r>
            <a:r>
              <a:rPr lang="es-ES" altLang="es-ES" dirty="0"/>
              <a:t> (1913). Su marido era un coronel del ejército indio en Gran Bretaña. </a:t>
            </a:r>
          </a:p>
          <a:p>
            <a:pPr eaLnBrk="1" hangingPunct="1"/>
            <a:r>
              <a:rPr lang="es-ES" altLang="es-ES" dirty="0"/>
              <a:t>Esto le dio una buena red de contactos y la oportunidad de viajar.</a:t>
            </a:r>
          </a:p>
          <a:p>
            <a:pPr eaLnBrk="1" hangingPunct="1"/>
            <a:r>
              <a:rPr lang="es-ES" altLang="es-ES" dirty="0"/>
              <a:t>Desde los inicios del Imperio mogol, la construcción de los jardines imperiales era un pasatiempo amado</a:t>
            </a:r>
            <a:r>
              <a:rPr lang="es-ES" altLang="es-ES" u="sng" dirty="0"/>
              <a:t> de </a:t>
            </a:r>
            <a:r>
              <a:rPr lang="es-ES" altLang="es-ES" dirty="0"/>
              <a:t>Babur, el primer rey conquistador mogol. </a:t>
            </a:r>
          </a:p>
          <a:p>
            <a:pPr eaLnBrk="1" hangingPunct="1"/>
            <a:r>
              <a:rPr lang="es-ES" altLang="es-ES" dirty="0"/>
              <a:t>Había jardines construidos en </a:t>
            </a:r>
            <a:r>
              <a:rPr lang="es-ES" altLang="es-ES" u="sng" dirty="0"/>
              <a:t>Lahore</a:t>
            </a:r>
            <a:r>
              <a:rPr lang="es-ES" altLang="es-ES" dirty="0"/>
              <a:t> y </a:t>
            </a:r>
            <a:r>
              <a:rPr lang="es-ES" altLang="es-ES" u="sng" dirty="0"/>
              <a:t>Dholpur</a:t>
            </a:r>
            <a:r>
              <a:rPr lang="es-ES" altLang="es-ES" sz="2800" u="sng" dirty="0"/>
              <a:t>.</a:t>
            </a:r>
          </a:p>
          <a:p>
            <a:pPr eaLnBrk="1" hangingPunct="1"/>
            <a:endParaRPr lang="es-ES" altLang="es-ES" dirty="0"/>
          </a:p>
        </p:txBody>
      </p:sp>
    </p:spTree>
    <p:extLst>
      <p:ext uri="{BB962C8B-B14F-4D97-AF65-F5344CB8AC3E}">
        <p14:creationId xmlns:p14="http://schemas.microsoft.com/office/powerpoint/2010/main" val="3636964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sz="quarter" idx="1"/>
          </p:nvPr>
        </p:nvSpPr>
        <p:spPr>
          <a:xfrm>
            <a:off x="457200" y="476250"/>
            <a:ext cx="7571184" cy="5649913"/>
          </a:xfrm>
        </p:spPr>
        <p:txBody>
          <a:bodyPr>
            <a:normAutofit/>
          </a:bodyPr>
          <a:lstStyle/>
          <a:p>
            <a:pPr eaLnBrk="1" hangingPunct="1"/>
            <a:r>
              <a:rPr lang="es-ES" altLang="es-ES" dirty="0"/>
              <a:t>Sus características esenciales incluyen un chorro de agua (tal vez el elemento más importante) y una piscina para reflejar las bellezas del cielo y el jardín, árboles de varias clases, algunos sólo para dar sombra, y otros para producir frutos, flores, colorido y perfumado; hierba, por lo general en estado silvestre en los árboles, las aves para llenar el jardín con la canción, y el conjunto refrescado por una brisa agradable. </a:t>
            </a:r>
          </a:p>
          <a:p>
            <a:pPr eaLnBrk="1" hangingPunct="1"/>
            <a:r>
              <a:rPr lang="es-ES" altLang="es-ES" dirty="0"/>
              <a:t>El jardín podría incluir un montículo levantado en el centro, que recuerda a la montaña en el centro del universo en la descripción cosmológica, y muchas veces coronada por un pabellón o un palacio.</a:t>
            </a:r>
          </a:p>
          <a:p>
            <a:pPr eaLnBrk="1" hangingPunct="1"/>
            <a:endParaRPr lang="es-ES" altLang="es-ES" dirty="0"/>
          </a:p>
        </p:txBody>
      </p:sp>
    </p:spTree>
    <p:extLst>
      <p:ext uri="{BB962C8B-B14F-4D97-AF65-F5344CB8AC3E}">
        <p14:creationId xmlns:p14="http://schemas.microsoft.com/office/powerpoint/2010/main" val="2557913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3 Imagen" descr="Brindav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4 CuadroTexto"/>
          <p:cNvSpPr txBox="1">
            <a:spLocks noChangeArrowheads="1"/>
          </p:cNvSpPr>
          <p:nvPr/>
        </p:nvSpPr>
        <p:spPr bwMode="auto">
          <a:xfrm>
            <a:off x="7380312" y="6308725"/>
            <a:ext cx="1512888" cy="3698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Brindavan </a:t>
            </a:r>
          </a:p>
        </p:txBody>
      </p:sp>
    </p:spTree>
    <p:extLst>
      <p:ext uri="{BB962C8B-B14F-4D97-AF65-F5344CB8AC3E}">
        <p14:creationId xmlns:p14="http://schemas.microsoft.com/office/powerpoint/2010/main" val="839437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Fin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2 CuadroTexto"/>
          <p:cNvSpPr txBox="1">
            <a:spLocks noChangeArrowheads="1"/>
          </p:cNvSpPr>
          <p:nvPr/>
        </p:nvSpPr>
        <p:spPr bwMode="auto">
          <a:xfrm>
            <a:off x="6564313" y="6237288"/>
            <a:ext cx="2519362" cy="3698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Bagh –e-Fin Garden</a:t>
            </a:r>
          </a:p>
        </p:txBody>
      </p:sp>
    </p:spTree>
    <p:extLst>
      <p:ext uri="{BB962C8B-B14F-4D97-AF65-F5344CB8AC3E}">
        <p14:creationId xmlns:p14="http://schemas.microsoft.com/office/powerpoint/2010/main" val="4169948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2 Imagen" descr="Shalimar -old-lah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99392"/>
            <a:ext cx="9099550" cy="6957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3 CuadroTexto"/>
          <p:cNvSpPr txBox="1">
            <a:spLocks noChangeArrowheads="1"/>
          </p:cNvSpPr>
          <p:nvPr/>
        </p:nvSpPr>
        <p:spPr bwMode="auto">
          <a:xfrm>
            <a:off x="6169025" y="6488113"/>
            <a:ext cx="2879725" cy="3698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Shalimar Gardens.-Lahore</a:t>
            </a:r>
          </a:p>
        </p:txBody>
      </p:sp>
    </p:spTree>
    <p:extLst>
      <p:ext uri="{BB962C8B-B14F-4D97-AF65-F5344CB8AC3E}">
        <p14:creationId xmlns:p14="http://schemas.microsoft.com/office/powerpoint/2010/main" val="25098514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Nishat-bagh-kashmi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2 CuadroTexto"/>
          <p:cNvSpPr txBox="1">
            <a:spLocks noChangeArrowheads="1"/>
          </p:cNvSpPr>
          <p:nvPr/>
        </p:nvSpPr>
        <p:spPr bwMode="auto">
          <a:xfrm>
            <a:off x="6516216" y="6308725"/>
            <a:ext cx="2447925" cy="3698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Nishat Bagh.-Kashmir</a:t>
            </a:r>
          </a:p>
        </p:txBody>
      </p:sp>
    </p:spTree>
    <p:extLst>
      <p:ext uri="{BB962C8B-B14F-4D97-AF65-F5344CB8AC3E}">
        <p14:creationId xmlns:p14="http://schemas.microsoft.com/office/powerpoint/2010/main" val="12603802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Shalimar Garden -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2 CuadroTexto"/>
          <p:cNvSpPr txBox="1">
            <a:spLocks noChangeArrowheads="1"/>
          </p:cNvSpPr>
          <p:nvPr/>
        </p:nvSpPr>
        <p:spPr bwMode="auto">
          <a:xfrm>
            <a:off x="6732240" y="6409531"/>
            <a:ext cx="2303462" cy="3698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Shalimar Garden</a:t>
            </a:r>
          </a:p>
        </p:txBody>
      </p:sp>
    </p:spTree>
    <p:extLst>
      <p:ext uri="{BB962C8B-B14F-4D97-AF65-F5344CB8AC3E}">
        <p14:creationId xmlns:p14="http://schemas.microsoft.com/office/powerpoint/2010/main" val="1060996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China</a:t>
            </a:r>
          </a:p>
        </p:txBody>
      </p:sp>
      <p:sp>
        <p:nvSpPr>
          <p:cNvPr id="3" name="2 Marcador de contenido"/>
          <p:cNvSpPr>
            <a:spLocks noGrp="1"/>
          </p:cNvSpPr>
          <p:nvPr>
            <p:ph sz="quarter" idx="1"/>
          </p:nvPr>
        </p:nvSpPr>
        <p:spPr/>
        <p:txBody>
          <a:bodyPr/>
          <a:lstStyle/>
          <a:p>
            <a:r>
              <a:rPr lang="es-ES" dirty="0"/>
              <a:t>En  los bosques primitivos frondosos y con mayor variedad de especies que en el resto del mundo, proliferaban las especies silvestres.</a:t>
            </a:r>
          </a:p>
          <a:p>
            <a:r>
              <a:rPr lang="es-ES" b="1" i="1" dirty="0"/>
              <a:t>“ Todos los hombres deben vivir, trabajar y morir según las leyes de la naturaleza ordenadas por el Señor del Cielo, que hace funcionar todas las cosas</a:t>
            </a:r>
            <a:r>
              <a:rPr lang="es-ES" dirty="0"/>
              <a:t>” Tao..</a:t>
            </a:r>
          </a:p>
          <a:p>
            <a:r>
              <a:rPr lang="es-ES" dirty="0"/>
              <a:t>Su culto a la soledad les condujo a una sensibilidad especial hacia el paisaje.</a:t>
            </a:r>
          </a:p>
          <a:p>
            <a:r>
              <a:rPr lang="es-ES" dirty="0"/>
              <a:t>“Nunca proyectes nada, ni siquiera un </a:t>
            </a:r>
            <a:r>
              <a:rPr lang="es-ES" dirty="0" err="1"/>
              <a:t>jardin,sin</a:t>
            </a:r>
            <a:r>
              <a:rPr lang="es-ES" dirty="0"/>
              <a:t> espíritu “ </a:t>
            </a:r>
          </a:p>
        </p:txBody>
      </p:sp>
    </p:spTree>
    <p:extLst>
      <p:ext uri="{BB962C8B-B14F-4D97-AF65-F5344CB8AC3E}">
        <p14:creationId xmlns:p14="http://schemas.microsoft.com/office/powerpoint/2010/main" val="25854323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lo referente al paisaje,en la eleccion del emplazamiento y en la planificacion general se recurría a la ciencia metafísica de la geomancia o adivinación que se realiza valiéndose de la tierra.</a:t>
            </a:r>
          </a:p>
          <a:p>
            <a:r>
              <a:rPr lang="es-ES" dirty="0"/>
              <a:t>Compartían la cosmología con el taoísmo, enfatizando el parentesco, la descendencia, la relación entre los edificios y la sociedad. </a:t>
            </a:r>
          </a:p>
          <a:p>
            <a:r>
              <a:rPr lang="es-ES" dirty="0"/>
              <a:t>Sin armonía no podía haber paz futura para los habitantes de la casa. </a:t>
            </a:r>
          </a:p>
          <a:p>
            <a:r>
              <a:rPr lang="es-ES" dirty="0"/>
              <a:t>Los elementos básicos del paisaje eran la roca, la colina, la montaña ( el yang la fuerza masculina, estimulante y positiva ) y el agua en reposo ( el yin, la fuerza femenina, serena y tranquilizadora)</a:t>
            </a:r>
          </a:p>
        </p:txBody>
      </p:sp>
    </p:spTree>
    <p:extLst>
      <p:ext uri="{BB962C8B-B14F-4D97-AF65-F5344CB8AC3E}">
        <p14:creationId xmlns:p14="http://schemas.microsoft.com/office/powerpoint/2010/main" val="36627447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Estaban investidos de un espíritu particular en ocasiones humano y a menudo animal, como la tortuga, la serpiente y el dragón.</a:t>
            </a:r>
          </a:p>
          <a:p>
            <a:r>
              <a:rPr lang="es-ES" dirty="0"/>
              <a:t>Las técnicas del diseño no se podían aplicar hasta que todas estas fuerzas no se ponían en armonía.</a:t>
            </a:r>
          </a:p>
          <a:p>
            <a:r>
              <a:rPr lang="es-ES" dirty="0"/>
              <a:t>Los jardines se planificaban para cada estado de animo y para cada ocasión, para la luz diurna o para el claro de luna, para los días brumosos ,lluviosos o despejados.</a:t>
            </a:r>
          </a:p>
          <a:p>
            <a:r>
              <a:rPr lang="es-ES" dirty="0"/>
              <a:t>Los jardines estaban hechos para la meditación.</a:t>
            </a:r>
          </a:p>
          <a:p>
            <a:r>
              <a:rPr lang="es-ES" dirty="0"/>
              <a:t>Los jardines urbanos debían tener privacidad, tranquilidad, protección contra el hombre, y los elementos y sobretodo sentido de santuario interior y la serenidad que se obtiene por asociación de la naturaleza en reposo. </a:t>
            </a:r>
          </a:p>
        </p:txBody>
      </p:sp>
    </p:spTree>
    <p:extLst>
      <p:ext uri="{BB962C8B-B14F-4D97-AF65-F5344CB8AC3E}">
        <p14:creationId xmlns:p14="http://schemas.microsoft.com/office/powerpoint/2010/main" val="3400346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7164288" y="6309320"/>
            <a:ext cx="1512168" cy="369332"/>
          </a:xfrm>
          <a:prstGeom prst="rect">
            <a:avLst/>
          </a:prstGeom>
          <a:solidFill>
            <a:schemeClr val="tx2">
              <a:lumMod val="25000"/>
            </a:schemeClr>
          </a:solidFill>
        </p:spPr>
        <p:txBody>
          <a:bodyPr wrap="square" rtlCol="0">
            <a:spAutoFit/>
          </a:bodyPr>
          <a:lstStyle/>
          <a:p>
            <a:r>
              <a:rPr lang="es-ES" dirty="0"/>
              <a:t>Lion Grove </a:t>
            </a:r>
          </a:p>
        </p:txBody>
      </p:sp>
    </p:spTree>
    <p:extLst>
      <p:ext uri="{BB962C8B-B14F-4D97-AF65-F5344CB8AC3E}">
        <p14:creationId xmlns:p14="http://schemas.microsoft.com/office/powerpoint/2010/main" val="1305180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7380312" y="6381328"/>
            <a:ext cx="1440160" cy="369332"/>
          </a:xfrm>
          <a:prstGeom prst="rect">
            <a:avLst/>
          </a:prstGeom>
          <a:solidFill>
            <a:schemeClr val="tx2">
              <a:lumMod val="25000"/>
            </a:schemeClr>
          </a:solidFill>
        </p:spPr>
        <p:txBody>
          <a:bodyPr wrap="square" rtlCol="0">
            <a:spAutoFit/>
          </a:bodyPr>
          <a:lstStyle/>
          <a:p>
            <a:r>
              <a:rPr lang="es-ES" dirty="0"/>
              <a:t>Lion Grove </a:t>
            </a:r>
          </a:p>
        </p:txBody>
      </p:sp>
    </p:spTree>
    <p:extLst>
      <p:ext uri="{BB962C8B-B14F-4D97-AF65-F5344CB8AC3E}">
        <p14:creationId xmlns:p14="http://schemas.microsoft.com/office/powerpoint/2010/main" val="2814259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7596336" y="6488668"/>
            <a:ext cx="1440160" cy="369332"/>
          </a:xfrm>
          <a:prstGeom prst="rect">
            <a:avLst/>
          </a:prstGeom>
          <a:solidFill>
            <a:schemeClr val="tx2">
              <a:lumMod val="25000"/>
            </a:schemeClr>
          </a:solidFill>
        </p:spPr>
        <p:txBody>
          <a:bodyPr wrap="square" rtlCol="0">
            <a:spAutoFit/>
          </a:bodyPr>
          <a:lstStyle/>
          <a:p>
            <a:r>
              <a:rPr lang="es-ES" dirty="0"/>
              <a:t>Lion Grove </a:t>
            </a:r>
          </a:p>
        </p:txBody>
      </p:sp>
    </p:spTree>
    <p:extLst>
      <p:ext uri="{BB962C8B-B14F-4D97-AF65-F5344CB8AC3E}">
        <p14:creationId xmlns:p14="http://schemas.microsoft.com/office/powerpoint/2010/main" val="37734887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
        <p:nvSpPr>
          <p:cNvPr id="3" name="2 CuadroTexto"/>
          <p:cNvSpPr txBox="1"/>
          <p:nvPr/>
        </p:nvSpPr>
        <p:spPr>
          <a:xfrm>
            <a:off x="7695170" y="6525344"/>
            <a:ext cx="1368152" cy="369332"/>
          </a:xfrm>
          <a:prstGeom prst="rect">
            <a:avLst/>
          </a:prstGeom>
          <a:solidFill>
            <a:schemeClr val="tx2">
              <a:lumMod val="25000"/>
            </a:schemeClr>
          </a:solidFill>
        </p:spPr>
        <p:txBody>
          <a:bodyPr wrap="square" rtlCol="0">
            <a:spAutoFit/>
          </a:bodyPr>
          <a:lstStyle/>
          <a:p>
            <a:r>
              <a:rPr lang="es-ES" dirty="0"/>
              <a:t>Lion Grove </a:t>
            </a:r>
          </a:p>
        </p:txBody>
      </p:sp>
    </p:spTree>
    <p:extLst>
      <p:ext uri="{BB962C8B-B14F-4D97-AF65-F5344CB8AC3E}">
        <p14:creationId xmlns:p14="http://schemas.microsoft.com/office/powerpoint/2010/main" val="41268861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Japón</a:t>
            </a:r>
          </a:p>
        </p:txBody>
      </p:sp>
      <p:sp>
        <p:nvSpPr>
          <p:cNvPr id="3" name="2 Marcador de contenido"/>
          <p:cNvSpPr>
            <a:spLocks noGrp="1"/>
          </p:cNvSpPr>
          <p:nvPr>
            <p:ph sz="quarter" idx="1"/>
          </p:nvPr>
        </p:nvSpPr>
        <p:spPr/>
        <p:txBody>
          <a:bodyPr>
            <a:normAutofit lnSpcReduction="10000"/>
          </a:bodyPr>
          <a:lstStyle/>
          <a:p>
            <a:r>
              <a:rPr lang="es-ES" dirty="0"/>
              <a:t>Muchas especies cultivadas en la isla fueron introducidas desde China.</a:t>
            </a:r>
          </a:p>
          <a:p>
            <a:r>
              <a:rPr lang="es-ES" dirty="0"/>
              <a:t>Los primitivos japoneses adoraban el sol, la luna, el mar, la tierra, las montañas, los manantiales y las fuentes, las piedras y las rocas, las deidades del trueno, el viento, las tormentas y el fuego y las del temible terremoto. Adoraban la serpiente y a otros animales, y a su debido tiempo a su emperador.,</a:t>
            </a:r>
          </a:p>
          <a:p>
            <a:r>
              <a:rPr lang="es-ES" dirty="0"/>
              <a:t>La ceremonia del té, sus casas de té tienen un origen religioso. Consideraban que  la meditación y la contemplación del paisaje tenían mayor poder que las palabras.    </a:t>
            </a:r>
          </a:p>
        </p:txBody>
      </p:sp>
    </p:spTree>
    <p:extLst>
      <p:ext uri="{BB962C8B-B14F-4D97-AF65-F5344CB8AC3E}">
        <p14:creationId xmlns:p14="http://schemas.microsoft.com/office/powerpoint/2010/main" val="1319066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787208" cy="6141296"/>
          </a:xfrm>
        </p:spPr>
        <p:txBody>
          <a:bodyPr/>
          <a:lstStyle/>
          <a:p>
            <a:r>
              <a:rPr lang="es-ES" dirty="0"/>
              <a:t>El razonamiento era el siguiente :</a:t>
            </a:r>
          </a:p>
          <a:p>
            <a:r>
              <a:rPr lang="es-ES" dirty="0"/>
              <a:t>A) El universo era concebido como un vacío en el que flotaban sustancias materiales que coexistían en el tiempo.</a:t>
            </a:r>
          </a:p>
          <a:p>
            <a:r>
              <a:rPr lang="es-ES" dirty="0"/>
              <a:t>B) La mente era un reflejo de esto, al ser un vacío en el que flotaban los  acontecimientos terrenales.</a:t>
            </a:r>
          </a:p>
          <a:p>
            <a:r>
              <a:rPr lang="es-ES" dirty="0"/>
              <a:t>C) El jardín era la  arena de cuarzo, al ser reflejo tanto del universo como de su mente, era el medio que vinculaba a ambos: las rocas, los acontecimientos mundanos, el cuarzo, el vacío. </a:t>
            </a:r>
          </a:p>
          <a:p>
            <a:r>
              <a:rPr lang="es-ES" dirty="0"/>
              <a:t>En el paisaje se detectan varias fases sucesivas.</a:t>
            </a:r>
          </a:p>
          <a:p>
            <a:r>
              <a:rPr lang="es-ES" dirty="0"/>
              <a:t>1) La influencia China es abrumadora.</a:t>
            </a:r>
          </a:p>
          <a:p>
            <a:pPr marL="0" indent="0">
              <a:buNone/>
            </a:pPr>
            <a:r>
              <a:rPr lang="es-ES" dirty="0"/>
              <a:t>   2) (Kamakura 1185-1332 dc ) Periodo de zozobras </a:t>
            </a:r>
          </a:p>
          <a:p>
            <a:pPr marL="0" indent="0">
              <a:buNone/>
            </a:pPr>
            <a:r>
              <a:rPr lang="es-ES" dirty="0"/>
              <a:t>       y refriegas.</a:t>
            </a:r>
          </a:p>
        </p:txBody>
      </p:sp>
    </p:spTree>
    <p:extLst>
      <p:ext uri="{BB962C8B-B14F-4D97-AF65-F5344CB8AC3E}">
        <p14:creationId xmlns:p14="http://schemas.microsoft.com/office/powerpoint/2010/main" val="4598962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3) ( Momachi 1333-1332 d.c.Monoyama 1573-1675) Revive el jardín seglar. El budismo Zen desarrolla los paisajes.</a:t>
            </a:r>
          </a:p>
          <a:p>
            <a:r>
              <a:rPr lang="es-ES" dirty="0"/>
              <a:t>4) (Edo 1615-1868 ) El jardín seglar de paseo se evoluciona se agranda estéticamente</a:t>
            </a:r>
          </a:p>
          <a:p>
            <a:r>
              <a:rPr lang="es-ES" dirty="0"/>
              <a:t>El paisaje sagrado incluye el mundo de la naturaleza.</a:t>
            </a:r>
          </a:p>
          <a:p>
            <a:r>
              <a:rPr lang="es-ES" dirty="0"/>
              <a:t>El artista proyectaba jardines en concordancia con unos principios prefijados.</a:t>
            </a:r>
          </a:p>
          <a:p>
            <a:r>
              <a:rPr lang="es-ES" dirty="0"/>
              <a:t>El filosofo buscaba en las profundidades mas reconditas,creando jardines budistas Zen, la alegoría del paso del hombre por el mundo hacia la eternidad.</a:t>
            </a:r>
          </a:p>
          <a:p>
            <a:r>
              <a:rPr lang="es-ES" dirty="0"/>
              <a:t> </a:t>
            </a:r>
          </a:p>
        </p:txBody>
      </p:sp>
    </p:spTree>
    <p:extLst>
      <p:ext uri="{BB962C8B-B14F-4D97-AF65-F5344CB8AC3E}">
        <p14:creationId xmlns:p14="http://schemas.microsoft.com/office/powerpoint/2010/main" val="15015248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3"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7884368" y="6381328"/>
            <a:ext cx="1080120" cy="369332"/>
          </a:xfrm>
          <a:prstGeom prst="rect">
            <a:avLst/>
          </a:prstGeom>
          <a:solidFill>
            <a:schemeClr val="tx2">
              <a:lumMod val="25000"/>
            </a:schemeClr>
          </a:solidFill>
        </p:spPr>
        <p:txBody>
          <a:bodyPr wrap="square" rtlCol="0">
            <a:spAutoFit/>
          </a:bodyPr>
          <a:lstStyle/>
          <a:p>
            <a:r>
              <a:rPr lang="es-ES" dirty="0"/>
              <a:t>Ryoan-ji</a:t>
            </a:r>
          </a:p>
        </p:txBody>
      </p:sp>
    </p:spTree>
    <p:extLst>
      <p:ext uri="{BB962C8B-B14F-4D97-AF65-F5344CB8AC3E}">
        <p14:creationId xmlns:p14="http://schemas.microsoft.com/office/powerpoint/2010/main" val="16869087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3"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7740352" y="6309320"/>
            <a:ext cx="1152128" cy="369332"/>
          </a:xfrm>
          <a:prstGeom prst="rect">
            <a:avLst/>
          </a:prstGeom>
          <a:solidFill>
            <a:schemeClr val="tx2">
              <a:lumMod val="25000"/>
            </a:schemeClr>
          </a:solidFill>
        </p:spPr>
        <p:txBody>
          <a:bodyPr wrap="square" rtlCol="0">
            <a:spAutoFit/>
          </a:bodyPr>
          <a:lstStyle/>
          <a:p>
            <a:r>
              <a:rPr lang="es-ES" dirty="0"/>
              <a:t>Ryoan-ji</a:t>
            </a:r>
          </a:p>
        </p:txBody>
      </p:sp>
    </p:spTree>
    <p:extLst>
      <p:ext uri="{BB962C8B-B14F-4D97-AF65-F5344CB8AC3E}">
        <p14:creationId xmlns:p14="http://schemas.microsoft.com/office/powerpoint/2010/main" val="22489737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Jardines en China y Japon.-A\Ryoan-ji\Ryoan-ji.-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CuadroTexto"/>
          <p:cNvSpPr txBox="1"/>
          <p:nvPr/>
        </p:nvSpPr>
        <p:spPr>
          <a:xfrm>
            <a:off x="7740352" y="6381328"/>
            <a:ext cx="1152128" cy="369332"/>
          </a:xfrm>
          <a:prstGeom prst="rect">
            <a:avLst/>
          </a:prstGeom>
          <a:solidFill>
            <a:schemeClr val="tx2">
              <a:lumMod val="25000"/>
            </a:schemeClr>
          </a:solidFill>
        </p:spPr>
        <p:txBody>
          <a:bodyPr wrap="square" rtlCol="0">
            <a:spAutoFit/>
          </a:bodyPr>
          <a:lstStyle/>
          <a:p>
            <a:r>
              <a:rPr lang="es-ES" dirty="0"/>
              <a:t>Ryoan-ji</a:t>
            </a:r>
          </a:p>
        </p:txBody>
      </p:sp>
    </p:spTree>
    <p:extLst>
      <p:ext uri="{BB962C8B-B14F-4D97-AF65-F5344CB8AC3E}">
        <p14:creationId xmlns:p14="http://schemas.microsoft.com/office/powerpoint/2010/main" val="27479714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Ryoan-ji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7668344" y="6525344"/>
            <a:ext cx="1296144" cy="369332"/>
          </a:xfrm>
          <a:prstGeom prst="rect">
            <a:avLst/>
          </a:prstGeom>
          <a:solidFill>
            <a:schemeClr val="tx2">
              <a:lumMod val="25000"/>
            </a:schemeClr>
          </a:solidFill>
        </p:spPr>
        <p:txBody>
          <a:bodyPr wrap="square" rtlCol="0">
            <a:spAutoFit/>
          </a:bodyPr>
          <a:lstStyle/>
          <a:p>
            <a:r>
              <a:rPr lang="es-ES" dirty="0"/>
              <a:t>Ryoan-ji</a:t>
            </a:r>
          </a:p>
        </p:txBody>
      </p:sp>
    </p:spTree>
    <p:extLst>
      <p:ext uri="{BB962C8B-B14F-4D97-AF65-F5344CB8AC3E}">
        <p14:creationId xmlns:p14="http://schemas.microsoft.com/office/powerpoint/2010/main" val="25738486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Ryoanji-12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8276939" y="6669360"/>
            <a:ext cx="1080120" cy="369332"/>
          </a:xfrm>
          <a:prstGeom prst="rect">
            <a:avLst/>
          </a:prstGeom>
          <a:solidFill>
            <a:schemeClr val="tx2">
              <a:lumMod val="25000"/>
            </a:schemeClr>
          </a:solidFill>
        </p:spPr>
        <p:txBody>
          <a:bodyPr wrap="square" rtlCol="0">
            <a:spAutoFit/>
          </a:bodyPr>
          <a:lstStyle/>
          <a:p>
            <a:r>
              <a:rPr lang="es-ES" dirty="0"/>
              <a:t>Ryoan-ji</a:t>
            </a:r>
          </a:p>
        </p:txBody>
      </p:sp>
    </p:spTree>
    <p:extLst>
      <p:ext uri="{BB962C8B-B14F-4D97-AF65-F5344CB8AC3E}">
        <p14:creationId xmlns:p14="http://schemas.microsoft.com/office/powerpoint/2010/main" val="1611907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Ky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8100392" y="6525344"/>
            <a:ext cx="1152128" cy="369332"/>
          </a:xfrm>
          <a:prstGeom prst="rect">
            <a:avLst/>
          </a:prstGeom>
          <a:solidFill>
            <a:schemeClr val="tx2">
              <a:lumMod val="25000"/>
            </a:schemeClr>
          </a:solidFill>
        </p:spPr>
        <p:txBody>
          <a:bodyPr wrap="square" rtlCol="0">
            <a:spAutoFit/>
          </a:bodyPr>
          <a:lstStyle/>
          <a:p>
            <a:r>
              <a:rPr lang="es-ES" dirty="0"/>
              <a:t>Ryoan-ji</a:t>
            </a:r>
          </a:p>
        </p:txBody>
      </p:sp>
    </p:spTree>
    <p:extLst>
      <p:ext uri="{BB962C8B-B14F-4D97-AF65-F5344CB8AC3E}">
        <p14:creationId xmlns:p14="http://schemas.microsoft.com/office/powerpoint/2010/main" val="25690887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Kyoto-garden-p-23"/>
          <p:cNvPicPr>
            <a:picLocks noChangeAspect="1" noChangeArrowheads="1"/>
          </p:cNvPicPr>
          <p:nvPr/>
        </p:nvPicPr>
        <p:blipFill>
          <a:blip r:embed="rId3">
            <a:extLst>
              <a:ext uri="{28A0092B-C50C-407E-A947-70E740481C1C}">
                <a14:useLocalDpi xmlns:a14="http://schemas.microsoft.com/office/drawing/2010/main" val="0"/>
              </a:ext>
            </a:extLst>
          </a:blip>
          <a:srcRect l="-2" r="-562" b="11691"/>
          <a:stretch>
            <a:fillRect/>
          </a:stretch>
        </p:blipFill>
        <p:spPr bwMode="auto">
          <a:xfrm>
            <a:off x="50800" y="0"/>
            <a:ext cx="9093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6948264" y="6488668"/>
            <a:ext cx="2088232" cy="369332"/>
          </a:xfrm>
          <a:prstGeom prst="rect">
            <a:avLst/>
          </a:prstGeom>
          <a:solidFill>
            <a:schemeClr val="tx2">
              <a:lumMod val="25000"/>
            </a:schemeClr>
          </a:solidFill>
        </p:spPr>
        <p:txBody>
          <a:bodyPr wrap="square" rtlCol="0">
            <a:spAutoFit/>
          </a:bodyPr>
          <a:lstStyle/>
          <a:p>
            <a:r>
              <a:rPr lang="es-ES" dirty="0"/>
              <a:t>Kyoto Zen Garden</a:t>
            </a:r>
          </a:p>
        </p:txBody>
      </p:sp>
    </p:spTree>
    <p:extLst>
      <p:ext uri="{BB962C8B-B14F-4D97-AF65-F5344CB8AC3E}">
        <p14:creationId xmlns:p14="http://schemas.microsoft.com/office/powerpoint/2010/main" val="35857514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Las civilizaciones occidentales</a:t>
            </a:r>
          </a:p>
        </p:txBody>
      </p:sp>
      <p:sp>
        <p:nvSpPr>
          <p:cNvPr id="3" name="2 Marcador de contenido"/>
          <p:cNvSpPr>
            <a:spLocks noGrp="1"/>
          </p:cNvSpPr>
          <p:nvPr>
            <p:ph sz="quarter" idx="1"/>
          </p:nvPr>
        </p:nvSpPr>
        <p:spPr/>
        <p:txBody>
          <a:bodyPr>
            <a:normAutofit lnSpcReduction="10000"/>
          </a:bodyPr>
          <a:lstStyle/>
          <a:p>
            <a:r>
              <a:rPr lang="es-ES" dirty="0"/>
              <a:t>El antiguo Egipto se extendía linealmente unos 1600 kilómetros a lo largo del curso del Nilo.</a:t>
            </a:r>
          </a:p>
          <a:p>
            <a:r>
              <a:rPr lang="es-ES" dirty="0"/>
              <a:t>La vegetación incluía palmeras, sicomoros, higueras, cañaverales y lotos, debido a las inundaciones no había bosques, rio que el dios Ra la creo, que simboliza la vidala muerte y la resurrección.</a:t>
            </a:r>
          </a:p>
          <a:p>
            <a:r>
              <a:rPr lang="es-ES" dirty="0"/>
              <a:t>Los jardines de la clase acomodada, de los que no quedan vestigios, debían ser recintos geométricos sumamente cultivados con poco interés paisajístico en la zona.</a:t>
            </a:r>
          </a:p>
          <a:p>
            <a:r>
              <a:rPr lang="es-ES" dirty="0"/>
              <a:t>La vida tenia carácter domestico y existía el jardín de placer. </a:t>
            </a:r>
          </a:p>
        </p:txBody>
      </p:sp>
    </p:spTree>
    <p:extLst>
      <p:ext uri="{BB962C8B-B14F-4D97-AF65-F5344CB8AC3E}">
        <p14:creationId xmlns:p14="http://schemas.microsoft.com/office/powerpoint/2010/main" val="18818594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6012160" y="6424121"/>
            <a:ext cx="3131840" cy="369332"/>
          </a:xfrm>
          <a:prstGeom prst="rect">
            <a:avLst/>
          </a:prstGeom>
          <a:solidFill>
            <a:schemeClr val="tx2">
              <a:lumMod val="25000"/>
            </a:schemeClr>
          </a:solidFill>
        </p:spPr>
        <p:txBody>
          <a:bodyPr wrap="square" rtlCol="0">
            <a:spAutoFit/>
          </a:bodyPr>
          <a:lstStyle/>
          <a:p>
            <a:r>
              <a:rPr lang="es-ES" dirty="0"/>
              <a:t>Diseño de jardin Egipcio</a:t>
            </a:r>
          </a:p>
        </p:txBody>
      </p:sp>
    </p:spTree>
    <p:extLst>
      <p:ext uri="{BB962C8B-B14F-4D97-AF65-F5344CB8AC3E}">
        <p14:creationId xmlns:p14="http://schemas.microsoft.com/office/powerpoint/2010/main" val="36267099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2" name="1 CuadroTexto"/>
          <p:cNvSpPr txBox="1"/>
          <p:nvPr/>
        </p:nvSpPr>
        <p:spPr>
          <a:xfrm>
            <a:off x="4860032" y="6669360"/>
            <a:ext cx="3888432" cy="369332"/>
          </a:xfrm>
          <a:prstGeom prst="rect">
            <a:avLst/>
          </a:prstGeom>
          <a:solidFill>
            <a:schemeClr val="tx2">
              <a:lumMod val="25000"/>
            </a:schemeClr>
          </a:solidFill>
        </p:spPr>
        <p:txBody>
          <a:bodyPr wrap="square" rtlCol="0">
            <a:spAutoFit/>
          </a:bodyPr>
          <a:lstStyle/>
          <a:p>
            <a:r>
              <a:rPr lang="es-ES" dirty="0"/>
              <a:t>Diseño de jardin del Antiguo Egipto</a:t>
            </a:r>
          </a:p>
        </p:txBody>
      </p:sp>
    </p:spTree>
    <p:extLst>
      <p:ext uri="{BB962C8B-B14F-4D97-AF65-F5344CB8AC3E}">
        <p14:creationId xmlns:p14="http://schemas.microsoft.com/office/powerpoint/2010/main" val="12003595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6732240" y="6493986"/>
            <a:ext cx="2232248" cy="369332"/>
          </a:xfrm>
          <a:prstGeom prst="rect">
            <a:avLst/>
          </a:prstGeom>
          <a:solidFill>
            <a:schemeClr val="tx2">
              <a:lumMod val="25000"/>
            </a:schemeClr>
          </a:solidFill>
        </p:spPr>
        <p:txBody>
          <a:bodyPr wrap="square" rtlCol="0">
            <a:spAutoFit/>
          </a:bodyPr>
          <a:lstStyle/>
          <a:p>
            <a:r>
              <a:rPr lang="es-ES" dirty="0"/>
              <a:t>Antiguo horticultor</a:t>
            </a:r>
          </a:p>
        </p:txBody>
      </p:sp>
    </p:spTree>
    <p:extLst>
      <p:ext uri="{BB962C8B-B14F-4D97-AF65-F5344CB8AC3E}">
        <p14:creationId xmlns:p14="http://schemas.microsoft.com/office/powerpoint/2010/main" val="34543682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Imperio Romano</a:t>
            </a:r>
          </a:p>
        </p:txBody>
      </p:sp>
      <p:sp>
        <p:nvSpPr>
          <p:cNvPr id="3" name="2 Marcador de contenido"/>
          <p:cNvSpPr>
            <a:spLocks noGrp="1"/>
          </p:cNvSpPr>
          <p:nvPr>
            <p:ph sz="quarter" idx="1"/>
          </p:nvPr>
        </p:nvSpPr>
        <p:spPr/>
        <p:txBody>
          <a:bodyPr>
            <a:normAutofit lnSpcReduction="10000"/>
          </a:bodyPr>
          <a:lstStyle/>
          <a:p>
            <a:r>
              <a:rPr lang="es-ES" dirty="0"/>
              <a:t>Ningún otro  imperio ha comprendido en una sola unidad geográfica tal variedad de paisaje, clima y gentes.</a:t>
            </a:r>
          </a:p>
          <a:p>
            <a:r>
              <a:rPr lang="es-ES" dirty="0"/>
              <a:t>El paisajismo y la planificación urbana helenista se materializo con Alejandro el Magno.</a:t>
            </a:r>
          </a:p>
          <a:p>
            <a:r>
              <a:rPr lang="es-ES" dirty="0"/>
              <a:t>Los jardines de las clases acomodadas eran inmensos. Los jardines eran una clara extensión de la arquitectura.</a:t>
            </a:r>
          </a:p>
          <a:p>
            <a:r>
              <a:rPr lang="es-ES" dirty="0"/>
              <a:t>Plinio el Joven (23-79 d.c.) dejo descripciones escritas de los jardines ornamentales, la casa, el jardín, las esculturas, las fuentes, los estanques, las grutas, las flores se traían de todos los lugares del Imperio.</a:t>
            </a:r>
          </a:p>
          <a:p>
            <a:endParaRPr lang="es-ES" dirty="0"/>
          </a:p>
        </p:txBody>
      </p:sp>
    </p:spTree>
    <p:extLst>
      <p:ext uri="{BB962C8B-B14F-4D97-AF65-F5344CB8AC3E}">
        <p14:creationId xmlns:p14="http://schemas.microsoft.com/office/powerpoint/2010/main" val="34789680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s-ES_tradnl" b="1" dirty="0">
                <a:solidFill>
                  <a:schemeClr val="tx1"/>
                </a:solidFill>
              </a:rPr>
              <a:t>Conninbriga</a:t>
            </a:r>
          </a:p>
        </p:txBody>
      </p:sp>
      <p:sp>
        <p:nvSpPr>
          <p:cNvPr id="55299" name="Rectangle 3"/>
          <p:cNvSpPr>
            <a:spLocks noGrp="1" noChangeArrowheads="1"/>
          </p:cNvSpPr>
          <p:nvPr>
            <p:ph sz="quarter" idx="1"/>
          </p:nvPr>
        </p:nvSpPr>
        <p:spPr>
          <a:xfrm>
            <a:off x="914400" y="1989138"/>
            <a:ext cx="7041976" cy="4030662"/>
          </a:xfrm>
        </p:spPr>
        <p:txBody>
          <a:bodyPr/>
          <a:lstStyle/>
          <a:p>
            <a:pPr eaLnBrk="1" hangingPunct="1">
              <a:lnSpc>
                <a:spcPct val="90000"/>
              </a:lnSpc>
            </a:pPr>
            <a:r>
              <a:rPr lang="es-ES_tradnl" sz="2400" dirty="0"/>
              <a:t>Cerca de Condeixa-a-Nova en el distrito de Coimbra.</a:t>
            </a:r>
          </a:p>
          <a:p>
            <a:pPr eaLnBrk="1" hangingPunct="1">
              <a:lnSpc>
                <a:spcPct val="90000"/>
              </a:lnSpc>
            </a:pPr>
            <a:r>
              <a:rPr lang="es-ES_tradnl" sz="2400" dirty="0"/>
              <a:t>Excavaciones arqueológicas de la ciudad Conventus Scallavitanus,provincia romana de Lusitania.</a:t>
            </a:r>
          </a:p>
          <a:p>
            <a:pPr eaLnBrk="1" hangingPunct="1">
              <a:lnSpc>
                <a:spcPct val="90000"/>
              </a:lnSpc>
            </a:pPr>
            <a:r>
              <a:rPr lang="es-ES_tradnl" sz="2400" dirty="0"/>
              <a:t>La casa de los Repuxos con 569 m2 es una de las casas excavadas en las que se ha reproducido el jardín central y el sistema de canalizaciones</a:t>
            </a:r>
            <a:r>
              <a:rPr lang="es-ES_tradnl" sz="2400" dirty="0">
                <a:solidFill>
                  <a:schemeClr val="hlink"/>
                </a:solidFill>
              </a:rPr>
              <a:t>.</a:t>
            </a:r>
          </a:p>
        </p:txBody>
      </p:sp>
    </p:spTree>
    <p:extLst>
      <p:ext uri="{BB962C8B-B14F-4D97-AF65-F5344CB8AC3E}">
        <p14:creationId xmlns:p14="http://schemas.microsoft.com/office/powerpoint/2010/main" val="33422709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oninbri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5436096" y="6612210"/>
            <a:ext cx="3888432" cy="369332"/>
          </a:xfrm>
          <a:prstGeom prst="rect">
            <a:avLst/>
          </a:prstGeom>
          <a:solidFill>
            <a:schemeClr val="tx2">
              <a:lumMod val="25000"/>
            </a:schemeClr>
          </a:solidFill>
        </p:spPr>
        <p:txBody>
          <a:bodyPr wrap="square" rtlCol="0">
            <a:spAutoFit/>
          </a:bodyPr>
          <a:lstStyle/>
          <a:p>
            <a:r>
              <a:rPr lang="es-ES" dirty="0"/>
              <a:t>Coninbriga.-Jardin Romano</a:t>
            </a:r>
          </a:p>
        </p:txBody>
      </p:sp>
    </p:spTree>
    <p:extLst>
      <p:ext uri="{BB962C8B-B14F-4D97-AF65-F5344CB8AC3E}">
        <p14:creationId xmlns:p14="http://schemas.microsoft.com/office/powerpoint/2010/main" val="880616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oninbrigh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6012160" y="6597352"/>
            <a:ext cx="3312368" cy="369332"/>
          </a:xfrm>
          <a:prstGeom prst="rect">
            <a:avLst/>
          </a:prstGeom>
          <a:solidFill>
            <a:schemeClr val="tx2">
              <a:lumMod val="25000"/>
            </a:schemeClr>
          </a:solidFill>
        </p:spPr>
        <p:txBody>
          <a:bodyPr wrap="square" rtlCol="0">
            <a:spAutoFit/>
          </a:bodyPr>
          <a:lstStyle/>
          <a:p>
            <a:r>
              <a:rPr lang="es-ES" dirty="0"/>
              <a:t>Coninbriga.-Jardin Romano</a:t>
            </a:r>
          </a:p>
        </p:txBody>
      </p:sp>
    </p:spTree>
    <p:extLst>
      <p:ext uri="{BB962C8B-B14F-4D97-AF65-F5344CB8AC3E}">
        <p14:creationId xmlns:p14="http://schemas.microsoft.com/office/powerpoint/2010/main" val="10832581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Coninbri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2332038"/>
            <a:ext cx="19040475" cy="12696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5061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Edad Media en Europa</a:t>
            </a:r>
          </a:p>
        </p:txBody>
      </p:sp>
      <p:sp>
        <p:nvSpPr>
          <p:cNvPr id="3" name="2 Marcador de contenido"/>
          <p:cNvSpPr>
            <a:spLocks noGrp="1"/>
          </p:cNvSpPr>
          <p:nvPr>
            <p:ph sz="quarter" idx="1"/>
          </p:nvPr>
        </p:nvSpPr>
        <p:spPr>
          <a:xfrm>
            <a:off x="457200" y="1600200"/>
            <a:ext cx="7643192" cy="4873752"/>
          </a:xfrm>
        </p:spPr>
        <p:txBody>
          <a:bodyPr/>
          <a:lstStyle/>
          <a:p>
            <a:r>
              <a:rPr lang="es-ES" dirty="0"/>
              <a:t>La Edad Media fue una época de misticismo cristiano, el arte de la jardinería estaba confinado al jardín de claustro o a los pequeños jardines de los castillos.</a:t>
            </a:r>
          </a:p>
          <a:p>
            <a:r>
              <a:rPr lang="es-ES" dirty="0"/>
              <a:t>El cristianismo imprimió sus primeras expresiones en el paisaje a través de la basílica y el campanario.</a:t>
            </a:r>
          </a:p>
          <a:p>
            <a:r>
              <a:rPr lang="es-ES" b="1" i="1" dirty="0"/>
              <a:t>“ Un agradable jardín para pasear, cerrado con altos muros almenados, tal era el ideal medieval “ </a:t>
            </a:r>
          </a:p>
          <a:p>
            <a:pPr marL="0" indent="0">
              <a:buNone/>
            </a:pPr>
            <a:endParaRPr lang="es-ES" dirty="0"/>
          </a:p>
        </p:txBody>
      </p:sp>
    </p:spTree>
    <p:extLst>
      <p:ext uri="{BB962C8B-B14F-4D97-AF65-F5344CB8AC3E}">
        <p14:creationId xmlns:p14="http://schemas.microsoft.com/office/powerpoint/2010/main" val="33933112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3 Imagen" descr="Cartuja de Valldemos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2 CuadroTexto"/>
          <p:cNvSpPr txBox="1">
            <a:spLocks noChangeArrowheads="1"/>
          </p:cNvSpPr>
          <p:nvPr/>
        </p:nvSpPr>
        <p:spPr bwMode="auto">
          <a:xfrm>
            <a:off x="5357814" y="6453187"/>
            <a:ext cx="3744912" cy="3698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Cartuja de Valldemosa.-Mallorca</a:t>
            </a:r>
          </a:p>
        </p:txBody>
      </p:sp>
    </p:spTree>
    <p:extLst>
      <p:ext uri="{BB962C8B-B14F-4D97-AF65-F5344CB8AC3E}">
        <p14:creationId xmlns:p14="http://schemas.microsoft.com/office/powerpoint/2010/main" val="36189188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Monasterio de Pedralb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2 CuadroTexto"/>
          <p:cNvSpPr txBox="1">
            <a:spLocks noChangeArrowheads="1"/>
          </p:cNvSpPr>
          <p:nvPr/>
        </p:nvSpPr>
        <p:spPr bwMode="auto">
          <a:xfrm>
            <a:off x="5868144" y="6453188"/>
            <a:ext cx="3095625" cy="3698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Monasterio de Pedralbes</a:t>
            </a:r>
          </a:p>
        </p:txBody>
      </p:sp>
    </p:spTree>
    <p:extLst>
      <p:ext uri="{BB962C8B-B14F-4D97-AF65-F5344CB8AC3E}">
        <p14:creationId xmlns:p14="http://schemas.microsoft.com/office/powerpoint/2010/main" val="41109960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Mosteiro_dos_jeronim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2 CuadroTexto"/>
          <p:cNvSpPr txBox="1">
            <a:spLocks noChangeArrowheads="1"/>
          </p:cNvSpPr>
          <p:nvPr/>
        </p:nvSpPr>
        <p:spPr bwMode="auto">
          <a:xfrm>
            <a:off x="5326063" y="6426200"/>
            <a:ext cx="3816350" cy="3683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Mosteiro dos Jeronimos.-Lisboa</a:t>
            </a:r>
          </a:p>
        </p:txBody>
      </p:sp>
    </p:spTree>
    <p:extLst>
      <p:ext uri="{BB962C8B-B14F-4D97-AF65-F5344CB8AC3E}">
        <p14:creationId xmlns:p14="http://schemas.microsoft.com/office/powerpoint/2010/main" val="18279394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The Cloist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2 CuadroTexto"/>
          <p:cNvSpPr txBox="1">
            <a:spLocks noChangeArrowheads="1"/>
          </p:cNvSpPr>
          <p:nvPr/>
        </p:nvSpPr>
        <p:spPr bwMode="auto">
          <a:xfrm>
            <a:off x="6276976" y="6466681"/>
            <a:ext cx="2808287" cy="3698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The Cloisters.-New York</a:t>
            </a:r>
          </a:p>
        </p:txBody>
      </p:sp>
    </p:spTree>
    <p:extLst>
      <p:ext uri="{BB962C8B-B14F-4D97-AF65-F5344CB8AC3E}">
        <p14:creationId xmlns:p14="http://schemas.microsoft.com/office/powerpoint/2010/main" val="15348675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Thr Cloister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2 CuadroTexto"/>
          <p:cNvSpPr txBox="1">
            <a:spLocks noChangeArrowheads="1"/>
          </p:cNvSpPr>
          <p:nvPr/>
        </p:nvSpPr>
        <p:spPr bwMode="auto">
          <a:xfrm>
            <a:off x="5940152" y="6270625"/>
            <a:ext cx="2879725" cy="3683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The Cloisters.-New York</a:t>
            </a:r>
          </a:p>
        </p:txBody>
      </p:sp>
    </p:spTree>
    <p:extLst>
      <p:ext uri="{BB962C8B-B14F-4D97-AF65-F5344CB8AC3E}">
        <p14:creationId xmlns:p14="http://schemas.microsoft.com/office/powerpoint/2010/main" val="38388968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The Cloisters New Yo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3 CuadroTexto"/>
          <p:cNvSpPr txBox="1">
            <a:spLocks noChangeArrowheads="1"/>
          </p:cNvSpPr>
          <p:nvPr/>
        </p:nvSpPr>
        <p:spPr bwMode="auto">
          <a:xfrm>
            <a:off x="6197600" y="6457950"/>
            <a:ext cx="2879725" cy="3698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The Cloisters.- New York</a:t>
            </a:r>
          </a:p>
        </p:txBody>
      </p:sp>
    </p:spTree>
    <p:extLst>
      <p:ext uri="{BB962C8B-B14F-4D97-AF65-F5344CB8AC3E}">
        <p14:creationId xmlns:p14="http://schemas.microsoft.com/office/powerpoint/2010/main" val="4985996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The Cloisters New Yo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2 CuadroTexto"/>
          <p:cNvSpPr txBox="1">
            <a:spLocks noChangeArrowheads="1"/>
          </p:cNvSpPr>
          <p:nvPr/>
        </p:nvSpPr>
        <p:spPr bwMode="auto">
          <a:xfrm>
            <a:off x="6262688" y="6488113"/>
            <a:ext cx="2881312" cy="3698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The Cloisters.-New York</a:t>
            </a:r>
          </a:p>
        </p:txBody>
      </p:sp>
    </p:spTree>
    <p:extLst>
      <p:ext uri="{BB962C8B-B14F-4D97-AF65-F5344CB8AC3E}">
        <p14:creationId xmlns:p14="http://schemas.microsoft.com/office/powerpoint/2010/main" val="37078965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Utrech Cathedr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2 CuadroTexto"/>
          <p:cNvSpPr txBox="1">
            <a:spLocks noChangeArrowheads="1"/>
          </p:cNvSpPr>
          <p:nvPr/>
        </p:nvSpPr>
        <p:spPr bwMode="auto">
          <a:xfrm>
            <a:off x="6997700" y="6426200"/>
            <a:ext cx="2089150" cy="3683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white"/>
                </a:solidFill>
              </a:rPr>
              <a:t>Utrech Cathedral</a:t>
            </a:r>
          </a:p>
        </p:txBody>
      </p:sp>
    </p:spTree>
    <p:extLst>
      <p:ext uri="{BB962C8B-B14F-4D97-AF65-F5344CB8AC3E}">
        <p14:creationId xmlns:p14="http://schemas.microsoft.com/office/powerpoint/2010/main" val="22792151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Renacimiento en Italia</a:t>
            </a:r>
          </a:p>
        </p:txBody>
      </p:sp>
      <p:sp>
        <p:nvSpPr>
          <p:cNvPr id="3" name="2 Marcador de contenido"/>
          <p:cNvSpPr>
            <a:spLocks noGrp="1"/>
          </p:cNvSpPr>
          <p:nvPr>
            <p:ph sz="quarter" idx="1"/>
          </p:nvPr>
        </p:nvSpPr>
        <p:spPr>
          <a:xfrm>
            <a:off x="457200" y="1600200"/>
            <a:ext cx="7859216" cy="4873752"/>
          </a:xfrm>
        </p:spPr>
        <p:txBody>
          <a:bodyPr>
            <a:normAutofit lnSpcReduction="10000"/>
          </a:bodyPr>
          <a:lstStyle/>
          <a:p>
            <a:r>
              <a:rPr lang="es-ES" dirty="0"/>
              <a:t> Petrarca fue el primer hombre occidental en escalar una montaña por el solo placer de contemplar el paisaje.</a:t>
            </a:r>
          </a:p>
          <a:p>
            <a:r>
              <a:rPr lang="es-ES" dirty="0"/>
              <a:t>El jardín se hacia para el hombre, el jardín dignificaba al hombre.</a:t>
            </a:r>
          </a:p>
          <a:p>
            <a:r>
              <a:rPr lang="es-ES" dirty="0"/>
              <a:t>Se solía escoger como emplazamiento una ladera de una colina por las vistas y por el clima; se excavaban terrazas de forma armoniosa en el terreno, los elementos básicos eran la piedra y e agua,  materiales permanentes antes que efímeros entre estos macizos de boj, setos recortados, oscuros cipreses y arboleda de encinas, esculturas ,escalinatas, pérgolas y cenadores, agua en reposo y fuentes.   </a:t>
            </a:r>
          </a:p>
        </p:txBody>
      </p:sp>
    </p:spTree>
    <p:extLst>
      <p:ext uri="{BB962C8B-B14F-4D97-AF65-F5344CB8AC3E}">
        <p14:creationId xmlns:p14="http://schemas.microsoft.com/office/powerpoint/2010/main" val="36416749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715200" cy="5925272"/>
          </a:xfrm>
        </p:spPr>
        <p:txBody>
          <a:bodyPr/>
          <a:lstStyle/>
          <a:p>
            <a:r>
              <a:rPr lang="es-ES" dirty="0"/>
              <a:t>En los jardines se reproducía en cada rincón el eco del agua, distribuida prodiga y musicalmente por todo el jardín.</a:t>
            </a:r>
          </a:p>
          <a:p>
            <a:r>
              <a:rPr lang="es-ES" dirty="0"/>
              <a:t>Los ideales de la composición espacial clásica fueron llevados a cabo en su máxima expresión por El Perugino y Rafael.</a:t>
            </a:r>
          </a:p>
          <a:p>
            <a:r>
              <a:rPr lang="es-ES" dirty="0"/>
              <a:t>El diseño romano del espacio era mas urbano que paisajístico.</a:t>
            </a:r>
          </a:p>
          <a:p>
            <a:r>
              <a:rPr lang="es-ES" dirty="0"/>
              <a:t>Durante el periodo de transición entre el manierismo  y el barroco se incorporabas artificios como rocas, grutas gigantes o fuentes secretas.</a:t>
            </a:r>
          </a:p>
          <a:p>
            <a:r>
              <a:rPr lang="es-ES" dirty="0"/>
              <a:t>Estos desencuentros eran característicos en el manierismo por escapar del corsé clásico. </a:t>
            </a:r>
          </a:p>
        </p:txBody>
      </p:sp>
    </p:spTree>
    <p:extLst>
      <p:ext uri="{BB962C8B-B14F-4D97-AF65-F5344CB8AC3E}">
        <p14:creationId xmlns:p14="http://schemas.microsoft.com/office/powerpoint/2010/main" val="16549252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Con el barroco, el jardín acabo adquiriendo un carácter representativo teatral en el que la gente  ocupaba el papel de los actores en vez del de filósofos.</a:t>
            </a:r>
          </a:p>
          <a:p>
            <a:r>
              <a:rPr lang="es-ES" dirty="0"/>
              <a:t>La era del teatro había llegado y con ella el arte espectaculo.optica y perspectiva se conviertan ahora de en una ciencia.</a:t>
            </a:r>
          </a:p>
          <a:p>
            <a:r>
              <a:rPr lang="es-ES" dirty="0"/>
              <a:t>El paisaje barroco esta basado en ideas de movimientos y de expansión mas allá de los limites finitos que regían del espacio renacentista.</a:t>
            </a:r>
          </a:p>
          <a:p>
            <a:r>
              <a:rPr lang="es-ES" dirty="0"/>
              <a:t>Extraían su inagotable inspiración del propio lugar de emplazamiento.  </a:t>
            </a:r>
          </a:p>
        </p:txBody>
      </p:sp>
    </p:spTree>
    <p:extLst>
      <p:ext uri="{BB962C8B-B14F-4D97-AF65-F5344CB8AC3E}">
        <p14:creationId xmlns:p14="http://schemas.microsoft.com/office/powerpoint/2010/main" val="6639052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3 Imagen" descr="Piccolomini_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2 CuadroTexto"/>
          <p:cNvSpPr txBox="1">
            <a:spLocks noChangeArrowheads="1"/>
          </p:cNvSpPr>
          <p:nvPr/>
        </p:nvSpPr>
        <p:spPr bwMode="auto">
          <a:xfrm>
            <a:off x="6804025" y="6308725"/>
            <a:ext cx="2160588"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Palazzo Picolomini</a:t>
            </a:r>
          </a:p>
        </p:txBody>
      </p:sp>
    </p:spTree>
    <p:extLst>
      <p:ext uri="{BB962C8B-B14F-4D97-AF65-F5344CB8AC3E}">
        <p14:creationId xmlns:p14="http://schemas.microsoft.com/office/powerpoint/2010/main" val="28867723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3 Imagen" descr="Palazzo_piccolomini_02_giardi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2 CuadroTexto"/>
          <p:cNvSpPr txBox="1">
            <a:spLocks noChangeArrowheads="1"/>
          </p:cNvSpPr>
          <p:nvPr/>
        </p:nvSpPr>
        <p:spPr bwMode="auto">
          <a:xfrm>
            <a:off x="6732588" y="6308725"/>
            <a:ext cx="223202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Palazzo Picolomini</a:t>
            </a:r>
          </a:p>
        </p:txBody>
      </p:sp>
    </p:spTree>
    <p:extLst>
      <p:ext uri="{BB962C8B-B14F-4D97-AF65-F5344CB8AC3E}">
        <p14:creationId xmlns:p14="http://schemas.microsoft.com/office/powerpoint/2010/main" val="40540304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2 Imagen" descr="Caserta Palazzo Reale La Reggia.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2 CuadroTexto"/>
          <p:cNvSpPr txBox="1">
            <a:spLocks noChangeArrowheads="1"/>
          </p:cNvSpPr>
          <p:nvPr/>
        </p:nvSpPr>
        <p:spPr bwMode="auto">
          <a:xfrm>
            <a:off x="5867400" y="6381750"/>
            <a:ext cx="3025775"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Regia di Caserta.-Napoles</a:t>
            </a:r>
          </a:p>
        </p:txBody>
      </p:sp>
    </p:spTree>
    <p:extLst>
      <p:ext uri="{BB962C8B-B14F-4D97-AF65-F5344CB8AC3E}">
        <p14:creationId xmlns:p14="http://schemas.microsoft.com/office/powerpoint/2010/main" val="20962473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Diana y Attenon en Caser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2 CuadroTexto"/>
          <p:cNvSpPr txBox="1">
            <a:spLocks noChangeArrowheads="1"/>
          </p:cNvSpPr>
          <p:nvPr/>
        </p:nvSpPr>
        <p:spPr bwMode="auto">
          <a:xfrm>
            <a:off x="5219700" y="6308725"/>
            <a:ext cx="39243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Diana y Attenon en Regia di Caserta</a:t>
            </a:r>
          </a:p>
        </p:txBody>
      </p:sp>
    </p:spTree>
    <p:extLst>
      <p:ext uri="{BB962C8B-B14F-4D97-AF65-F5344CB8AC3E}">
        <p14:creationId xmlns:p14="http://schemas.microsoft.com/office/powerpoint/2010/main" val="32372439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VillaPetrai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2 CuadroTexto"/>
          <p:cNvSpPr txBox="1">
            <a:spLocks noChangeArrowheads="1"/>
          </p:cNvSpPr>
          <p:nvPr/>
        </p:nvSpPr>
        <p:spPr bwMode="auto">
          <a:xfrm>
            <a:off x="6875463" y="6092825"/>
            <a:ext cx="1728787"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Villa Petraia</a:t>
            </a:r>
          </a:p>
        </p:txBody>
      </p:sp>
    </p:spTree>
    <p:extLst>
      <p:ext uri="{BB962C8B-B14F-4D97-AF65-F5344CB8AC3E}">
        <p14:creationId xmlns:p14="http://schemas.microsoft.com/office/powerpoint/2010/main" val="20970952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2 Imagen" descr="Villa_La_Petraia_giardini_all'ital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2 CuadroTexto"/>
          <p:cNvSpPr txBox="1">
            <a:spLocks noChangeArrowheads="1"/>
          </p:cNvSpPr>
          <p:nvPr/>
        </p:nvSpPr>
        <p:spPr bwMode="auto">
          <a:xfrm>
            <a:off x="7380288" y="6308725"/>
            <a:ext cx="1439862"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Villa Petraia</a:t>
            </a:r>
          </a:p>
        </p:txBody>
      </p:sp>
    </p:spTree>
    <p:extLst>
      <p:ext uri="{BB962C8B-B14F-4D97-AF65-F5344CB8AC3E}">
        <p14:creationId xmlns:p14="http://schemas.microsoft.com/office/powerpoint/2010/main" val="33976269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7380312" y="6414650"/>
            <a:ext cx="1656184" cy="369332"/>
          </a:xfrm>
          <a:prstGeom prst="rect">
            <a:avLst/>
          </a:prstGeom>
          <a:solidFill>
            <a:schemeClr val="tx2">
              <a:lumMod val="25000"/>
            </a:schemeClr>
          </a:solidFill>
        </p:spPr>
        <p:txBody>
          <a:bodyPr wrap="square" rtlCol="0">
            <a:spAutoFit/>
          </a:bodyPr>
          <a:lstStyle/>
          <a:p>
            <a:r>
              <a:rPr lang="es-ES" dirty="0"/>
              <a:t>Villa Garzonii</a:t>
            </a:r>
          </a:p>
        </p:txBody>
      </p:sp>
    </p:spTree>
    <p:extLst>
      <p:ext uri="{BB962C8B-B14F-4D97-AF65-F5344CB8AC3E}">
        <p14:creationId xmlns:p14="http://schemas.microsoft.com/office/powerpoint/2010/main" val="1161556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
        <p:nvSpPr>
          <p:cNvPr id="3" name="2 CuadroTexto"/>
          <p:cNvSpPr txBox="1"/>
          <p:nvPr/>
        </p:nvSpPr>
        <p:spPr>
          <a:xfrm>
            <a:off x="7164288" y="6525344"/>
            <a:ext cx="1979712" cy="369332"/>
          </a:xfrm>
          <a:prstGeom prst="rect">
            <a:avLst/>
          </a:prstGeom>
          <a:solidFill>
            <a:schemeClr val="tx2">
              <a:lumMod val="25000"/>
            </a:schemeClr>
          </a:solidFill>
        </p:spPr>
        <p:txBody>
          <a:bodyPr wrap="square" rtlCol="0">
            <a:spAutoFit/>
          </a:bodyPr>
          <a:lstStyle/>
          <a:p>
            <a:r>
              <a:rPr lang="es-ES" dirty="0"/>
              <a:t>Villa Garzonii</a:t>
            </a:r>
          </a:p>
        </p:txBody>
      </p:sp>
    </p:spTree>
    <p:extLst>
      <p:ext uri="{BB962C8B-B14F-4D97-AF65-F5344CB8AC3E}">
        <p14:creationId xmlns:p14="http://schemas.microsoft.com/office/powerpoint/2010/main" val="39020080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7768952" y="6488668"/>
            <a:ext cx="1368152" cy="369332"/>
          </a:xfrm>
          <a:prstGeom prst="rect">
            <a:avLst/>
          </a:prstGeom>
          <a:solidFill>
            <a:schemeClr val="tx2">
              <a:lumMod val="25000"/>
            </a:schemeClr>
          </a:solidFill>
        </p:spPr>
        <p:txBody>
          <a:bodyPr wrap="square" rtlCol="0">
            <a:spAutoFit/>
          </a:bodyPr>
          <a:lstStyle/>
          <a:p>
            <a:r>
              <a:rPr lang="es-ES" dirty="0"/>
              <a:t>Villa d´Este</a:t>
            </a:r>
          </a:p>
        </p:txBody>
      </p:sp>
    </p:spTree>
    <p:extLst>
      <p:ext uri="{BB962C8B-B14F-4D97-AF65-F5344CB8AC3E}">
        <p14:creationId xmlns:p14="http://schemas.microsoft.com/office/powerpoint/2010/main" val="2641355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7415808" y="6525344"/>
            <a:ext cx="1728192" cy="369332"/>
          </a:xfrm>
          <a:prstGeom prst="rect">
            <a:avLst/>
          </a:prstGeom>
          <a:solidFill>
            <a:schemeClr val="tx2">
              <a:lumMod val="25000"/>
            </a:schemeClr>
          </a:solidFill>
        </p:spPr>
        <p:txBody>
          <a:bodyPr wrap="square" rtlCol="0">
            <a:spAutoFit/>
          </a:bodyPr>
          <a:lstStyle/>
          <a:p>
            <a:r>
              <a:rPr lang="es-ES" dirty="0"/>
              <a:t>Villa Melzi</a:t>
            </a:r>
          </a:p>
        </p:txBody>
      </p:sp>
    </p:spTree>
    <p:extLst>
      <p:ext uri="{BB962C8B-B14F-4D97-AF65-F5344CB8AC3E}">
        <p14:creationId xmlns:p14="http://schemas.microsoft.com/office/powerpoint/2010/main" val="13286329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7668344" y="6381328"/>
            <a:ext cx="1440160" cy="369332"/>
          </a:xfrm>
          <a:prstGeom prst="rect">
            <a:avLst/>
          </a:prstGeom>
          <a:solidFill>
            <a:schemeClr val="tx2">
              <a:lumMod val="25000"/>
            </a:schemeClr>
          </a:solidFill>
        </p:spPr>
        <p:txBody>
          <a:bodyPr wrap="square" rtlCol="0">
            <a:spAutoFit/>
          </a:bodyPr>
          <a:lstStyle/>
          <a:p>
            <a:r>
              <a:rPr lang="es-ES" dirty="0"/>
              <a:t>Villa Rufolo</a:t>
            </a:r>
          </a:p>
        </p:txBody>
      </p:sp>
    </p:spTree>
    <p:extLst>
      <p:ext uri="{BB962C8B-B14F-4D97-AF65-F5344CB8AC3E}">
        <p14:creationId xmlns:p14="http://schemas.microsoft.com/office/powerpoint/2010/main" val="23017092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6084168" y="6381328"/>
            <a:ext cx="2808312" cy="369332"/>
          </a:xfrm>
          <a:prstGeom prst="rect">
            <a:avLst/>
          </a:prstGeom>
          <a:solidFill>
            <a:schemeClr val="tx2">
              <a:lumMod val="25000"/>
            </a:schemeClr>
          </a:solidFill>
        </p:spPr>
        <p:txBody>
          <a:bodyPr wrap="square" rtlCol="0">
            <a:spAutoFit/>
          </a:bodyPr>
          <a:lstStyle/>
          <a:p>
            <a:r>
              <a:rPr lang="es-ES" dirty="0"/>
              <a:t>Villa Medici do Castelo</a:t>
            </a:r>
          </a:p>
        </p:txBody>
      </p:sp>
    </p:spTree>
    <p:extLst>
      <p:ext uri="{BB962C8B-B14F-4D97-AF65-F5344CB8AC3E}">
        <p14:creationId xmlns:p14="http://schemas.microsoft.com/office/powerpoint/2010/main" val="34657077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7" cy="6858000"/>
          </a:xfrm>
          <a:prstGeom prst="rect">
            <a:avLst/>
          </a:prstGeom>
        </p:spPr>
      </p:pic>
      <p:sp>
        <p:nvSpPr>
          <p:cNvPr id="2" name="1 CuadroTexto"/>
          <p:cNvSpPr txBox="1"/>
          <p:nvPr/>
        </p:nvSpPr>
        <p:spPr>
          <a:xfrm>
            <a:off x="7740352" y="6525344"/>
            <a:ext cx="1403648" cy="369332"/>
          </a:xfrm>
          <a:prstGeom prst="rect">
            <a:avLst/>
          </a:prstGeom>
          <a:solidFill>
            <a:schemeClr val="tx2">
              <a:lumMod val="25000"/>
            </a:schemeClr>
          </a:solidFill>
        </p:spPr>
        <p:txBody>
          <a:bodyPr wrap="square" rtlCol="0">
            <a:spAutoFit/>
          </a:bodyPr>
          <a:lstStyle/>
          <a:p>
            <a:r>
              <a:rPr lang="es-ES" dirty="0"/>
              <a:t>Villa Lante</a:t>
            </a:r>
          </a:p>
        </p:txBody>
      </p:sp>
    </p:spTree>
    <p:extLst>
      <p:ext uri="{BB962C8B-B14F-4D97-AF65-F5344CB8AC3E}">
        <p14:creationId xmlns:p14="http://schemas.microsoft.com/office/powerpoint/2010/main" val="8135484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7020272" y="6381328"/>
            <a:ext cx="1728192" cy="369332"/>
          </a:xfrm>
          <a:prstGeom prst="rect">
            <a:avLst/>
          </a:prstGeom>
          <a:solidFill>
            <a:schemeClr val="tx2">
              <a:lumMod val="25000"/>
            </a:schemeClr>
          </a:solidFill>
        </p:spPr>
        <p:txBody>
          <a:bodyPr wrap="square" rtlCol="0">
            <a:spAutoFit/>
          </a:bodyPr>
          <a:lstStyle/>
          <a:p>
            <a:r>
              <a:rPr lang="es-ES" dirty="0"/>
              <a:t>Villa Lante</a:t>
            </a:r>
          </a:p>
        </p:txBody>
      </p:sp>
    </p:spTree>
    <p:extLst>
      <p:ext uri="{BB962C8B-B14F-4D97-AF65-F5344CB8AC3E}">
        <p14:creationId xmlns:p14="http://schemas.microsoft.com/office/powerpoint/2010/main" val="6135160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7380312" y="6381328"/>
            <a:ext cx="1512168" cy="369332"/>
          </a:xfrm>
          <a:prstGeom prst="rect">
            <a:avLst/>
          </a:prstGeom>
          <a:solidFill>
            <a:schemeClr val="tx2">
              <a:lumMod val="25000"/>
            </a:schemeClr>
          </a:solidFill>
        </p:spPr>
        <p:txBody>
          <a:bodyPr wrap="square" rtlCol="0">
            <a:spAutoFit/>
          </a:bodyPr>
          <a:lstStyle/>
          <a:p>
            <a:r>
              <a:rPr lang="es-ES" dirty="0"/>
              <a:t>Villa Melzi</a:t>
            </a:r>
          </a:p>
        </p:txBody>
      </p:sp>
    </p:spTree>
    <p:extLst>
      <p:ext uri="{BB962C8B-B14F-4D97-AF65-F5344CB8AC3E}">
        <p14:creationId xmlns:p14="http://schemas.microsoft.com/office/powerpoint/2010/main" val="31845509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Francia.-Siglos XVI Y XVII</a:t>
            </a:r>
          </a:p>
        </p:txBody>
      </p:sp>
      <p:sp>
        <p:nvSpPr>
          <p:cNvPr id="3" name="2 Marcador de contenido"/>
          <p:cNvSpPr>
            <a:spLocks noGrp="1"/>
          </p:cNvSpPr>
          <p:nvPr>
            <p:ph sz="quarter" idx="1"/>
          </p:nvPr>
        </p:nvSpPr>
        <p:spPr/>
        <p:txBody>
          <a:bodyPr>
            <a:normAutofit lnSpcReduction="10000"/>
          </a:bodyPr>
          <a:lstStyle/>
          <a:p>
            <a:r>
              <a:rPr lang="es-ES" dirty="0"/>
              <a:t>Francia en el poder dominante del concierto europeo, fomento las artes y las ciencias y creo en su corte de Versalles una inigualada cultura del placer.</a:t>
            </a:r>
          </a:p>
          <a:p>
            <a:r>
              <a:rPr lang="es-ES" dirty="0"/>
              <a:t>La civilización estaba centrada en el Rey Sol y las artes eran en principio una expresión de los placeres de la vida.</a:t>
            </a:r>
          </a:p>
          <a:p>
            <a:r>
              <a:rPr lang="es-ES" dirty="0"/>
              <a:t>Toda la naturaleza debía adaptarse a ello, organizar el paisaje en un vigoroso escenario que expresara toda la dignidad y elegancia del propietario, los momentos supremos eran los del carnaval, los fuegos artificiales y los invitados disfrutando de los jardines. </a:t>
            </a:r>
          </a:p>
        </p:txBody>
      </p:sp>
    </p:spTree>
    <p:extLst>
      <p:ext uri="{BB962C8B-B14F-4D97-AF65-F5344CB8AC3E}">
        <p14:creationId xmlns:p14="http://schemas.microsoft.com/office/powerpoint/2010/main" val="14657005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André le Nòtre revoluciono el diseño paisajístico francés aboliendo el concepto de compartimentalizacion y sustituyéndolo por el espacio globalmente organizado.</a:t>
            </a:r>
          </a:p>
          <a:p>
            <a:r>
              <a:rPr lang="es-ES" dirty="0"/>
              <a:t>Sur principios de composición eran sencillos:</a:t>
            </a:r>
          </a:p>
          <a:p>
            <a:r>
              <a:rPr lang="es-ES" dirty="0"/>
              <a:t>A) El jardín dejaría de ser una nueva prolongación de la casa, la cual a su vez pasaría a ser solo una parte de una composición del paisaje.</a:t>
            </a:r>
          </a:p>
          <a:p>
            <a:r>
              <a:rPr lang="es-ES" dirty="0"/>
              <a:t> B) Aplicación de la geometría del solido por contraposición a la bidimensionalidad, basada en la axialidad, en dialogo con un terreno ondulado.</a:t>
            </a:r>
          </a:p>
          <a:p>
            <a:r>
              <a:rPr lang="es-ES" dirty="0"/>
              <a:t>C) Concepción de la forma si estuviera esculpida en bosques ordenados y nítidamente definidos por setos recortados. </a:t>
            </a:r>
          </a:p>
          <a:p>
            <a:pPr marL="0" indent="0">
              <a:buNone/>
            </a:pPr>
            <a:r>
              <a:rPr lang="es-ES" dirty="0"/>
              <a:t> </a:t>
            </a:r>
          </a:p>
        </p:txBody>
      </p:sp>
    </p:spTree>
    <p:extLst>
      <p:ext uri="{BB962C8B-B14F-4D97-AF65-F5344CB8AC3E}">
        <p14:creationId xmlns:p14="http://schemas.microsoft.com/office/powerpoint/2010/main" val="9435005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643192" cy="6069288"/>
          </a:xfrm>
        </p:spPr>
        <p:txBody>
          <a:bodyPr>
            <a:normAutofit lnSpcReduction="10000"/>
          </a:bodyPr>
          <a:lstStyle/>
          <a:p>
            <a:r>
              <a:rPr lang="es-ES" dirty="0"/>
              <a:t>D) Consecuencia de la cualidad barroca de unidad con el cielo y el entorno, mediante los reflejos del agua y el trazado de avenidas que condujeran indefinidamente hacia el exterior.</a:t>
            </a:r>
          </a:p>
          <a:p>
            <a:r>
              <a:rPr lang="es-ES" dirty="0"/>
              <a:t>E) Expansión de la escala, como apartándose de la casa.</a:t>
            </a:r>
          </a:p>
          <a:p>
            <a:r>
              <a:rPr lang="es-ES" dirty="0"/>
              <a:t>F) Introducción de esculturas y fuentes artísticas para proporcionar ritmo y enfatizar el espacio.</a:t>
            </a:r>
          </a:p>
          <a:p>
            <a:r>
              <a:rPr lang="es-ES" dirty="0"/>
              <a:t>G) Empleo de la ciencia de la óptica para dirigir el ojo firmemente sin darle lugar a la divagación y uno de los artificios de la ilusión óptica para captar o aumentar visualmente la sensación de distancia.</a:t>
            </a:r>
          </a:p>
          <a:p>
            <a:r>
              <a:rPr lang="es-ES" dirty="0"/>
              <a:t>H)  Revelación aparente de todo el proyecto de un solo vistazo e introducción posterior de elementos sorpresa y contraste principalmente en bosquecillos íntimos.  </a:t>
            </a:r>
          </a:p>
        </p:txBody>
      </p:sp>
    </p:spTree>
    <p:extLst>
      <p:ext uri="{BB962C8B-B14F-4D97-AF65-F5344CB8AC3E}">
        <p14:creationId xmlns:p14="http://schemas.microsoft.com/office/powerpoint/2010/main" val="40218122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i) Disposición de todas las partes y especialmente de gradas y escalinatas, escalas grandilocuentes para dar sensación  de estar inmerso en un heroico paisaje de dioses como ejemplo de la mas esplendida expresión de la monarquía absoluta en la historia.</a:t>
            </a:r>
          </a:p>
          <a:p>
            <a:r>
              <a:rPr lang="es-ES" dirty="0"/>
              <a:t>Escuelas de escultura al aire libre y de diseño de fuentes, aseguraban un nivel coherente en el detalle que no ha sido sobrepasado jamás en la historia de la jardinería. </a:t>
            </a:r>
          </a:p>
        </p:txBody>
      </p:sp>
    </p:spTree>
    <p:extLst>
      <p:ext uri="{BB962C8B-B14F-4D97-AF65-F5344CB8AC3E}">
        <p14:creationId xmlns:p14="http://schemas.microsoft.com/office/powerpoint/2010/main" val="17985198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3 Imagen" descr="Chateau de Versailles 1 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2 CuadroTexto"/>
          <p:cNvSpPr txBox="1">
            <a:spLocks noChangeArrowheads="1"/>
          </p:cNvSpPr>
          <p:nvPr/>
        </p:nvSpPr>
        <p:spPr bwMode="auto">
          <a:xfrm>
            <a:off x="7740650" y="6524625"/>
            <a:ext cx="140335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Versalles</a:t>
            </a:r>
          </a:p>
        </p:txBody>
      </p:sp>
    </p:spTree>
    <p:extLst>
      <p:ext uri="{BB962C8B-B14F-4D97-AF65-F5344CB8AC3E}">
        <p14:creationId xmlns:p14="http://schemas.microsoft.com/office/powerpoint/2010/main" val="18234925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vERSAILLES.-gardens-of-versaill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31" name="2 CuadroTexto"/>
          <p:cNvSpPr txBox="1">
            <a:spLocks noChangeArrowheads="1"/>
          </p:cNvSpPr>
          <p:nvPr/>
        </p:nvSpPr>
        <p:spPr bwMode="auto">
          <a:xfrm>
            <a:off x="7524328" y="6400800"/>
            <a:ext cx="1512888" cy="369888"/>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Versalles</a:t>
            </a:r>
          </a:p>
        </p:txBody>
      </p:sp>
    </p:spTree>
    <p:extLst>
      <p:ext uri="{BB962C8B-B14F-4D97-AF65-F5344CB8AC3E}">
        <p14:creationId xmlns:p14="http://schemas.microsoft.com/office/powerpoint/2010/main" val="13228415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3 Imagen" descr="Apolo Fountain.-Versaill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2 CuadroTexto"/>
          <p:cNvSpPr txBox="1">
            <a:spLocks noChangeArrowheads="1"/>
          </p:cNvSpPr>
          <p:nvPr/>
        </p:nvSpPr>
        <p:spPr bwMode="auto">
          <a:xfrm>
            <a:off x="7740650" y="6453188"/>
            <a:ext cx="1152525"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Versalles</a:t>
            </a:r>
          </a:p>
        </p:txBody>
      </p:sp>
    </p:spTree>
    <p:extLst>
      <p:ext uri="{BB962C8B-B14F-4D97-AF65-F5344CB8AC3E}">
        <p14:creationId xmlns:p14="http://schemas.microsoft.com/office/powerpoint/2010/main" val="12785928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3 Imagen" descr="Versailles-L`Alee d`Eau-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3 CuadroTexto"/>
          <p:cNvSpPr txBox="1">
            <a:spLocks noChangeArrowheads="1"/>
          </p:cNvSpPr>
          <p:nvPr/>
        </p:nvSpPr>
        <p:spPr bwMode="auto">
          <a:xfrm>
            <a:off x="7596188" y="6381750"/>
            <a:ext cx="1368425"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Versalles</a:t>
            </a:r>
          </a:p>
        </p:txBody>
      </p:sp>
    </p:spTree>
    <p:extLst>
      <p:ext uri="{BB962C8B-B14F-4D97-AF65-F5344CB8AC3E}">
        <p14:creationId xmlns:p14="http://schemas.microsoft.com/office/powerpoint/2010/main" val="35587788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Versail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2 CuadroTexto"/>
          <p:cNvSpPr txBox="1">
            <a:spLocks noChangeArrowheads="1"/>
          </p:cNvSpPr>
          <p:nvPr/>
        </p:nvSpPr>
        <p:spPr bwMode="auto">
          <a:xfrm>
            <a:off x="7740650" y="6453188"/>
            <a:ext cx="1223963"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Versalles</a:t>
            </a:r>
          </a:p>
        </p:txBody>
      </p:sp>
    </p:spTree>
    <p:extLst>
      <p:ext uri="{BB962C8B-B14F-4D97-AF65-F5344CB8AC3E}">
        <p14:creationId xmlns:p14="http://schemas.microsoft.com/office/powerpoint/2010/main" val="11783017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Versailles.-Arquitecturac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2 CuadroTexto"/>
          <p:cNvSpPr txBox="1">
            <a:spLocks noChangeArrowheads="1"/>
          </p:cNvSpPr>
          <p:nvPr/>
        </p:nvSpPr>
        <p:spPr bwMode="auto">
          <a:xfrm>
            <a:off x="7740650" y="6488113"/>
            <a:ext cx="1152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Versalles</a:t>
            </a:r>
          </a:p>
        </p:txBody>
      </p:sp>
    </p:spTree>
    <p:extLst>
      <p:ext uri="{BB962C8B-B14F-4D97-AF65-F5344CB8AC3E}">
        <p14:creationId xmlns:p14="http://schemas.microsoft.com/office/powerpoint/2010/main" val="41418582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Versailles-Le bosquet de L`Encela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2 CuadroTexto"/>
          <p:cNvSpPr txBox="1">
            <a:spLocks noChangeArrowheads="1"/>
          </p:cNvSpPr>
          <p:nvPr/>
        </p:nvSpPr>
        <p:spPr bwMode="auto">
          <a:xfrm>
            <a:off x="5076825" y="6453188"/>
            <a:ext cx="388778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Versalles.-Le Bosquet de l´Encelade</a:t>
            </a:r>
          </a:p>
        </p:txBody>
      </p:sp>
    </p:spTree>
    <p:extLst>
      <p:ext uri="{BB962C8B-B14F-4D97-AF65-F5344CB8AC3E}">
        <p14:creationId xmlns:p14="http://schemas.microsoft.com/office/powerpoint/2010/main" val="98340234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Versaille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7" name="2 CuadroTexto"/>
          <p:cNvSpPr txBox="1">
            <a:spLocks noChangeArrowheads="1"/>
          </p:cNvSpPr>
          <p:nvPr/>
        </p:nvSpPr>
        <p:spPr bwMode="auto">
          <a:xfrm>
            <a:off x="6635750" y="6489700"/>
            <a:ext cx="2447925"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Versailles.-Orangerie</a:t>
            </a:r>
          </a:p>
        </p:txBody>
      </p:sp>
    </p:spTree>
    <p:extLst>
      <p:ext uri="{BB962C8B-B14F-4D97-AF65-F5344CB8AC3E}">
        <p14:creationId xmlns:p14="http://schemas.microsoft.com/office/powerpoint/2010/main" val="13263917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VERSAILLES GARDENS I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55" name="2 CuadroTexto"/>
          <p:cNvSpPr txBox="1">
            <a:spLocks noChangeArrowheads="1"/>
          </p:cNvSpPr>
          <p:nvPr/>
        </p:nvSpPr>
        <p:spPr bwMode="auto">
          <a:xfrm>
            <a:off x="7524328" y="6400800"/>
            <a:ext cx="1368425" cy="369888"/>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Versailles</a:t>
            </a:r>
          </a:p>
        </p:txBody>
      </p:sp>
    </p:spTree>
    <p:extLst>
      <p:ext uri="{BB962C8B-B14F-4D97-AF65-F5344CB8AC3E}">
        <p14:creationId xmlns:p14="http://schemas.microsoft.com/office/powerpoint/2010/main" val="33071586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3 Imagen" descr="Fontainebleau.-Fran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2 CuadroTexto"/>
          <p:cNvSpPr txBox="1">
            <a:spLocks noChangeArrowheads="1"/>
          </p:cNvSpPr>
          <p:nvPr/>
        </p:nvSpPr>
        <p:spPr bwMode="auto">
          <a:xfrm>
            <a:off x="7164388" y="6453188"/>
            <a:ext cx="1800225"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Fontainebleau</a:t>
            </a:r>
          </a:p>
        </p:txBody>
      </p:sp>
    </p:spTree>
    <p:extLst>
      <p:ext uri="{BB962C8B-B14F-4D97-AF65-F5344CB8AC3E}">
        <p14:creationId xmlns:p14="http://schemas.microsoft.com/office/powerpoint/2010/main" val="275591416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3 Imagen" descr="Fontainebleau-El Palacio desde el Parterr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2 CuadroTexto"/>
          <p:cNvSpPr txBox="1">
            <a:spLocks noChangeArrowheads="1"/>
          </p:cNvSpPr>
          <p:nvPr/>
        </p:nvSpPr>
        <p:spPr bwMode="auto">
          <a:xfrm>
            <a:off x="6948488" y="6381750"/>
            <a:ext cx="2016125"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Fontainebleau</a:t>
            </a:r>
          </a:p>
        </p:txBody>
      </p:sp>
    </p:spTree>
    <p:extLst>
      <p:ext uri="{BB962C8B-B14F-4D97-AF65-F5344CB8AC3E}">
        <p14:creationId xmlns:p14="http://schemas.microsoft.com/office/powerpoint/2010/main" val="182455614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3 Imagen" descr="Fontainebleau.-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2 CuadroTexto"/>
          <p:cNvSpPr txBox="1">
            <a:spLocks noChangeArrowheads="1"/>
          </p:cNvSpPr>
          <p:nvPr/>
        </p:nvSpPr>
        <p:spPr bwMode="auto">
          <a:xfrm>
            <a:off x="6948488" y="6381750"/>
            <a:ext cx="1871662"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Fontainebleau</a:t>
            </a:r>
          </a:p>
        </p:txBody>
      </p:sp>
    </p:spTree>
    <p:extLst>
      <p:ext uri="{BB962C8B-B14F-4D97-AF65-F5344CB8AC3E}">
        <p14:creationId xmlns:p14="http://schemas.microsoft.com/office/powerpoint/2010/main" val="20312018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3 Imagen" descr="Fontainebleau-El Parter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2 CuadroTexto"/>
          <p:cNvSpPr txBox="1">
            <a:spLocks noChangeArrowheads="1"/>
          </p:cNvSpPr>
          <p:nvPr/>
        </p:nvSpPr>
        <p:spPr bwMode="auto">
          <a:xfrm>
            <a:off x="7092950" y="6381750"/>
            <a:ext cx="1800225"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Fontainebleau</a:t>
            </a:r>
          </a:p>
        </p:txBody>
      </p:sp>
    </p:spTree>
    <p:extLst>
      <p:ext uri="{BB962C8B-B14F-4D97-AF65-F5344CB8AC3E}">
        <p14:creationId xmlns:p14="http://schemas.microsoft.com/office/powerpoint/2010/main" val="113334526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3 Imagen" descr="Fontainebleau_fontaineDian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2 CuadroTexto"/>
          <p:cNvSpPr txBox="1">
            <a:spLocks noChangeArrowheads="1"/>
          </p:cNvSpPr>
          <p:nvPr/>
        </p:nvSpPr>
        <p:spPr bwMode="auto">
          <a:xfrm>
            <a:off x="5508625" y="6453188"/>
            <a:ext cx="345598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Fontainbleau.-Fuente de Diana </a:t>
            </a:r>
          </a:p>
        </p:txBody>
      </p:sp>
    </p:spTree>
    <p:extLst>
      <p:ext uri="{BB962C8B-B14F-4D97-AF65-F5344CB8AC3E}">
        <p14:creationId xmlns:p14="http://schemas.microsoft.com/office/powerpoint/2010/main" val="29370302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3 Imagen" descr="Fontainebleau-Paseo de Tilo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2 CuadroTexto"/>
          <p:cNvSpPr txBox="1">
            <a:spLocks noChangeArrowheads="1"/>
          </p:cNvSpPr>
          <p:nvPr/>
        </p:nvSpPr>
        <p:spPr bwMode="auto">
          <a:xfrm>
            <a:off x="5219700" y="6488113"/>
            <a:ext cx="3744913"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s-ES" altLang="es-ES" sz="1800" dirty="0">
                <a:solidFill>
                  <a:prstClr val="white"/>
                </a:solidFill>
                <a:latin typeface="Arial" charset="0"/>
                <a:cs typeface="Arial" charset="0"/>
              </a:rPr>
              <a:t>Fontainebleau.-Paseo de Tilos</a:t>
            </a:r>
          </a:p>
        </p:txBody>
      </p:sp>
    </p:spTree>
    <p:extLst>
      <p:ext uri="{BB962C8B-B14F-4D97-AF65-F5344CB8AC3E}">
        <p14:creationId xmlns:p14="http://schemas.microsoft.com/office/powerpoint/2010/main" val="8255416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España,Alemania,inglaterra,los Países Bajos: siglos XVI y XVII</a:t>
            </a:r>
          </a:p>
        </p:txBody>
      </p:sp>
      <p:sp>
        <p:nvSpPr>
          <p:cNvPr id="3" name="2 Marcador de contenido"/>
          <p:cNvSpPr>
            <a:spLocks noGrp="1"/>
          </p:cNvSpPr>
          <p:nvPr>
            <p:ph sz="quarter" idx="1"/>
          </p:nvPr>
        </p:nvSpPr>
        <p:spPr/>
        <p:txBody>
          <a:bodyPr>
            <a:normAutofit lnSpcReduction="10000"/>
          </a:bodyPr>
          <a:lstStyle/>
          <a:p>
            <a:r>
              <a:rPr lang="es-ES" dirty="0"/>
              <a:t>El panorama de los países europeos que rodeaban Francia, tuvo desarrollos muy dispares. Portugal fue incluida por Extremo Oriente. España por el mundo musulmán. Holanda empezaba a emerger como un poder real. Alemania era un manojo de inquietos estados semiindependientes.Inglaterra estaba creando prolífica y competentemente unos magníficos paisajes geométricos que convenían a su ondulante morfología topográfica y agrícola.</a:t>
            </a:r>
          </a:p>
          <a:p>
            <a:r>
              <a:rPr lang="es-ES" dirty="0"/>
              <a:t>La primera preocupación de los paisajistas en el resto del Europa fue el desarrollo del jardín, pasando del modelo anterior al mas moderno de prolongación del edificio al exterior.    </a:t>
            </a:r>
          </a:p>
        </p:txBody>
      </p:sp>
    </p:spTree>
    <p:extLst>
      <p:ext uri="{BB962C8B-B14F-4D97-AF65-F5344CB8AC3E}">
        <p14:creationId xmlns:p14="http://schemas.microsoft.com/office/powerpoint/2010/main" val="11895480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No es raro que después que en el siglo siguiente surgiera una hola de repudio hacia cualquier imposición geométrica extranjera en el diseño del paisaje.</a:t>
            </a:r>
          </a:p>
          <a:p>
            <a:r>
              <a:rPr lang="es-ES" dirty="0"/>
              <a:t>Inglaterra pese a su inherente amor por la jardinería e interés por la horticultura seguía siendo una provincia de Francia en el siglo XVIII y en menor grado de Italia.</a:t>
            </a:r>
          </a:p>
          <a:p>
            <a:r>
              <a:rPr lang="es-ES" dirty="0"/>
              <a:t>Los pintores holandeses estaban destinados a tener una gran influencia sobre la manera de ver el entorno del hombre occidental.</a:t>
            </a:r>
          </a:p>
          <a:p>
            <a:r>
              <a:rPr lang="es-ES" dirty="0"/>
              <a:t>Se constato que el hombre no era el centro del universo, sino un fragmento en el conjunto de la naturaleza. </a:t>
            </a:r>
          </a:p>
        </p:txBody>
      </p:sp>
    </p:spTree>
    <p:extLst>
      <p:ext uri="{BB962C8B-B14F-4D97-AF65-F5344CB8AC3E}">
        <p14:creationId xmlns:p14="http://schemas.microsoft.com/office/powerpoint/2010/main" val="10929079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Palais Het Loo 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699" name="2 CuadroTexto"/>
          <p:cNvSpPr txBox="1">
            <a:spLocks noChangeArrowheads="1"/>
          </p:cNvSpPr>
          <p:nvPr/>
        </p:nvSpPr>
        <p:spPr bwMode="auto">
          <a:xfrm>
            <a:off x="5614988" y="6439694"/>
            <a:ext cx="3529012" cy="369888"/>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Palais Het Loo.-Bruselas .-</a:t>
            </a:r>
          </a:p>
        </p:txBody>
      </p:sp>
    </p:spTree>
    <p:extLst>
      <p:ext uri="{BB962C8B-B14F-4D97-AF65-F5344CB8AC3E}">
        <p14:creationId xmlns:p14="http://schemas.microsoft.com/office/powerpoint/2010/main" val="34752026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Palais Het Loo.-Apeldoorn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8723" name="2 CuadroTexto"/>
          <p:cNvSpPr txBox="1">
            <a:spLocks noChangeArrowheads="1"/>
          </p:cNvSpPr>
          <p:nvPr/>
        </p:nvSpPr>
        <p:spPr bwMode="auto">
          <a:xfrm>
            <a:off x="7212012" y="6411912"/>
            <a:ext cx="1871663"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Palais Het Loo</a:t>
            </a:r>
          </a:p>
        </p:txBody>
      </p:sp>
    </p:spTree>
    <p:extLst>
      <p:ext uri="{BB962C8B-B14F-4D97-AF65-F5344CB8AC3E}">
        <p14:creationId xmlns:p14="http://schemas.microsoft.com/office/powerpoint/2010/main" val="9415068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Fredericksborg.-Dinamarc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1" name="2 CuadroTexto"/>
          <p:cNvSpPr txBox="1">
            <a:spLocks noChangeArrowheads="1"/>
          </p:cNvSpPr>
          <p:nvPr/>
        </p:nvSpPr>
        <p:spPr bwMode="auto">
          <a:xfrm>
            <a:off x="4859338" y="6308725"/>
            <a:ext cx="4105275" cy="369888"/>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Palacio de Frederiksborg.-Dinamarca</a:t>
            </a:r>
          </a:p>
        </p:txBody>
      </p:sp>
    </p:spTree>
    <p:extLst>
      <p:ext uri="{BB962C8B-B14F-4D97-AF65-F5344CB8AC3E}">
        <p14:creationId xmlns:p14="http://schemas.microsoft.com/office/powerpoint/2010/main" val="61108259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Fredericksborg.-Dinamar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5" name="2 CuadroTexto"/>
          <p:cNvSpPr txBox="1">
            <a:spLocks noChangeArrowheads="1"/>
          </p:cNvSpPr>
          <p:nvPr/>
        </p:nvSpPr>
        <p:spPr bwMode="auto">
          <a:xfrm>
            <a:off x="5254625" y="6489700"/>
            <a:ext cx="3889375"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Palacio Frederiksborg .-Dinamarca</a:t>
            </a:r>
          </a:p>
        </p:txBody>
      </p:sp>
    </p:spTree>
    <p:extLst>
      <p:ext uri="{BB962C8B-B14F-4D97-AF65-F5344CB8AC3E}">
        <p14:creationId xmlns:p14="http://schemas.microsoft.com/office/powerpoint/2010/main" val="35048828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3 Imagen" descr="Vaux le Vicompt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43" name="2 CuadroTexto"/>
          <p:cNvSpPr txBox="1">
            <a:spLocks noChangeArrowheads="1"/>
          </p:cNvSpPr>
          <p:nvPr/>
        </p:nvSpPr>
        <p:spPr bwMode="auto">
          <a:xfrm>
            <a:off x="6876256" y="6381750"/>
            <a:ext cx="2087562"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Vaux le Vicompte</a:t>
            </a:r>
          </a:p>
        </p:txBody>
      </p:sp>
    </p:spTree>
    <p:extLst>
      <p:ext uri="{BB962C8B-B14F-4D97-AF65-F5344CB8AC3E}">
        <p14:creationId xmlns:p14="http://schemas.microsoft.com/office/powerpoint/2010/main" val="255035360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3 Imagen" descr="VauxLeVicom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67" name="2 CuadroTexto"/>
          <p:cNvSpPr txBox="1">
            <a:spLocks noChangeArrowheads="1"/>
          </p:cNvSpPr>
          <p:nvPr/>
        </p:nvSpPr>
        <p:spPr bwMode="auto">
          <a:xfrm>
            <a:off x="6588125" y="6308725"/>
            <a:ext cx="2305050" cy="369888"/>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Vaux le Vicompte</a:t>
            </a:r>
          </a:p>
        </p:txBody>
      </p:sp>
    </p:spTree>
    <p:extLst>
      <p:ext uri="{BB962C8B-B14F-4D97-AF65-F5344CB8AC3E}">
        <p14:creationId xmlns:p14="http://schemas.microsoft.com/office/powerpoint/2010/main" val="40564200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Belvedere-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39" name="2 CuadroTexto"/>
          <p:cNvSpPr txBox="1">
            <a:spLocks noChangeArrowheads="1"/>
          </p:cNvSpPr>
          <p:nvPr/>
        </p:nvSpPr>
        <p:spPr bwMode="auto">
          <a:xfrm>
            <a:off x="6648450" y="6425406"/>
            <a:ext cx="2447925" cy="369887"/>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Belvedere.-Viena</a:t>
            </a:r>
          </a:p>
        </p:txBody>
      </p:sp>
    </p:spTree>
    <p:extLst>
      <p:ext uri="{BB962C8B-B14F-4D97-AF65-F5344CB8AC3E}">
        <p14:creationId xmlns:p14="http://schemas.microsoft.com/office/powerpoint/2010/main" val="26968033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Belvedere Palace Vie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3" name="2 CuadroTexto"/>
          <p:cNvSpPr txBox="1">
            <a:spLocks noChangeArrowheads="1"/>
          </p:cNvSpPr>
          <p:nvPr/>
        </p:nvSpPr>
        <p:spPr bwMode="auto">
          <a:xfrm>
            <a:off x="7054850" y="6426200"/>
            <a:ext cx="2089150"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Belvedere .-Viena</a:t>
            </a:r>
          </a:p>
        </p:txBody>
      </p:sp>
    </p:spTree>
    <p:extLst>
      <p:ext uri="{BB962C8B-B14F-4D97-AF65-F5344CB8AC3E}">
        <p14:creationId xmlns:p14="http://schemas.microsoft.com/office/powerpoint/2010/main" val="299955828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Belveder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7" name="2 CuadroTexto"/>
          <p:cNvSpPr txBox="1">
            <a:spLocks noChangeArrowheads="1"/>
          </p:cNvSpPr>
          <p:nvPr/>
        </p:nvSpPr>
        <p:spPr bwMode="auto">
          <a:xfrm>
            <a:off x="6660232" y="6423818"/>
            <a:ext cx="2303463" cy="369888"/>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Belvedere.-Viena</a:t>
            </a:r>
          </a:p>
        </p:txBody>
      </p:sp>
    </p:spTree>
    <p:extLst>
      <p:ext uri="{BB962C8B-B14F-4D97-AF65-F5344CB8AC3E}">
        <p14:creationId xmlns:p14="http://schemas.microsoft.com/office/powerpoint/2010/main" val="131845479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Peterhof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11" name="2 CuadroTexto"/>
          <p:cNvSpPr txBox="1">
            <a:spLocks noChangeArrowheads="1"/>
          </p:cNvSpPr>
          <p:nvPr/>
        </p:nvSpPr>
        <p:spPr bwMode="auto">
          <a:xfrm>
            <a:off x="5472113" y="6489700"/>
            <a:ext cx="3671887"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San Pettersburgo.-Peterhof</a:t>
            </a:r>
          </a:p>
        </p:txBody>
      </p:sp>
    </p:spTree>
    <p:extLst>
      <p:ext uri="{BB962C8B-B14F-4D97-AF65-F5344CB8AC3E}">
        <p14:creationId xmlns:p14="http://schemas.microsoft.com/office/powerpoint/2010/main" val="190950086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Peterhof_St_Petersburg_Russia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5" name="2 CuadroTexto"/>
          <p:cNvSpPr txBox="1">
            <a:spLocks noChangeArrowheads="1"/>
          </p:cNvSpPr>
          <p:nvPr/>
        </p:nvSpPr>
        <p:spPr bwMode="auto">
          <a:xfrm>
            <a:off x="5754688" y="6393135"/>
            <a:ext cx="3313112"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San Petersburgo.-Peterhof</a:t>
            </a:r>
          </a:p>
        </p:txBody>
      </p:sp>
    </p:spTree>
    <p:extLst>
      <p:ext uri="{BB962C8B-B14F-4D97-AF65-F5344CB8AC3E}">
        <p14:creationId xmlns:p14="http://schemas.microsoft.com/office/powerpoint/2010/main" val="29884386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Peterhof_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59" name="2 CuadroTexto"/>
          <p:cNvSpPr txBox="1">
            <a:spLocks noChangeArrowheads="1"/>
          </p:cNvSpPr>
          <p:nvPr/>
        </p:nvSpPr>
        <p:spPr bwMode="auto">
          <a:xfrm flipH="1">
            <a:off x="5209726" y="6350516"/>
            <a:ext cx="3934274" cy="369332"/>
          </a:xfrm>
          <a:prstGeom prst="rect">
            <a:avLst/>
          </a:prstGeom>
          <a:solidFill>
            <a:schemeClr val="tx2"/>
          </a:solidFill>
          <a:ln>
            <a:noFill/>
          </a:ln>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Peterhof.-St.Petersburgo.-Rusia</a:t>
            </a:r>
          </a:p>
        </p:txBody>
      </p:sp>
    </p:spTree>
    <p:extLst>
      <p:ext uri="{BB962C8B-B14F-4D97-AF65-F5344CB8AC3E}">
        <p14:creationId xmlns:p14="http://schemas.microsoft.com/office/powerpoint/2010/main" val="41423985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Peterhof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3" name="2 CuadroTexto"/>
          <p:cNvSpPr txBox="1">
            <a:spLocks noChangeArrowheads="1"/>
          </p:cNvSpPr>
          <p:nvPr/>
        </p:nvSpPr>
        <p:spPr bwMode="auto">
          <a:xfrm flipH="1">
            <a:off x="5580112" y="6488112"/>
            <a:ext cx="3428701" cy="369888"/>
          </a:xfrm>
          <a:prstGeom prst="rect">
            <a:avLst/>
          </a:prstGeom>
          <a:solidFill>
            <a:schemeClr val="tx2"/>
          </a:solidFill>
          <a:ln>
            <a:noFill/>
          </a:ln>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San Petersburgo.--Monplaisir</a:t>
            </a:r>
          </a:p>
        </p:txBody>
      </p:sp>
    </p:spTree>
    <p:extLst>
      <p:ext uri="{BB962C8B-B14F-4D97-AF65-F5344CB8AC3E}">
        <p14:creationId xmlns:p14="http://schemas.microsoft.com/office/powerpoint/2010/main" val="160985810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Schónbrunn Palace .-Privy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5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79" name="2 CuadroTexto"/>
          <p:cNvSpPr txBox="1">
            <a:spLocks noChangeArrowheads="1"/>
          </p:cNvSpPr>
          <p:nvPr/>
        </p:nvSpPr>
        <p:spPr bwMode="auto">
          <a:xfrm>
            <a:off x="5508104" y="6673334"/>
            <a:ext cx="3455739" cy="369332"/>
          </a:xfrm>
          <a:prstGeom prst="rect">
            <a:avLst/>
          </a:prstGeom>
          <a:solidFill>
            <a:schemeClr val="tx2"/>
          </a:solidFill>
          <a:ln>
            <a:noFill/>
          </a:ln>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Schónbrunn.-Jardin Privado</a:t>
            </a:r>
          </a:p>
        </p:txBody>
      </p:sp>
    </p:spTree>
    <p:extLst>
      <p:ext uri="{BB962C8B-B14F-4D97-AF65-F5344CB8AC3E}">
        <p14:creationId xmlns:p14="http://schemas.microsoft.com/office/powerpoint/2010/main" val="69665870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schonbrunn-palace-vien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31813"/>
            <a:ext cx="9144000" cy="738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3" name="2 CuadroTexto"/>
          <p:cNvSpPr txBox="1">
            <a:spLocks noChangeArrowheads="1"/>
          </p:cNvSpPr>
          <p:nvPr/>
        </p:nvSpPr>
        <p:spPr bwMode="auto">
          <a:xfrm>
            <a:off x="7236296" y="6381750"/>
            <a:ext cx="1727200"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Schönbrunn</a:t>
            </a:r>
          </a:p>
        </p:txBody>
      </p:sp>
    </p:spTree>
    <p:extLst>
      <p:ext uri="{BB962C8B-B14F-4D97-AF65-F5344CB8AC3E}">
        <p14:creationId xmlns:p14="http://schemas.microsoft.com/office/powerpoint/2010/main" val="205433604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Schonbrunn-Palace-Gardens-07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27" name="2 CuadroTexto"/>
          <p:cNvSpPr txBox="1">
            <a:spLocks noChangeArrowheads="1"/>
          </p:cNvSpPr>
          <p:nvPr/>
        </p:nvSpPr>
        <p:spPr bwMode="auto">
          <a:xfrm>
            <a:off x="7356475" y="6447631"/>
            <a:ext cx="1727200" cy="369887"/>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Schónbrunn</a:t>
            </a:r>
          </a:p>
        </p:txBody>
      </p:sp>
    </p:spTree>
    <p:extLst>
      <p:ext uri="{BB962C8B-B14F-4D97-AF65-F5344CB8AC3E}">
        <p14:creationId xmlns:p14="http://schemas.microsoft.com/office/powerpoint/2010/main" val="371148739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3 Imagen" descr="Castelo Branco.-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5" name="2 CuadroTexto"/>
          <p:cNvSpPr txBox="1">
            <a:spLocks noChangeArrowheads="1"/>
          </p:cNvSpPr>
          <p:nvPr/>
        </p:nvSpPr>
        <p:spPr bwMode="auto">
          <a:xfrm>
            <a:off x="5238750" y="6393135"/>
            <a:ext cx="3889375"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Jardin Episcopal de Castelo Branco</a:t>
            </a:r>
          </a:p>
        </p:txBody>
      </p:sp>
    </p:spTree>
    <p:extLst>
      <p:ext uri="{BB962C8B-B14F-4D97-AF65-F5344CB8AC3E}">
        <p14:creationId xmlns:p14="http://schemas.microsoft.com/office/powerpoint/2010/main" val="385880908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Castelo Branco.-º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39" name="2 CuadroTexto"/>
          <p:cNvSpPr txBox="1">
            <a:spLocks noChangeArrowheads="1"/>
          </p:cNvSpPr>
          <p:nvPr/>
        </p:nvSpPr>
        <p:spPr bwMode="auto">
          <a:xfrm>
            <a:off x="5220072" y="6489700"/>
            <a:ext cx="3816350"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Jardin Episcopal de Caslelo Branco</a:t>
            </a:r>
          </a:p>
        </p:txBody>
      </p:sp>
    </p:spTree>
    <p:extLst>
      <p:ext uri="{BB962C8B-B14F-4D97-AF65-F5344CB8AC3E}">
        <p14:creationId xmlns:p14="http://schemas.microsoft.com/office/powerpoint/2010/main" val="392040630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Castlelo Branc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3" name="2 CuadroTexto"/>
          <p:cNvSpPr txBox="1">
            <a:spLocks noChangeArrowheads="1"/>
          </p:cNvSpPr>
          <p:nvPr/>
        </p:nvSpPr>
        <p:spPr bwMode="auto">
          <a:xfrm>
            <a:off x="5254625" y="6422231"/>
            <a:ext cx="3816350" cy="369887"/>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Jardin Episcopal de Castelo Branco</a:t>
            </a:r>
          </a:p>
        </p:txBody>
      </p:sp>
    </p:spTree>
    <p:extLst>
      <p:ext uri="{BB962C8B-B14F-4D97-AF65-F5344CB8AC3E}">
        <p14:creationId xmlns:p14="http://schemas.microsoft.com/office/powerpoint/2010/main" val="327867091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3 Imagen" descr="Castelo Branc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7" name="2 CuadroTexto"/>
          <p:cNvSpPr txBox="1">
            <a:spLocks noChangeArrowheads="1"/>
          </p:cNvSpPr>
          <p:nvPr/>
        </p:nvSpPr>
        <p:spPr bwMode="auto">
          <a:xfrm>
            <a:off x="5040312" y="6440487"/>
            <a:ext cx="4103688"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Jardin Episcopal de Castelo Branco</a:t>
            </a:r>
          </a:p>
        </p:txBody>
      </p:sp>
    </p:spTree>
    <p:extLst>
      <p:ext uri="{BB962C8B-B14F-4D97-AF65-F5344CB8AC3E}">
        <p14:creationId xmlns:p14="http://schemas.microsoft.com/office/powerpoint/2010/main" val="23502940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3 Imagen" descr="Caltelo Branc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1" name="2 CuadroTexto"/>
          <p:cNvSpPr txBox="1">
            <a:spLocks noChangeArrowheads="1"/>
          </p:cNvSpPr>
          <p:nvPr/>
        </p:nvSpPr>
        <p:spPr bwMode="auto">
          <a:xfrm>
            <a:off x="4535487" y="6375400"/>
            <a:ext cx="4608513"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Jardin Episcopal de Castelo Branco</a:t>
            </a:r>
          </a:p>
        </p:txBody>
      </p:sp>
    </p:spTree>
    <p:extLst>
      <p:ext uri="{BB962C8B-B14F-4D97-AF65-F5344CB8AC3E}">
        <p14:creationId xmlns:p14="http://schemas.microsoft.com/office/powerpoint/2010/main" val="81531941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JardimDoPacoEpiscopalCasteloBran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5" name="2 CuadroTexto"/>
          <p:cNvSpPr txBox="1">
            <a:spLocks noChangeArrowheads="1"/>
          </p:cNvSpPr>
          <p:nvPr/>
        </p:nvSpPr>
        <p:spPr bwMode="auto">
          <a:xfrm flipH="1">
            <a:off x="4823520" y="6488668"/>
            <a:ext cx="4320480" cy="369332"/>
          </a:xfrm>
          <a:prstGeom prst="rect">
            <a:avLst/>
          </a:prstGeom>
          <a:solidFill>
            <a:schemeClr val="tx2"/>
          </a:solidFill>
          <a:ln>
            <a:noFill/>
          </a:ln>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cs typeface="Arial" pitchFamily="34" charset="0"/>
              </a:rPr>
              <a:t>Jardin Episcopal de Castelo Branco</a:t>
            </a:r>
          </a:p>
        </p:txBody>
      </p:sp>
    </p:spTree>
    <p:extLst>
      <p:ext uri="{BB962C8B-B14F-4D97-AF65-F5344CB8AC3E}">
        <p14:creationId xmlns:p14="http://schemas.microsoft.com/office/powerpoint/2010/main" val="310420253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Siglo XIX</a:t>
            </a:r>
          </a:p>
        </p:txBody>
      </p:sp>
      <p:sp>
        <p:nvSpPr>
          <p:cNvPr id="3" name="2 Marcador de contenido"/>
          <p:cNvSpPr>
            <a:spLocks noGrp="1"/>
          </p:cNvSpPr>
          <p:nvPr>
            <p:ph sz="quarter" idx="1"/>
          </p:nvPr>
        </p:nvSpPr>
        <p:spPr/>
        <p:txBody>
          <a:bodyPr/>
          <a:lstStyle/>
          <a:p>
            <a:r>
              <a:rPr lang="es-ES" dirty="0"/>
              <a:t>Lo romántico y lo pintoresco.</a:t>
            </a:r>
          </a:p>
          <a:p>
            <a:r>
              <a:rPr lang="es-ES" dirty="0"/>
              <a:t>El romanticismo conducía a lo exótico y a lo remoto y a una grandeza de imposible satisfacción.</a:t>
            </a:r>
          </a:p>
          <a:p>
            <a:r>
              <a:rPr lang="es-ES" dirty="0"/>
              <a:t>En Paris J.C.A.Alphand desarrollo un sistema de parques románticos para contrarrestar la severidad de los planes del Barón Haussman.</a:t>
            </a:r>
          </a:p>
          <a:p>
            <a:r>
              <a:rPr lang="es-ES" dirty="0"/>
              <a:t>Por otra parte las clases emergentes, en un intento de emular las clases altas, abogaban por un modo de vida desarrollado en una casa aislada que fuera medio urbana y medio rural. </a:t>
            </a:r>
          </a:p>
        </p:txBody>
      </p:sp>
    </p:spTree>
    <p:extLst>
      <p:ext uri="{BB962C8B-B14F-4D97-AF65-F5344CB8AC3E}">
        <p14:creationId xmlns:p14="http://schemas.microsoft.com/office/powerpoint/2010/main" val="191239412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Lo practico y lo romántico fueron dos polos gemelos de la Inglaterra del siglo XIX.</a:t>
            </a:r>
          </a:p>
          <a:p>
            <a:r>
              <a:rPr lang="es-ES" dirty="0"/>
              <a:t>La elegancia victoriana alcanzo su apogeo al terminar el siglo y el fin de una era y el comienzo de otra.</a:t>
            </a:r>
          </a:p>
          <a:p>
            <a:r>
              <a:rPr lang="es-ES" dirty="0"/>
              <a:t>El regreso a la naturaleza como refugio frente a la sofisticación victoriana, fue iniciado por las clases medias y se expreso en la búsqueda de escenarios rurales ingleses.</a:t>
            </a:r>
          </a:p>
        </p:txBody>
      </p:sp>
    </p:spTree>
    <p:extLst>
      <p:ext uri="{BB962C8B-B14F-4D97-AF65-F5344CB8AC3E}">
        <p14:creationId xmlns:p14="http://schemas.microsoft.com/office/powerpoint/2010/main" val="232306025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868144" y="6453336"/>
            <a:ext cx="3096344" cy="369332"/>
          </a:xfrm>
          <a:prstGeom prst="rect">
            <a:avLst/>
          </a:prstGeom>
          <a:solidFill>
            <a:schemeClr val="tx2">
              <a:lumMod val="60000"/>
              <a:lumOff val="40000"/>
            </a:schemeClr>
          </a:solidFill>
        </p:spPr>
        <p:txBody>
          <a:bodyPr wrap="square" rtlCol="0">
            <a:spAutoFit/>
          </a:bodyPr>
          <a:lstStyle/>
          <a:p>
            <a:r>
              <a:rPr lang="es-ES" dirty="0"/>
              <a:t>Bodnant Garden.-Conwy.-</a:t>
            </a:r>
          </a:p>
        </p:txBody>
      </p:sp>
    </p:spTree>
    <p:extLst>
      <p:ext uri="{BB962C8B-B14F-4D97-AF65-F5344CB8AC3E}">
        <p14:creationId xmlns:p14="http://schemas.microsoft.com/office/powerpoint/2010/main" val="57258998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012160" y="6309320"/>
            <a:ext cx="2880320" cy="369332"/>
          </a:xfrm>
          <a:prstGeom prst="rect">
            <a:avLst/>
          </a:prstGeom>
          <a:solidFill>
            <a:schemeClr val="tx2">
              <a:lumMod val="60000"/>
              <a:lumOff val="40000"/>
            </a:schemeClr>
          </a:solidFill>
        </p:spPr>
        <p:txBody>
          <a:bodyPr wrap="square" rtlCol="0">
            <a:spAutoFit/>
          </a:bodyPr>
          <a:lstStyle/>
          <a:p>
            <a:r>
              <a:rPr lang="es-ES" dirty="0"/>
              <a:t>Bodnant Garden.-Conwy.-</a:t>
            </a:r>
          </a:p>
        </p:txBody>
      </p:sp>
    </p:spTree>
    <p:extLst>
      <p:ext uri="{BB962C8B-B14F-4D97-AF65-F5344CB8AC3E}">
        <p14:creationId xmlns:p14="http://schemas.microsoft.com/office/powerpoint/2010/main" val="33509703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5508104" y="6453336"/>
            <a:ext cx="3635896" cy="369332"/>
          </a:xfrm>
          <a:prstGeom prst="rect">
            <a:avLst/>
          </a:prstGeom>
          <a:solidFill>
            <a:schemeClr val="tx2">
              <a:lumMod val="60000"/>
              <a:lumOff val="40000"/>
            </a:schemeClr>
          </a:solidFill>
        </p:spPr>
        <p:txBody>
          <a:bodyPr wrap="square" rtlCol="0">
            <a:spAutoFit/>
          </a:bodyPr>
          <a:lstStyle/>
          <a:p>
            <a:r>
              <a:rPr lang="es-ES" dirty="0"/>
              <a:t>Bodnant.-Pergola de Laburnum</a:t>
            </a:r>
          </a:p>
        </p:txBody>
      </p:sp>
    </p:spTree>
    <p:extLst>
      <p:ext uri="{BB962C8B-B14F-4D97-AF65-F5344CB8AC3E}">
        <p14:creationId xmlns:p14="http://schemas.microsoft.com/office/powerpoint/2010/main" val="282810794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634554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572000" y="6453336"/>
            <a:ext cx="4464496" cy="369332"/>
          </a:xfrm>
          <a:prstGeom prst="rect">
            <a:avLst/>
          </a:prstGeom>
          <a:solidFill>
            <a:schemeClr val="tx2">
              <a:lumMod val="60000"/>
              <a:lumOff val="40000"/>
            </a:schemeClr>
          </a:solidFill>
        </p:spPr>
        <p:txBody>
          <a:bodyPr wrap="square" rtlCol="0">
            <a:spAutoFit/>
          </a:bodyPr>
          <a:lstStyle/>
          <a:p>
            <a:r>
              <a:rPr lang="es-ES" dirty="0"/>
              <a:t>Waddesdon House.-Victorian Garden</a:t>
            </a:r>
          </a:p>
        </p:txBody>
      </p:sp>
    </p:spTree>
    <p:extLst>
      <p:ext uri="{BB962C8B-B14F-4D97-AF65-F5344CB8AC3E}">
        <p14:creationId xmlns:p14="http://schemas.microsoft.com/office/powerpoint/2010/main" val="135393283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557712" y="6424121"/>
            <a:ext cx="4392488" cy="369332"/>
          </a:xfrm>
          <a:prstGeom prst="rect">
            <a:avLst/>
          </a:prstGeom>
          <a:solidFill>
            <a:schemeClr val="tx2">
              <a:lumMod val="60000"/>
              <a:lumOff val="40000"/>
            </a:schemeClr>
          </a:solidFill>
        </p:spPr>
        <p:txBody>
          <a:bodyPr wrap="square" rtlCol="0">
            <a:spAutoFit/>
          </a:bodyPr>
          <a:lstStyle/>
          <a:p>
            <a:r>
              <a:rPr lang="es-ES" dirty="0"/>
              <a:t>Waddesdon House.-Victorian Garden</a:t>
            </a:r>
          </a:p>
        </p:txBody>
      </p:sp>
    </p:spTree>
    <p:extLst>
      <p:ext uri="{BB962C8B-B14F-4D97-AF65-F5344CB8AC3E}">
        <p14:creationId xmlns:p14="http://schemas.microsoft.com/office/powerpoint/2010/main" val="104474277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967536" y="6493986"/>
            <a:ext cx="4176464" cy="369332"/>
          </a:xfrm>
          <a:prstGeom prst="rect">
            <a:avLst/>
          </a:prstGeom>
          <a:solidFill>
            <a:schemeClr val="tx2">
              <a:lumMod val="60000"/>
              <a:lumOff val="40000"/>
            </a:schemeClr>
          </a:solidFill>
        </p:spPr>
        <p:txBody>
          <a:bodyPr wrap="square" rtlCol="0">
            <a:spAutoFit/>
          </a:bodyPr>
          <a:lstStyle/>
          <a:p>
            <a:r>
              <a:rPr lang="es-ES" dirty="0"/>
              <a:t>Waddesdon House.-Victorian Garden</a:t>
            </a:r>
          </a:p>
        </p:txBody>
      </p:sp>
    </p:spTree>
    <p:extLst>
      <p:ext uri="{BB962C8B-B14F-4D97-AF65-F5344CB8AC3E}">
        <p14:creationId xmlns:p14="http://schemas.microsoft.com/office/powerpoint/2010/main" val="77920685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004048" y="6381328"/>
            <a:ext cx="4032448" cy="369332"/>
          </a:xfrm>
          <a:prstGeom prst="rect">
            <a:avLst/>
          </a:prstGeom>
          <a:solidFill>
            <a:schemeClr val="tx2">
              <a:lumMod val="60000"/>
              <a:lumOff val="40000"/>
            </a:schemeClr>
          </a:solidFill>
        </p:spPr>
        <p:txBody>
          <a:bodyPr wrap="square" rtlCol="0">
            <a:spAutoFit/>
          </a:bodyPr>
          <a:lstStyle/>
          <a:p>
            <a:r>
              <a:rPr lang="es-ES" dirty="0"/>
              <a:t>Waddesdon House.-Victorian Garden</a:t>
            </a:r>
          </a:p>
        </p:txBody>
      </p:sp>
    </p:spTree>
    <p:extLst>
      <p:ext uri="{BB962C8B-B14F-4D97-AF65-F5344CB8AC3E}">
        <p14:creationId xmlns:p14="http://schemas.microsoft.com/office/powerpoint/2010/main" val="392615712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475642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758577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Escuela inglesa</a:t>
            </a:r>
          </a:p>
        </p:txBody>
      </p:sp>
      <p:sp>
        <p:nvSpPr>
          <p:cNvPr id="3" name="2 Marcador de contenido"/>
          <p:cNvSpPr>
            <a:spLocks noGrp="1"/>
          </p:cNvSpPr>
          <p:nvPr>
            <p:ph sz="quarter" idx="1"/>
          </p:nvPr>
        </p:nvSpPr>
        <p:spPr/>
        <p:txBody>
          <a:bodyPr>
            <a:normAutofit fontScale="92500"/>
          </a:bodyPr>
          <a:lstStyle/>
          <a:p>
            <a:r>
              <a:rPr lang="es-ES" dirty="0"/>
              <a:t>Nació de un dialogo con el paisaje que siempre había estado latente.</a:t>
            </a:r>
          </a:p>
          <a:p>
            <a:r>
              <a:rPr lang="es-ES" dirty="0"/>
              <a:t>La naturaleza ya no estaría sometida al servicio del hombre sino que en adelante seria una amiga y socia igualitaria que podía ser fuente de interés, estimulo y exaltación moral inagotable, como objetivo prioritario del paisajismo se proclamaba ahora la irregularidad, antes que la regularidad.</a:t>
            </a:r>
          </a:p>
          <a:p>
            <a:r>
              <a:rPr lang="es-ES" dirty="0"/>
              <a:t>Había nacido una nueva concepción del espacio y del dialogo del hombre con su medio natural.</a:t>
            </a:r>
          </a:p>
          <a:p>
            <a:r>
              <a:rPr lang="es-ES" b="1" i="1" dirty="0"/>
              <a:t>“ El secreto esta en confundir lúdicamente ,sorprender, variar y ocultar los limites” </a:t>
            </a:r>
            <a:r>
              <a:rPr lang="es-ES" dirty="0"/>
              <a:t>Alexander Pope (1688-1740 ) </a:t>
            </a:r>
          </a:p>
        </p:txBody>
      </p:sp>
    </p:spTree>
    <p:extLst>
      <p:ext uri="{BB962C8B-B14F-4D97-AF65-F5344CB8AC3E}">
        <p14:creationId xmlns:p14="http://schemas.microsoft.com/office/powerpoint/2010/main" val="195860429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William Kent ( 16684-1740) pintor y arquitecto invento el “ ha-ha “ o cerca hundida y así logro saltar la valla y ver que toda la naturaleza  era un jardín”.</a:t>
            </a:r>
          </a:p>
          <a:p>
            <a:r>
              <a:rPr lang="es-ES" dirty="0"/>
              <a:t> El jardín paisajista  es un término que se utiliza a menudo para describir el jardín inglés diseño característico del estilo del siglo XVIII, que se extendió por el continente para sustituir a los modelos del formal jardín renacentista y jardín a la francesa .</a:t>
            </a:r>
          </a:p>
          <a:p>
            <a:r>
              <a:rPr lang="es-ES" dirty="0"/>
              <a:t>El término no fue utilizado, sin embargo de forma importante durante el siglo XVIII.</a:t>
            </a:r>
          </a:p>
          <a:p>
            <a:r>
              <a:rPr lang="es-ES" dirty="0"/>
              <a:t>Su periodo de popularidad fue el siglo XIX, momento en el que el estilo clásico de las curvas de serpentina y las agrupaciones se había convertido en moda.</a:t>
            </a:r>
          </a:p>
          <a:p>
            <a:endParaRPr lang="es-ES" dirty="0"/>
          </a:p>
        </p:txBody>
      </p:sp>
    </p:spTree>
    <p:extLst>
      <p:ext uri="{BB962C8B-B14F-4D97-AF65-F5344CB8AC3E}">
        <p14:creationId xmlns:p14="http://schemas.microsoft.com/office/powerpoint/2010/main" val="293538271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jardín inglés presenta una visión idealizada de la naturaleza, a menudo inspiradas en pinturas de paisajes de Claudio de Lorena y Nicolas Poussin .</a:t>
            </a:r>
          </a:p>
          <a:p>
            <a:r>
              <a:rPr lang="es-ES" dirty="0"/>
              <a:t>El jardín paisajista es un tipo de jardín que se desarrolló durante el siglo XVIII que, a diferencia de los geométricos , ya no se usa por los elementos que definen y delimitan el espacio, sino que se basa en la combinación de los recursos naturales y artificiales, incluyendo, cuevas , ríos , árboles , arbustos , pagodas ,puentes, pérgolas , templos y ruinas , descubre que el paseante no llegar a una visión de conjunto, sin embargo, es un lugar donde la naturaleza nunca es descuidada, incluso cuando toma un carácter salvaje. </a:t>
            </a:r>
          </a:p>
          <a:p>
            <a:endParaRPr lang="es-ES" dirty="0"/>
          </a:p>
          <a:p>
            <a:endParaRPr lang="es-ES" dirty="0"/>
          </a:p>
        </p:txBody>
      </p:sp>
    </p:spTree>
    <p:extLst>
      <p:ext uri="{BB962C8B-B14F-4D97-AF65-F5344CB8AC3E}">
        <p14:creationId xmlns:p14="http://schemas.microsoft.com/office/powerpoint/2010/main" val="181513424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 ejemplo de ello se logra en Stowe en Inglaterra , entre la cuarta y tercera década del siglo XVIII por Charles Bridgeman y William Kent.</a:t>
            </a:r>
          </a:p>
          <a:p>
            <a:r>
              <a:rPr lang="es-ES" dirty="0"/>
              <a:t> En el parque dispersos en un terreno irregular, 38 monumentos, incluida la Pirámide , el Templo de Venus y Baco , el templo de los grandes hombres y el Templo gótico , de modo que parece que hay lugares y culturas diferentes a conocer. </a:t>
            </a:r>
          </a:p>
          <a:p>
            <a:r>
              <a:rPr lang="es-ES" dirty="0"/>
              <a:t>A finales del siglo XVIII, el Jardín Inglés estaba siendo imitado por el jardín paisajista francés , y tan lejanos como los jardines del futuro emperador Pablo en San Petersburgo, Rusia. </a:t>
            </a:r>
          </a:p>
          <a:p>
            <a:endParaRPr lang="es-ES" dirty="0"/>
          </a:p>
          <a:p>
            <a:endParaRPr lang="es-ES" dirty="0"/>
          </a:p>
        </p:txBody>
      </p:sp>
    </p:spTree>
    <p:extLst>
      <p:ext uri="{BB962C8B-B14F-4D97-AF65-F5344CB8AC3E}">
        <p14:creationId xmlns:p14="http://schemas.microsoft.com/office/powerpoint/2010/main" val="422710775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nb-NO" dirty="0"/>
              <a:t>Prior Park Landscape Garden, Somerset </a:t>
            </a:r>
            <a:endParaRPr lang="es-ES" dirty="0"/>
          </a:p>
        </p:txBody>
      </p:sp>
      <p:sp>
        <p:nvSpPr>
          <p:cNvPr id="3" name="2 Marcador de contenido"/>
          <p:cNvSpPr>
            <a:spLocks noGrp="1"/>
          </p:cNvSpPr>
          <p:nvPr>
            <p:ph sz="quarter" idx="1"/>
          </p:nvPr>
        </p:nvSpPr>
        <p:spPr/>
        <p:txBody>
          <a:bodyPr>
            <a:normAutofit/>
          </a:bodyPr>
          <a:lstStyle/>
          <a:p>
            <a:r>
              <a:rPr lang="es-ES" dirty="0"/>
              <a:t>Un íntimo paisaje del siglo XVIII del jardín creado en un valle a las afueras de Bath, con amplias vistas panorámicas de la ciudad.</a:t>
            </a:r>
          </a:p>
          <a:p>
            <a:r>
              <a:rPr lang="es-ES" dirty="0"/>
              <a:t> El parque es famoso por tener uno de los únicos tres sobrevivientes puentes de Palladio en el país (y uno de los cuatro en el mundo), completo con la pintada del siglo XVIII y XIX. </a:t>
            </a:r>
          </a:p>
          <a:p>
            <a:r>
              <a:rPr lang="es-ES" dirty="0"/>
              <a:t>Sin embargo, hay más, incluyendo un desierto, una gruta y  una cascada que esta en el proceso de restauración. </a:t>
            </a:r>
          </a:p>
        </p:txBody>
      </p:sp>
    </p:spTree>
    <p:extLst>
      <p:ext uri="{BB962C8B-B14F-4D97-AF65-F5344CB8AC3E}">
        <p14:creationId xmlns:p14="http://schemas.microsoft.com/office/powerpoint/2010/main" val="11374936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33153130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813279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174260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77" b="4205"/>
          <a:stretch/>
        </p:blipFill>
        <p:spPr>
          <a:xfrm>
            <a:off x="0" y="0"/>
            <a:ext cx="9144000" cy="6858000"/>
          </a:xfrm>
          <a:prstGeom prst="rect">
            <a:avLst/>
          </a:prstGeom>
        </p:spPr>
      </p:pic>
    </p:spTree>
    <p:extLst>
      <p:ext uri="{BB962C8B-B14F-4D97-AF65-F5344CB8AC3E}">
        <p14:creationId xmlns:p14="http://schemas.microsoft.com/office/powerpoint/2010/main" val="212404813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761615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387391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Stourhead, Wiltshire </a:t>
            </a:r>
          </a:p>
        </p:txBody>
      </p:sp>
      <p:sp>
        <p:nvSpPr>
          <p:cNvPr id="3" name="2 Marcador de contenido"/>
          <p:cNvSpPr>
            <a:spLocks noGrp="1"/>
          </p:cNvSpPr>
          <p:nvPr>
            <p:ph sz="quarter" idx="1"/>
          </p:nvPr>
        </p:nvSpPr>
        <p:spPr/>
        <p:txBody>
          <a:bodyPr>
            <a:normAutofit lnSpcReduction="10000"/>
          </a:bodyPr>
          <a:lstStyle/>
          <a:p>
            <a:r>
              <a:rPr lang="es-ES" dirty="0"/>
              <a:t>Los jardines de fama mundial en Stourhead fueron creados por el banquero Sir Henry Hoare II como una reacción en contra de los jardines formales del siglo XVII. </a:t>
            </a:r>
          </a:p>
          <a:p>
            <a:r>
              <a:rPr lang="es-ES" dirty="0"/>
              <a:t>Aquí, el estilo natural del paisaje inspirado en las pinturas del paisaje clásico recogidos en el Grand Tour de Europa. </a:t>
            </a:r>
          </a:p>
          <a:p>
            <a:r>
              <a:rPr lang="es-ES" dirty="0"/>
              <a:t>Centrado alrededor de un gran lago, el parque está salpicado de templos clásicos y una gruta subterránea habitada por una ninfa y un dios del río. Stourhead es jardín un 1.072 hectáreas en la fuente del río Stour cerca de Mere, Wiltshire , Inglaterra .</a:t>
            </a:r>
          </a:p>
        </p:txBody>
      </p:sp>
    </p:spTree>
    <p:extLst>
      <p:ext uri="{BB962C8B-B14F-4D97-AF65-F5344CB8AC3E}">
        <p14:creationId xmlns:p14="http://schemas.microsoft.com/office/powerpoint/2010/main" val="299180134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348697238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284800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101"/>
          <a:stretch/>
        </p:blipFill>
        <p:spPr>
          <a:xfrm>
            <a:off x="0" y="0"/>
            <a:ext cx="9144000" cy="6858000"/>
          </a:xfrm>
          <a:prstGeom prst="rect">
            <a:avLst/>
          </a:prstGeom>
        </p:spPr>
      </p:pic>
    </p:spTree>
    <p:extLst>
      <p:ext uri="{BB962C8B-B14F-4D97-AF65-F5344CB8AC3E}">
        <p14:creationId xmlns:p14="http://schemas.microsoft.com/office/powerpoint/2010/main" val="210641987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005718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571160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716324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6194255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16216" y="6597352"/>
            <a:ext cx="2627784" cy="369332"/>
          </a:xfrm>
          <a:prstGeom prst="rect">
            <a:avLst/>
          </a:prstGeom>
          <a:solidFill>
            <a:schemeClr val="bg2">
              <a:lumMod val="75000"/>
            </a:schemeClr>
          </a:solidFill>
        </p:spPr>
        <p:txBody>
          <a:bodyPr wrap="square" rtlCol="0">
            <a:spAutoFit/>
          </a:bodyPr>
          <a:lstStyle/>
          <a:p>
            <a:r>
              <a:rPr lang="es-ES" dirty="0"/>
              <a:t>Stourhead, Wiltshire </a:t>
            </a:r>
          </a:p>
        </p:txBody>
      </p:sp>
    </p:spTree>
    <p:extLst>
      <p:ext uri="{BB962C8B-B14F-4D97-AF65-F5344CB8AC3E}">
        <p14:creationId xmlns:p14="http://schemas.microsoft.com/office/powerpoint/2010/main" val="348784420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6300192" y="6597352"/>
            <a:ext cx="2843808" cy="369332"/>
          </a:xfrm>
          <a:prstGeom prst="rect">
            <a:avLst/>
          </a:prstGeom>
          <a:solidFill>
            <a:schemeClr val="bg2">
              <a:lumMod val="75000"/>
            </a:schemeClr>
          </a:solidFill>
        </p:spPr>
        <p:txBody>
          <a:bodyPr wrap="square" rtlCol="0">
            <a:spAutoFit/>
          </a:bodyPr>
          <a:lstStyle/>
          <a:p>
            <a:r>
              <a:rPr lang="es-ES" dirty="0"/>
              <a:t>Stourhead, Wiltshire </a:t>
            </a:r>
          </a:p>
        </p:txBody>
      </p:sp>
    </p:spTree>
    <p:extLst>
      <p:ext uri="{BB962C8B-B14F-4D97-AF65-F5344CB8AC3E}">
        <p14:creationId xmlns:p14="http://schemas.microsoft.com/office/powerpoint/2010/main" val="270028581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Stowe, Buckinghamshire </a:t>
            </a:r>
          </a:p>
        </p:txBody>
      </p:sp>
      <p:sp>
        <p:nvSpPr>
          <p:cNvPr id="3" name="2 Marcador de contenido"/>
          <p:cNvSpPr>
            <a:spLocks noGrp="1"/>
          </p:cNvSpPr>
          <p:nvPr>
            <p:ph sz="quarter" idx="1"/>
          </p:nvPr>
        </p:nvSpPr>
        <p:spPr/>
        <p:txBody>
          <a:bodyPr>
            <a:normAutofit/>
          </a:bodyPr>
          <a:lstStyle/>
          <a:p>
            <a:r>
              <a:rPr lang="es-ES" dirty="0"/>
              <a:t>El lugar de nacimiento del jardín paisajista en el siglo XVIII en Gran Bretaña, Stowe fue el resultado de los principales arquitectos y jardineros de la época, incluyendo Vanbrugh, Bridgeman, Kent y Brown. </a:t>
            </a:r>
          </a:p>
          <a:p>
            <a:r>
              <a:rPr lang="es-ES" dirty="0"/>
              <a:t>Su contribución ha dado lugar a uno de los mejores ejemplos de un paisaje clásico idealizado.</a:t>
            </a:r>
          </a:p>
          <a:p>
            <a:r>
              <a:rPr lang="es-ES" dirty="0"/>
              <a:t> Estatuas y monumentos, templos y grutas a proporcionar las varias partes del jardín, que se les dio nombres para evocar un clásico Arcadia, tales como los Campos Elíseos y el Valle griego. </a:t>
            </a:r>
          </a:p>
          <a:p>
            <a:endParaRPr lang="es-ES" dirty="0"/>
          </a:p>
        </p:txBody>
      </p:sp>
    </p:spTree>
    <p:extLst>
      <p:ext uri="{BB962C8B-B14F-4D97-AF65-F5344CB8AC3E}">
        <p14:creationId xmlns:p14="http://schemas.microsoft.com/office/powerpoint/2010/main" val="72178619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
        <p:nvSpPr>
          <p:cNvPr id="3" name="2 CuadroTexto"/>
          <p:cNvSpPr txBox="1"/>
          <p:nvPr/>
        </p:nvSpPr>
        <p:spPr>
          <a:xfrm>
            <a:off x="6012160" y="6381328"/>
            <a:ext cx="2952328" cy="369332"/>
          </a:xfrm>
          <a:prstGeom prst="rect">
            <a:avLst/>
          </a:prstGeom>
          <a:solidFill>
            <a:schemeClr val="bg2">
              <a:lumMod val="75000"/>
            </a:schemeClr>
          </a:solidFill>
        </p:spPr>
        <p:txBody>
          <a:bodyPr wrap="square" rtlCol="0">
            <a:spAutoFit/>
          </a:bodyPr>
          <a:lstStyle/>
          <a:p>
            <a:r>
              <a:rPr lang="es-ES" dirty="0"/>
              <a:t>Stowe Landscape Garden</a:t>
            </a:r>
          </a:p>
        </p:txBody>
      </p:sp>
    </p:spTree>
    <p:extLst>
      <p:ext uri="{BB962C8B-B14F-4D97-AF65-F5344CB8AC3E}">
        <p14:creationId xmlns:p14="http://schemas.microsoft.com/office/powerpoint/2010/main" val="173352452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724128" y="6453336"/>
            <a:ext cx="3419872" cy="369332"/>
          </a:xfrm>
          <a:prstGeom prst="rect">
            <a:avLst/>
          </a:prstGeom>
          <a:solidFill>
            <a:schemeClr val="bg2">
              <a:lumMod val="75000"/>
            </a:schemeClr>
          </a:solidFill>
        </p:spPr>
        <p:txBody>
          <a:bodyPr wrap="square" rtlCol="0">
            <a:spAutoFit/>
          </a:bodyPr>
          <a:lstStyle/>
          <a:p>
            <a:r>
              <a:rPr lang="es-ES" dirty="0"/>
              <a:t>Stowe Landscape Garden</a:t>
            </a:r>
          </a:p>
        </p:txBody>
      </p:sp>
    </p:spTree>
    <p:extLst>
      <p:ext uri="{BB962C8B-B14F-4D97-AF65-F5344CB8AC3E}">
        <p14:creationId xmlns:p14="http://schemas.microsoft.com/office/powerpoint/2010/main" val="341309839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
        <p:nvSpPr>
          <p:cNvPr id="3" name="2 CuadroTexto"/>
          <p:cNvSpPr txBox="1"/>
          <p:nvPr/>
        </p:nvSpPr>
        <p:spPr>
          <a:xfrm>
            <a:off x="5436096" y="6381328"/>
            <a:ext cx="3456384" cy="369332"/>
          </a:xfrm>
          <a:prstGeom prst="rect">
            <a:avLst/>
          </a:prstGeom>
          <a:solidFill>
            <a:schemeClr val="bg2">
              <a:lumMod val="75000"/>
            </a:schemeClr>
          </a:solidFill>
        </p:spPr>
        <p:txBody>
          <a:bodyPr wrap="square" rtlCol="0">
            <a:spAutoFit/>
          </a:bodyPr>
          <a:lstStyle/>
          <a:p>
            <a:r>
              <a:rPr lang="es-ES" dirty="0"/>
              <a:t>Stowe Landscape Garden</a:t>
            </a:r>
          </a:p>
        </p:txBody>
      </p:sp>
    </p:spTree>
    <p:extLst>
      <p:ext uri="{BB962C8B-B14F-4D97-AF65-F5344CB8AC3E}">
        <p14:creationId xmlns:p14="http://schemas.microsoft.com/office/powerpoint/2010/main" val="251263399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
        <p:nvSpPr>
          <p:cNvPr id="3" name="2 CuadroTexto"/>
          <p:cNvSpPr txBox="1"/>
          <p:nvPr/>
        </p:nvSpPr>
        <p:spPr>
          <a:xfrm>
            <a:off x="5508104" y="6381328"/>
            <a:ext cx="3456384" cy="369332"/>
          </a:xfrm>
          <a:prstGeom prst="rect">
            <a:avLst/>
          </a:prstGeom>
          <a:solidFill>
            <a:schemeClr val="bg2">
              <a:lumMod val="75000"/>
            </a:schemeClr>
          </a:solidFill>
        </p:spPr>
        <p:txBody>
          <a:bodyPr wrap="square" rtlCol="0">
            <a:spAutoFit/>
          </a:bodyPr>
          <a:lstStyle/>
          <a:p>
            <a:r>
              <a:rPr lang="es-ES" dirty="0"/>
              <a:t>Stowe Landscape Garden</a:t>
            </a:r>
          </a:p>
        </p:txBody>
      </p:sp>
    </p:spTree>
    <p:extLst>
      <p:ext uri="{BB962C8B-B14F-4D97-AF65-F5344CB8AC3E}">
        <p14:creationId xmlns:p14="http://schemas.microsoft.com/office/powerpoint/2010/main" val="24718991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
        <p:nvSpPr>
          <p:cNvPr id="3" name="2 CuadroTexto"/>
          <p:cNvSpPr txBox="1"/>
          <p:nvPr/>
        </p:nvSpPr>
        <p:spPr>
          <a:xfrm>
            <a:off x="5940152" y="6237312"/>
            <a:ext cx="3024336" cy="369332"/>
          </a:xfrm>
          <a:prstGeom prst="rect">
            <a:avLst/>
          </a:prstGeom>
          <a:solidFill>
            <a:schemeClr val="bg2">
              <a:lumMod val="75000"/>
            </a:schemeClr>
          </a:solidFill>
        </p:spPr>
        <p:txBody>
          <a:bodyPr wrap="square" rtlCol="0">
            <a:spAutoFit/>
          </a:bodyPr>
          <a:lstStyle/>
          <a:p>
            <a:r>
              <a:rPr lang="es-ES" dirty="0"/>
              <a:t>Stowe Landscape Garden</a:t>
            </a:r>
          </a:p>
        </p:txBody>
      </p:sp>
    </p:spTree>
    <p:extLst>
      <p:ext uri="{BB962C8B-B14F-4D97-AF65-F5344CB8AC3E}">
        <p14:creationId xmlns:p14="http://schemas.microsoft.com/office/powerpoint/2010/main" val="369804896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
        <p:nvSpPr>
          <p:cNvPr id="3" name="2 CuadroTexto"/>
          <p:cNvSpPr txBox="1"/>
          <p:nvPr/>
        </p:nvSpPr>
        <p:spPr>
          <a:xfrm>
            <a:off x="5652120" y="6525344"/>
            <a:ext cx="3024336" cy="369332"/>
          </a:xfrm>
          <a:prstGeom prst="rect">
            <a:avLst/>
          </a:prstGeom>
          <a:solidFill>
            <a:schemeClr val="bg2">
              <a:lumMod val="75000"/>
            </a:schemeClr>
          </a:solidFill>
        </p:spPr>
        <p:txBody>
          <a:bodyPr wrap="square" rtlCol="0">
            <a:spAutoFit/>
          </a:bodyPr>
          <a:lstStyle/>
          <a:p>
            <a:r>
              <a:rPr lang="es-ES" dirty="0"/>
              <a:t>Stowe Landscape Garden</a:t>
            </a:r>
          </a:p>
        </p:txBody>
      </p:sp>
    </p:spTree>
    <p:extLst>
      <p:ext uri="{BB962C8B-B14F-4D97-AF65-F5344CB8AC3E}">
        <p14:creationId xmlns:p14="http://schemas.microsoft.com/office/powerpoint/2010/main" val="272700775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
        <p:nvSpPr>
          <p:cNvPr id="3" name="2 CuadroTexto"/>
          <p:cNvSpPr txBox="1"/>
          <p:nvPr/>
        </p:nvSpPr>
        <p:spPr>
          <a:xfrm>
            <a:off x="6084168" y="6381328"/>
            <a:ext cx="2952328" cy="369332"/>
          </a:xfrm>
          <a:prstGeom prst="rect">
            <a:avLst/>
          </a:prstGeom>
          <a:solidFill>
            <a:schemeClr val="bg2">
              <a:lumMod val="75000"/>
            </a:schemeClr>
          </a:solidFill>
        </p:spPr>
        <p:txBody>
          <a:bodyPr wrap="square" rtlCol="0">
            <a:spAutoFit/>
          </a:bodyPr>
          <a:lstStyle/>
          <a:p>
            <a:r>
              <a:rPr lang="es-ES" dirty="0"/>
              <a:t>Stowe Landscape Garden</a:t>
            </a:r>
          </a:p>
        </p:txBody>
      </p:sp>
    </p:spTree>
    <p:extLst>
      <p:ext uri="{BB962C8B-B14F-4D97-AF65-F5344CB8AC3E}">
        <p14:creationId xmlns:p14="http://schemas.microsoft.com/office/powerpoint/2010/main" val="113752391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
        <p:nvSpPr>
          <p:cNvPr id="3" name="2 CuadroTexto"/>
          <p:cNvSpPr txBox="1"/>
          <p:nvPr/>
        </p:nvSpPr>
        <p:spPr>
          <a:xfrm>
            <a:off x="5940152" y="6309320"/>
            <a:ext cx="3203848" cy="369332"/>
          </a:xfrm>
          <a:prstGeom prst="rect">
            <a:avLst/>
          </a:prstGeom>
          <a:solidFill>
            <a:schemeClr val="bg2">
              <a:lumMod val="75000"/>
            </a:schemeClr>
          </a:solidFill>
        </p:spPr>
        <p:txBody>
          <a:bodyPr wrap="square" rtlCol="0">
            <a:spAutoFit/>
          </a:bodyPr>
          <a:lstStyle/>
          <a:p>
            <a:r>
              <a:rPr lang="es-ES" dirty="0"/>
              <a:t>Stowe Landscape Garden</a:t>
            </a:r>
          </a:p>
        </p:txBody>
      </p:sp>
    </p:spTree>
    <p:extLst>
      <p:ext uri="{BB962C8B-B14F-4D97-AF65-F5344CB8AC3E}">
        <p14:creationId xmlns:p14="http://schemas.microsoft.com/office/powerpoint/2010/main" val="238971836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
        <p:nvSpPr>
          <p:cNvPr id="3" name="2 CuadroTexto"/>
          <p:cNvSpPr txBox="1"/>
          <p:nvPr/>
        </p:nvSpPr>
        <p:spPr>
          <a:xfrm>
            <a:off x="5796136" y="6381328"/>
            <a:ext cx="3168352" cy="369332"/>
          </a:xfrm>
          <a:prstGeom prst="rect">
            <a:avLst/>
          </a:prstGeom>
          <a:solidFill>
            <a:schemeClr val="bg2">
              <a:lumMod val="75000"/>
            </a:schemeClr>
          </a:solidFill>
        </p:spPr>
        <p:txBody>
          <a:bodyPr wrap="square" rtlCol="0">
            <a:spAutoFit/>
          </a:bodyPr>
          <a:lstStyle/>
          <a:p>
            <a:r>
              <a:rPr lang="es-ES" dirty="0"/>
              <a:t>Stowe Landscape Garden</a:t>
            </a:r>
          </a:p>
        </p:txBody>
      </p:sp>
    </p:spTree>
    <p:extLst>
      <p:ext uri="{BB962C8B-B14F-4D97-AF65-F5344CB8AC3E}">
        <p14:creationId xmlns:p14="http://schemas.microsoft.com/office/powerpoint/2010/main" val="100307269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687616" y="6426403"/>
            <a:ext cx="3456384" cy="369332"/>
          </a:xfrm>
          <a:prstGeom prst="rect">
            <a:avLst/>
          </a:prstGeom>
          <a:solidFill>
            <a:schemeClr val="bg2">
              <a:lumMod val="75000"/>
            </a:schemeClr>
          </a:solidFill>
        </p:spPr>
        <p:txBody>
          <a:bodyPr wrap="square" rtlCol="0">
            <a:spAutoFit/>
          </a:bodyPr>
          <a:lstStyle/>
          <a:p>
            <a:r>
              <a:rPr lang="es-ES" dirty="0"/>
              <a:t>Stowe Landscape Garden</a:t>
            </a:r>
          </a:p>
        </p:txBody>
      </p:sp>
    </p:spTree>
    <p:extLst>
      <p:ext uri="{BB962C8B-B14F-4D97-AF65-F5344CB8AC3E}">
        <p14:creationId xmlns:p14="http://schemas.microsoft.com/office/powerpoint/2010/main" val="13950524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siglo XX</a:t>
            </a:r>
          </a:p>
        </p:txBody>
      </p:sp>
      <p:sp>
        <p:nvSpPr>
          <p:cNvPr id="3" name="2 Marcador de contenido"/>
          <p:cNvSpPr>
            <a:spLocks noGrp="1"/>
          </p:cNvSpPr>
          <p:nvPr>
            <p:ph sz="quarter" idx="1"/>
          </p:nvPr>
        </p:nvSpPr>
        <p:spPr/>
        <p:txBody>
          <a:bodyPr/>
          <a:lstStyle/>
          <a:p>
            <a:r>
              <a:rPr lang="es-ES" dirty="0"/>
              <a:t>Nace la profesión de  arquitectura del paisaje.</a:t>
            </a:r>
          </a:p>
          <a:p>
            <a:r>
              <a:rPr lang="es-ES" dirty="0"/>
              <a:t>La ecología y el constructivismo estuvieron en constante oposición.</a:t>
            </a:r>
          </a:p>
          <a:p>
            <a:r>
              <a:rPr lang="es-ES" dirty="0"/>
              <a:t>Los ecologistas huían de la arquitectura moderna en las nuevas ciudades jardín o en los demás lugares. La creación de masas de hormigón al margen de la naturaleza y carentes de sentimiento humano eran alarmantes.</a:t>
            </a:r>
          </a:p>
          <a:p>
            <a:r>
              <a:rPr lang="es-ES" dirty="0"/>
              <a:t>Los valores clásicos que habían quedado oscurecidos por el pseudoclasicismo fueron reavivados por el arquitecto sueco Gunnard Asplund (1885-1940 ) </a:t>
            </a:r>
          </a:p>
        </p:txBody>
      </p:sp>
    </p:spTree>
    <p:extLst>
      <p:ext uri="{BB962C8B-B14F-4D97-AF65-F5344CB8AC3E}">
        <p14:creationId xmlns:p14="http://schemas.microsoft.com/office/powerpoint/2010/main" val="113178538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concepto de una ciudad ecológicamente equilibrada comercialmente viable de unos treinta mil habitantes era posible. Nacen las ciudades jardín.</a:t>
            </a:r>
          </a:p>
          <a:p>
            <a:r>
              <a:rPr lang="es-ES" dirty="0"/>
              <a:t>La ciudad como paisaje global se convirtió en un objetivo cuya realización se dio en Estocolmo.</a:t>
            </a:r>
          </a:p>
          <a:p>
            <a:r>
              <a:rPr lang="es-ES" dirty="0"/>
              <a:t>El parque moderno de recreo activo en lugar de pasivo fue introducido en Europa con el Ámsterdam Boss, hipódromo, canal de regatas, pistas de tenis, hockey, teatro al aire libre, camping, granja experimental, juegos infantiles, zonas de picnic …..y otras muchas actividades que pueden desarrollarse en sus 800 hectáreas.</a:t>
            </a:r>
          </a:p>
        </p:txBody>
      </p:sp>
    </p:spTree>
    <p:extLst>
      <p:ext uri="{BB962C8B-B14F-4D97-AF65-F5344CB8AC3E}">
        <p14:creationId xmlns:p14="http://schemas.microsoft.com/office/powerpoint/2010/main" val="187823160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6444208" y="6381328"/>
            <a:ext cx="2232248" cy="369332"/>
          </a:xfrm>
          <a:prstGeom prst="rect">
            <a:avLst/>
          </a:prstGeom>
          <a:solidFill>
            <a:schemeClr val="bg2">
              <a:lumMod val="75000"/>
            </a:schemeClr>
          </a:solidFill>
        </p:spPr>
        <p:txBody>
          <a:bodyPr wrap="square" rtlCol="0">
            <a:spAutoFit/>
          </a:bodyPr>
          <a:lstStyle/>
          <a:p>
            <a:r>
              <a:rPr lang="es-ES" dirty="0"/>
              <a:t>Amsterdsam Boss</a:t>
            </a:r>
          </a:p>
        </p:txBody>
      </p:sp>
    </p:spTree>
    <p:extLst>
      <p:ext uri="{BB962C8B-B14F-4D97-AF65-F5344CB8AC3E}">
        <p14:creationId xmlns:p14="http://schemas.microsoft.com/office/powerpoint/2010/main" val="63188714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2 CuadroTexto"/>
          <p:cNvSpPr txBox="1"/>
          <p:nvPr/>
        </p:nvSpPr>
        <p:spPr>
          <a:xfrm>
            <a:off x="6588224" y="6453336"/>
            <a:ext cx="2304256" cy="369332"/>
          </a:xfrm>
          <a:prstGeom prst="rect">
            <a:avLst/>
          </a:prstGeom>
          <a:solidFill>
            <a:schemeClr val="bg2">
              <a:lumMod val="75000"/>
            </a:schemeClr>
          </a:solidFill>
        </p:spPr>
        <p:txBody>
          <a:bodyPr wrap="square" rtlCol="0">
            <a:spAutoFit/>
          </a:bodyPr>
          <a:lstStyle/>
          <a:p>
            <a:r>
              <a:rPr lang="es-ES" dirty="0"/>
              <a:t>Amsterdsam Boss</a:t>
            </a:r>
          </a:p>
        </p:txBody>
      </p:sp>
    </p:spTree>
    <p:extLst>
      <p:ext uri="{BB962C8B-B14F-4D97-AF65-F5344CB8AC3E}">
        <p14:creationId xmlns:p14="http://schemas.microsoft.com/office/powerpoint/2010/main" val="20773082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917"/>
          <a:stretch/>
        </p:blipFill>
        <p:spPr>
          <a:xfrm>
            <a:off x="0" y="0"/>
            <a:ext cx="9144000" cy="6858000"/>
          </a:xfrm>
          <a:prstGeom prst="rect">
            <a:avLst/>
          </a:prstGeom>
        </p:spPr>
      </p:pic>
      <p:sp>
        <p:nvSpPr>
          <p:cNvPr id="3" name="2 CuadroTexto"/>
          <p:cNvSpPr txBox="1"/>
          <p:nvPr/>
        </p:nvSpPr>
        <p:spPr>
          <a:xfrm>
            <a:off x="6444208" y="6381328"/>
            <a:ext cx="2376264" cy="369332"/>
          </a:xfrm>
          <a:prstGeom prst="rect">
            <a:avLst/>
          </a:prstGeom>
          <a:solidFill>
            <a:schemeClr val="bg2">
              <a:lumMod val="75000"/>
            </a:schemeClr>
          </a:solidFill>
        </p:spPr>
        <p:txBody>
          <a:bodyPr wrap="square" rtlCol="0">
            <a:spAutoFit/>
          </a:bodyPr>
          <a:lstStyle/>
          <a:p>
            <a:r>
              <a:rPr lang="es-ES" dirty="0"/>
              <a:t>Amsterdsam Boss</a:t>
            </a:r>
          </a:p>
        </p:txBody>
      </p:sp>
    </p:spTree>
    <p:extLst>
      <p:ext uri="{BB962C8B-B14F-4D97-AF65-F5344CB8AC3E}">
        <p14:creationId xmlns:p14="http://schemas.microsoft.com/office/powerpoint/2010/main" val="376505093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96536" cy="6858000"/>
          </a:xfrm>
          <a:prstGeom prst="rect">
            <a:avLst/>
          </a:prstGeom>
        </p:spPr>
      </p:pic>
      <p:sp>
        <p:nvSpPr>
          <p:cNvPr id="3" name="2 CuadroTexto"/>
          <p:cNvSpPr txBox="1"/>
          <p:nvPr/>
        </p:nvSpPr>
        <p:spPr>
          <a:xfrm>
            <a:off x="4499992" y="6381328"/>
            <a:ext cx="4644008" cy="369332"/>
          </a:xfrm>
          <a:prstGeom prst="rect">
            <a:avLst/>
          </a:prstGeom>
          <a:solidFill>
            <a:schemeClr val="bg2">
              <a:lumMod val="75000"/>
            </a:schemeClr>
          </a:solidFill>
        </p:spPr>
        <p:txBody>
          <a:bodyPr wrap="square" rtlCol="0">
            <a:spAutoFit/>
          </a:bodyPr>
          <a:lstStyle/>
          <a:p>
            <a:r>
              <a:rPr lang="es-ES" dirty="0"/>
              <a:t>Amsterdam Boss teatro.-Camerinos</a:t>
            </a:r>
          </a:p>
        </p:txBody>
      </p:sp>
    </p:spTree>
    <p:extLst>
      <p:ext uri="{BB962C8B-B14F-4D97-AF65-F5344CB8AC3E}">
        <p14:creationId xmlns:p14="http://schemas.microsoft.com/office/powerpoint/2010/main" val="377479232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arquitectura paisajística domestica tiene una gran deuda con un  cliente particular Edgar S. Kaufmann quien en 1936 encargo a Frank Lloyd Wright la celebre casa de la cascada en Bear Run, Pensylvania,la siguiente fue la casa  del desierto en Palm Spring. California, en ambos casos la integración de la naturaleza al proyecto de geometría libre y formas naturales, fue esencial.</a:t>
            </a:r>
          </a:p>
          <a:p>
            <a:r>
              <a:rPr lang="es-ES" dirty="0"/>
              <a:t>La traslación del arte abstracto al paisaje la inicio Alberto Burle Marx en Brasil pintor y diseñador de tejidos y joyas y escenógrafo y animador de fiestas y festivales, biólogo y jardinero.</a:t>
            </a:r>
          </a:p>
          <a:p>
            <a:r>
              <a:rPr lang="es-ES" dirty="0"/>
              <a:t>Burle Marx canalizo todas las artes en un sola, el diseño del paisaje con utilización de plantas autóctonas de Brasil. </a:t>
            </a:r>
          </a:p>
        </p:txBody>
      </p:sp>
    </p:spTree>
    <p:extLst>
      <p:ext uri="{BB962C8B-B14F-4D97-AF65-F5344CB8AC3E}">
        <p14:creationId xmlns:p14="http://schemas.microsoft.com/office/powerpoint/2010/main" val="295154923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1905" y="2286000"/>
            <a:ext cx="1520190" cy="2286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CuadroTexto"/>
          <p:cNvSpPr txBox="1"/>
          <p:nvPr/>
        </p:nvSpPr>
        <p:spPr>
          <a:xfrm>
            <a:off x="5076056" y="6525344"/>
            <a:ext cx="3960440" cy="369332"/>
          </a:xfrm>
          <a:prstGeom prst="rect">
            <a:avLst/>
          </a:prstGeom>
          <a:solidFill>
            <a:schemeClr val="bg2">
              <a:lumMod val="75000"/>
            </a:schemeClr>
          </a:solidFill>
        </p:spPr>
        <p:txBody>
          <a:bodyPr wrap="square" rtlCol="0">
            <a:spAutoFit/>
          </a:bodyPr>
          <a:lstStyle/>
          <a:p>
            <a:r>
              <a:rPr lang="es-ES" dirty="0"/>
              <a:t>Frank Lloyd.-Casa de la cascada</a:t>
            </a:r>
          </a:p>
        </p:txBody>
      </p:sp>
    </p:spTree>
    <p:extLst>
      <p:ext uri="{BB962C8B-B14F-4D97-AF65-F5344CB8AC3E}">
        <p14:creationId xmlns:p14="http://schemas.microsoft.com/office/powerpoint/2010/main" val="5304424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220072" y="6430009"/>
            <a:ext cx="3923928" cy="369332"/>
          </a:xfrm>
          <a:prstGeom prst="rect">
            <a:avLst/>
          </a:prstGeom>
          <a:solidFill>
            <a:schemeClr val="bg2">
              <a:lumMod val="75000"/>
            </a:schemeClr>
          </a:solidFill>
        </p:spPr>
        <p:txBody>
          <a:bodyPr wrap="square" rtlCol="0">
            <a:spAutoFit/>
          </a:bodyPr>
          <a:lstStyle/>
          <a:p>
            <a:r>
              <a:rPr lang="es-ES" dirty="0"/>
              <a:t>Frank Lloyd.-Casa de la cascada</a:t>
            </a:r>
          </a:p>
        </p:txBody>
      </p:sp>
    </p:spTree>
    <p:extLst>
      <p:ext uri="{BB962C8B-B14F-4D97-AF65-F5344CB8AC3E}">
        <p14:creationId xmlns:p14="http://schemas.microsoft.com/office/powerpoint/2010/main" val="267248902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436096" y="6525344"/>
            <a:ext cx="3528392" cy="369332"/>
          </a:xfrm>
          <a:prstGeom prst="rect">
            <a:avLst/>
          </a:prstGeom>
          <a:solidFill>
            <a:schemeClr val="accent2"/>
          </a:solidFill>
        </p:spPr>
        <p:txBody>
          <a:bodyPr wrap="square" rtlCol="0">
            <a:spAutoFit/>
          </a:bodyPr>
          <a:lstStyle/>
          <a:p>
            <a:r>
              <a:rPr lang="es-ES" dirty="0"/>
              <a:t>Frank Lloyd.-Casa de la cascada</a:t>
            </a:r>
          </a:p>
        </p:txBody>
      </p:sp>
    </p:spTree>
    <p:extLst>
      <p:ext uri="{BB962C8B-B14F-4D97-AF65-F5344CB8AC3E}">
        <p14:creationId xmlns:p14="http://schemas.microsoft.com/office/powerpoint/2010/main" val="420130230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3 Imagen" descr="Burle Marx.-Jardin de las Torres Gemelas en Malas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solidFill>
            <a:schemeClr val="bg2">
              <a:lumMod val="25000"/>
            </a:schemeClr>
          </a:solidFill>
          <a:ln>
            <a:noFill/>
          </a:ln>
          <a:extLst/>
        </p:spPr>
      </p:pic>
      <p:sp>
        <p:nvSpPr>
          <p:cNvPr id="232451" name="2 CuadroTexto"/>
          <p:cNvSpPr txBox="1">
            <a:spLocks noChangeArrowheads="1"/>
          </p:cNvSpPr>
          <p:nvPr/>
        </p:nvSpPr>
        <p:spPr bwMode="auto">
          <a:xfrm>
            <a:off x="4392613" y="6488112"/>
            <a:ext cx="4751387" cy="368300"/>
          </a:xfrm>
          <a:prstGeom prst="rect">
            <a:avLst/>
          </a:prstGeom>
          <a:solidFill>
            <a:schemeClr val="bg2">
              <a:lumMod val="25000"/>
            </a:schemeClr>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rPr>
              <a:t>Jardín de las Torres Petronas.-Kuala Lumpur</a:t>
            </a:r>
          </a:p>
        </p:txBody>
      </p:sp>
    </p:spTree>
    <p:extLst>
      <p:ext uri="{BB962C8B-B14F-4D97-AF65-F5344CB8AC3E}">
        <p14:creationId xmlns:p14="http://schemas.microsoft.com/office/powerpoint/2010/main" val="414891203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3 Imagen" descr="Burle Marx.-Parque del Este.-Caracas.-Venezuel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3475" name="2 CuadroTexto"/>
          <p:cNvSpPr txBox="1">
            <a:spLocks noChangeArrowheads="1"/>
          </p:cNvSpPr>
          <p:nvPr/>
        </p:nvSpPr>
        <p:spPr bwMode="auto">
          <a:xfrm>
            <a:off x="6262688" y="6489700"/>
            <a:ext cx="2881312"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rPr>
              <a:t>Parque del Este.-Caracas</a:t>
            </a:r>
          </a:p>
        </p:txBody>
      </p:sp>
    </p:spTree>
    <p:extLst>
      <p:ext uri="{BB962C8B-B14F-4D97-AF65-F5344CB8AC3E}">
        <p14:creationId xmlns:p14="http://schemas.microsoft.com/office/powerpoint/2010/main" val="309824973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2 Imagen" descr="Brasil.-Aterro do Flamengo.-ban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4499" name="2 CuadroTexto"/>
          <p:cNvSpPr txBox="1">
            <a:spLocks noChangeArrowheads="1"/>
          </p:cNvSpPr>
          <p:nvPr/>
        </p:nvSpPr>
        <p:spPr bwMode="auto">
          <a:xfrm>
            <a:off x="6300192" y="6389687"/>
            <a:ext cx="2735262"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rPr>
              <a:t>Aterro do Flamengo.-Rio</a:t>
            </a:r>
          </a:p>
        </p:txBody>
      </p:sp>
    </p:spTree>
    <p:extLst>
      <p:ext uri="{BB962C8B-B14F-4D97-AF65-F5344CB8AC3E}">
        <p14:creationId xmlns:p14="http://schemas.microsoft.com/office/powerpoint/2010/main" val="69543865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1 Imagen" descr="Brazil-Privat Garden Burle  Mar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23" name="3 CuadroTexto"/>
          <p:cNvSpPr txBox="1">
            <a:spLocks noChangeArrowheads="1"/>
          </p:cNvSpPr>
          <p:nvPr/>
        </p:nvSpPr>
        <p:spPr bwMode="auto">
          <a:xfrm>
            <a:off x="5614987" y="6646862"/>
            <a:ext cx="3529013" cy="368300"/>
          </a:xfrm>
          <a:prstGeom prst="rect">
            <a:avLst/>
          </a:prstGeom>
          <a:solidFill>
            <a:schemeClr val="tx2"/>
          </a:solidFill>
          <a:ln>
            <a:noFill/>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s-ES" altLang="es-ES" dirty="0">
                <a:solidFill>
                  <a:srgbClr val="FFFFFF"/>
                </a:solidFill>
              </a:rPr>
              <a:t>Jardín privado.-Burle Marx</a:t>
            </a:r>
          </a:p>
        </p:txBody>
      </p:sp>
    </p:spTree>
    <p:extLst>
      <p:ext uri="{BB962C8B-B14F-4D97-AF65-F5344CB8AC3E}">
        <p14:creationId xmlns:p14="http://schemas.microsoft.com/office/powerpoint/2010/main" val="182088751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Cambio total de la actitud del hombre sobre la tierra.</a:t>
            </a:r>
          </a:p>
          <a:p>
            <a:r>
              <a:rPr lang="es-ES" dirty="0"/>
              <a:t>El interés publico por el paisaje, después de la destructividad dela Segunda Guerra Mundial se acrecienta, un arte moderno americano empezaba a influir en Europa.</a:t>
            </a:r>
          </a:p>
          <a:p>
            <a:r>
              <a:rPr lang="es-ES" dirty="0"/>
              <a:t>La escala en arquitectura, tanto horizontal como la vertical ha aumentado hasta un punto sin precedentes históricos.</a:t>
            </a:r>
          </a:p>
          <a:p>
            <a:r>
              <a:rPr lang="es-ES" dirty="0"/>
              <a:t>Traer la naturaleza dentro de las ciudades y asociarse así con ella ha sido un objetivo de todas las civilizaciones avanzadas.</a:t>
            </a:r>
          </a:p>
          <a:p>
            <a:r>
              <a:rPr lang="es-ES" dirty="0"/>
              <a:t>Los jardines verticales y sobre azoteas ya no son un problema.</a:t>
            </a:r>
          </a:p>
        </p:txBody>
      </p:sp>
    </p:spTree>
    <p:extLst>
      <p:ext uri="{BB962C8B-B14F-4D97-AF65-F5344CB8AC3E}">
        <p14:creationId xmlns:p14="http://schemas.microsoft.com/office/powerpoint/2010/main" val="327015860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4" descr="F:\Jardines en America.-A\Chicago\Chicago.-CityH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7020272" y="6453336"/>
            <a:ext cx="1944216" cy="369332"/>
          </a:xfrm>
          <a:prstGeom prst="rect">
            <a:avLst/>
          </a:prstGeom>
          <a:solidFill>
            <a:schemeClr val="tx2">
              <a:lumMod val="20000"/>
              <a:lumOff val="80000"/>
            </a:schemeClr>
          </a:solidFill>
        </p:spPr>
        <p:txBody>
          <a:bodyPr wrap="square" rtlCol="0">
            <a:spAutoFit/>
          </a:bodyPr>
          <a:lstStyle/>
          <a:p>
            <a:r>
              <a:rPr lang="es-ES" dirty="0"/>
              <a:t>Chicago Town Hall</a:t>
            </a:r>
          </a:p>
        </p:txBody>
      </p:sp>
    </p:spTree>
    <p:extLst>
      <p:ext uri="{BB962C8B-B14F-4D97-AF65-F5344CB8AC3E}">
        <p14:creationId xmlns:p14="http://schemas.microsoft.com/office/powerpoint/2010/main" val="170463673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4" descr="F:\Jardines en America.-A\Chicago\Chicago City Hall.-Aerial.-Teja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6516216" y="6381328"/>
            <a:ext cx="2448272" cy="369332"/>
          </a:xfrm>
          <a:prstGeom prst="rect">
            <a:avLst/>
          </a:prstGeom>
          <a:solidFill>
            <a:schemeClr val="tx2">
              <a:lumMod val="20000"/>
              <a:lumOff val="80000"/>
            </a:schemeClr>
          </a:solidFill>
        </p:spPr>
        <p:txBody>
          <a:bodyPr wrap="square" rtlCol="0">
            <a:spAutoFit/>
          </a:bodyPr>
          <a:lstStyle/>
          <a:p>
            <a:r>
              <a:rPr lang="es-ES" dirty="0"/>
              <a:t>Chicago Town Hall</a:t>
            </a:r>
          </a:p>
        </p:txBody>
      </p:sp>
    </p:spTree>
    <p:extLst>
      <p:ext uri="{BB962C8B-B14F-4D97-AF65-F5344CB8AC3E}">
        <p14:creationId xmlns:p14="http://schemas.microsoft.com/office/powerpoint/2010/main" val="347122789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4" descr="F:\Jardines en America.-A\Chicago\Chicago.-Millenium Park.-1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4572000" y="6309320"/>
            <a:ext cx="4320480" cy="369332"/>
          </a:xfrm>
          <a:prstGeom prst="rect">
            <a:avLst/>
          </a:prstGeom>
          <a:solidFill>
            <a:schemeClr val="tx2">
              <a:lumMod val="20000"/>
              <a:lumOff val="80000"/>
            </a:schemeClr>
          </a:solidFill>
        </p:spPr>
        <p:txBody>
          <a:bodyPr wrap="square" rtlCol="0">
            <a:spAutoFit/>
          </a:bodyPr>
          <a:lstStyle/>
          <a:p>
            <a:r>
              <a:rPr lang="es-ES" dirty="0"/>
              <a:t>Lurie Garden en Millenium Park.-Chicago</a:t>
            </a:r>
          </a:p>
        </p:txBody>
      </p:sp>
    </p:spTree>
    <p:extLst>
      <p:ext uri="{BB962C8B-B14F-4D97-AF65-F5344CB8AC3E}">
        <p14:creationId xmlns:p14="http://schemas.microsoft.com/office/powerpoint/2010/main" val="368122297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4" descr="F:\Jardines en America.-A\Chicago\Chicago.-Millenium Park-Bea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6335688" y="6525344"/>
            <a:ext cx="2808312" cy="369332"/>
          </a:xfrm>
          <a:prstGeom prst="rect">
            <a:avLst/>
          </a:prstGeom>
          <a:solidFill>
            <a:schemeClr val="tx2">
              <a:lumMod val="20000"/>
              <a:lumOff val="80000"/>
            </a:schemeClr>
          </a:solidFill>
        </p:spPr>
        <p:txBody>
          <a:bodyPr wrap="square" rtlCol="0">
            <a:spAutoFit/>
          </a:bodyPr>
          <a:lstStyle/>
          <a:p>
            <a:r>
              <a:rPr lang="es-ES" dirty="0"/>
              <a:t>The Bean.-Millenium Park</a:t>
            </a:r>
          </a:p>
        </p:txBody>
      </p:sp>
    </p:spTree>
    <p:extLst>
      <p:ext uri="{BB962C8B-B14F-4D97-AF65-F5344CB8AC3E}">
        <p14:creationId xmlns:p14="http://schemas.microsoft.com/office/powerpoint/2010/main" val="29995553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1 Imagen" descr="Madrid.-Muro vegetal La Caix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5436096" y="6597352"/>
            <a:ext cx="3528392" cy="369332"/>
          </a:xfrm>
          <a:prstGeom prst="rect">
            <a:avLst/>
          </a:prstGeom>
          <a:solidFill>
            <a:schemeClr val="tx2">
              <a:lumMod val="20000"/>
              <a:lumOff val="80000"/>
            </a:schemeClr>
          </a:solidFill>
        </p:spPr>
        <p:txBody>
          <a:bodyPr wrap="square" rtlCol="0">
            <a:spAutoFit/>
          </a:bodyPr>
          <a:lstStyle/>
          <a:p>
            <a:r>
              <a:rPr lang="es-ES" dirty="0"/>
              <a:t>Jardín Vertical en Forum en Madrid</a:t>
            </a:r>
          </a:p>
        </p:txBody>
      </p:sp>
    </p:spTree>
    <p:extLst>
      <p:ext uri="{BB962C8B-B14F-4D97-AF65-F5344CB8AC3E}">
        <p14:creationId xmlns:p14="http://schemas.microsoft.com/office/powerpoint/2010/main" val="392419221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4" descr="F:\Jardines en Francia.-A\Patrick Blanch\Patrtick Blanc.-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6335688" y="6156012"/>
            <a:ext cx="2808312" cy="369332"/>
          </a:xfrm>
          <a:prstGeom prst="rect">
            <a:avLst/>
          </a:prstGeom>
          <a:solidFill>
            <a:schemeClr val="tx2">
              <a:lumMod val="20000"/>
              <a:lumOff val="80000"/>
            </a:schemeClr>
          </a:solidFill>
        </p:spPr>
        <p:txBody>
          <a:bodyPr wrap="square" rtlCol="0">
            <a:spAutoFit/>
          </a:bodyPr>
          <a:lstStyle/>
          <a:p>
            <a:r>
              <a:rPr lang="es-ES" dirty="0"/>
              <a:t>Forum La Caixa en Madrid</a:t>
            </a:r>
          </a:p>
        </p:txBody>
      </p:sp>
    </p:spTree>
    <p:extLst>
      <p:ext uri="{BB962C8B-B14F-4D97-AF65-F5344CB8AC3E}">
        <p14:creationId xmlns:p14="http://schemas.microsoft.com/office/powerpoint/2010/main" val="301927369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4" descr="F:\Jardines en Francia.-A\Musee Quai de Branly\Branly murvegetaljclafar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5884193" y="6381328"/>
            <a:ext cx="3240360" cy="369332"/>
          </a:xfrm>
          <a:prstGeom prst="rect">
            <a:avLst/>
          </a:prstGeom>
          <a:solidFill>
            <a:schemeClr val="tx2">
              <a:lumMod val="20000"/>
              <a:lumOff val="80000"/>
            </a:schemeClr>
          </a:solidFill>
        </p:spPr>
        <p:txBody>
          <a:bodyPr wrap="square" rtlCol="0">
            <a:spAutoFit/>
          </a:bodyPr>
          <a:lstStyle/>
          <a:p>
            <a:r>
              <a:rPr lang="fr-FR" dirty="0"/>
              <a:t>Musee Quai de Branly en Paris</a:t>
            </a:r>
          </a:p>
        </p:txBody>
      </p:sp>
    </p:spTree>
    <p:extLst>
      <p:ext uri="{BB962C8B-B14F-4D97-AF65-F5344CB8AC3E}">
        <p14:creationId xmlns:p14="http://schemas.microsoft.com/office/powerpoint/2010/main" val="99257219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274638"/>
            <a:ext cx="7241232" cy="1143000"/>
          </a:xfrm>
        </p:spPr>
        <p:txBody>
          <a:bodyPr/>
          <a:lstStyle/>
          <a:p>
            <a:r>
              <a:rPr lang="es-ES" dirty="0"/>
              <a:t>Consecuencias</a:t>
            </a:r>
          </a:p>
        </p:txBody>
      </p:sp>
      <p:sp>
        <p:nvSpPr>
          <p:cNvPr id="3" name="2 Marcador de contenido"/>
          <p:cNvSpPr>
            <a:spLocks noGrp="1"/>
          </p:cNvSpPr>
          <p:nvPr>
            <p:ph sz="quarter" idx="1"/>
          </p:nvPr>
        </p:nvSpPr>
        <p:spPr/>
        <p:txBody>
          <a:bodyPr/>
          <a:lstStyle/>
          <a:p>
            <a:r>
              <a:rPr lang="es-ES" dirty="0"/>
              <a:t>Para recrear un orden a partir del caos aparente surgió una secuencia de maestros jardineros, el planificador del paisaje, el planificador urbano, el diseñador de paisaje y el arquitecto de jardines para combatir las disfuncionalidades aparecidas en el paisaje como consecuencia de:</a:t>
            </a:r>
          </a:p>
          <a:p>
            <a:r>
              <a:rPr lang="es-ES" dirty="0"/>
              <a:t>a1.-El conflicto entre valores materiales y espirituales de la historia.-ejemplo la silueta urbana</a:t>
            </a:r>
          </a:p>
          <a:p>
            <a:r>
              <a:rPr lang="es-ES" dirty="0"/>
              <a:t>b2.-El conflicto de escala entre la energía de la maquina y la humana.-ejemplo central nuclear en el medio agrícola  </a:t>
            </a:r>
          </a:p>
        </p:txBody>
      </p:sp>
    </p:spTree>
    <p:extLst>
      <p:ext uri="{BB962C8B-B14F-4D97-AF65-F5344CB8AC3E}">
        <p14:creationId xmlns:p14="http://schemas.microsoft.com/office/powerpoint/2010/main" val="237372379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c3.-La confusión en la yuxtaposición de otros.-ejemplo las autopistas y los jardines para el uso múltiple del suelo.</a:t>
            </a:r>
          </a:p>
          <a:p>
            <a:r>
              <a:rPr lang="es-ES" dirty="0"/>
              <a:t>d4.-La herencia de desechos, contaminación, sordidez en épocas anteriores, impactos ….</a:t>
            </a:r>
          </a:p>
          <a:p>
            <a:r>
              <a:rPr lang="es-ES" dirty="0"/>
              <a:t>e5..-El ecosistema artificial basado en la maquina, que empezaba a sustituir a los lentos procesos de la naturaleza ejemplo replantación de arboles y arbustos</a:t>
            </a:r>
          </a:p>
          <a:p>
            <a:r>
              <a:rPr lang="es-ES" dirty="0"/>
              <a:t>Los conceptos paisajísticos de Le Corbusier empezaron a materializarse en realizaciones concretas después de la segunda guerra Mundial.</a:t>
            </a:r>
          </a:p>
          <a:p>
            <a:r>
              <a:rPr lang="es-ES" dirty="0"/>
              <a:t>La conservación de los valores históricos se ha convertido en un objetivo importante dentro del urbanismo.</a:t>
            </a:r>
          </a:p>
        </p:txBody>
      </p:sp>
    </p:spTree>
    <p:extLst>
      <p:ext uri="{BB962C8B-B14F-4D97-AF65-F5344CB8AC3E}">
        <p14:creationId xmlns:p14="http://schemas.microsoft.com/office/powerpoint/2010/main" val="92810197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Los residuos industriales, sean los tangibles o los invisibles producidos por la energía pueden resultar destructivos para el paisaje y desmoralizadores para la sociedad.</a:t>
            </a:r>
          </a:p>
          <a:p>
            <a:r>
              <a:rPr lang="es-ES" dirty="0"/>
              <a:t>La liberación del espíritu a través de la arquitectura y las artes ha sido una inspiración del hombre, durante todas las épocas de la historia.</a:t>
            </a:r>
          </a:p>
        </p:txBody>
      </p:sp>
    </p:spTree>
    <p:extLst>
      <p:ext uri="{BB962C8B-B14F-4D97-AF65-F5344CB8AC3E}">
        <p14:creationId xmlns:p14="http://schemas.microsoft.com/office/powerpoint/2010/main" val="343193924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Tendencias mundiales en el diseño paisajístico</a:t>
            </a:r>
          </a:p>
        </p:txBody>
      </p:sp>
      <p:sp>
        <p:nvSpPr>
          <p:cNvPr id="3" name="2 Marcador de contenido"/>
          <p:cNvSpPr>
            <a:spLocks noGrp="1"/>
          </p:cNvSpPr>
          <p:nvPr>
            <p:ph sz="quarter" idx="1"/>
          </p:nvPr>
        </p:nvSpPr>
        <p:spPr/>
        <p:txBody>
          <a:bodyPr/>
          <a:lstStyle/>
          <a:p>
            <a:r>
              <a:rPr lang="es-ES" dirty="0"/>
              <a:t>En el mundo moderno, la sociedad esta abrazando la ecología y no solo como un nuevo alivio de emociones, sino porque sabe instintivamente que una falta de aprecio a la misma constituye una amenaza a la propia vida.</a:t>
            </a:r>
          </a:p>
          <a:p>
            <a:r>
              <a:rPr lang="es-ES" dirty="0"/>
              <a:t>En una sociedad civilizada una vez establecida la idea del paisaje como una necesidad  antes que un lujo, el objetivo del diseño paisajístico no es únicamente el de tener un entorno agradable y placentero, sino que en ciertas circunstancias, el objetivo será el de revelar el otro mundo que hay detrás de lo consciente.Esto exige otra charla. </a:t>
            </a:r>
          </a:p>
        </p:txBody>
      </p:sp>
    </p:spTree>
    <p:extLst>
      <p:ext uri="{BB962C8B-B14F-4D97-AF65-F5344CB8AC3E}">
        <p14:creationId xmlns:p14="http://schemas.microsoft.com/office/powerpoint/2010/main" val="1660002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2.jpeg"/></Relationships>
</file>

<file path=ppt/theme/_rels/theme11.xml.rels><?xml version="1.0" encoding="UTF-8" standalone="yes"?>
<Relationships xmlns="http://schemas.openxmlformats.org/package/2006/relationships"><Relationship Id="rId1" Type="http://schemas.openxmlformats.org/officeDocument/2006/relationships/image" Target="../media/image2.jpeg"/></Relationships>
</file>

<file path=ppt/theme/_rels/theme12.xml.rels><?xml version="1.0" encoding="UTF-8" standalone="yes"?>
<Relationships xmlns="http://schemas.openxmlformats.org/package/2006/relationships"><Relationship Id="rId1" Type="http://schemas.openxmlformats.org/officeDocument/2006/relationships/image" Target="../media/image2.jpeg"/></Relationships>
</file>

<file path=ppt/theme/_rels/theme1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2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3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6.xml><?xml version="1.0" encoding="utf-8"?>
<a:theme xmlns:a="http://schemas.openxmlformats.org/drawingml/2006/main" name="4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7.xml><?xml version="1.0" encoding="utf-8"?>
<a:theme xmlns:a="http://schemas.openxmlformats.org/drawingml/2006/main" name="5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8.xml><?xml version="1.0" encoding="utf-8"?>
<a:theme xmlns:a="http://schemas.openxmlformats.org/drawingml/2006/main" name="6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9.xml><?xml version="1.0" encoding="utf-8"?>
<a:theme xmlns:a="http://schemas.openxmlformats.org/drawingml/2006/main" name="7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0.xml><?xml version="1.0" encoding="utf-8"?>
<a:theme xmlns:a="http://schemas.openxmlformats.org/drawingml/2006/main" name="1_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11.xml><?xml version="1.0" encoding="utf-8"?>
<a:theme xmlns:a="http://schemas.openxmlformats.org/drawingml/2006/main" name="2_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12.xml><?xml version="1.0" encoding="utf-8"?>
<a:theme xmlns:a="http://schemas.openxmlformats.org/drawingml/2006/main" name="3_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13.xml><?xml version="1.0" encoding="utf-8"?>
<a:theme xmlns:a="http://schemas.openxmlformats.org/drawingml/2006/main" name="4_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1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753</TotalTime>
  <Words>5912</Words>
  <Application>Microsoft Office PowerPoint</Application>
  <PresentationFormat>Presentación en pantalla (4:3)</PresentationFormat>
  <Paragraphs>637</Paragraphs>
  <Slides>198</Slides>
  <Notes>150</Notes>
  <HiddenSlides>0</HiddenSlides>
  <MMClips>0</MMClips>
  <ScaleCrop>false</ScaleCrop>
  <HeadingPairs>
    <vt:vector size="6" baseType="variant">
      <vt:variant>
        <vt:lpstr>Fuentes usadas</vt:lpstr>
      </vt:variant>
      <vt:variant>
        <vt:i4>7</vt:i4>
      </vt:variant>
      <vt:variant>
        <vt:lpstr>Tema</vt:lpstr>
      </vt:variant>
      <vt:variant>
        <vt:i4>13</vt:i4>
      </vt:variant>
      <vt:variant>
        <vt:lpstr>Títulos de diapositiva</vt:lpstr>
      </vt:variant>
      <vt:variant>
        <vt:i4>198</vt:i4>
      </vt:variant>
    </vt:vector>
  </HeadingPairs>
  <TitlesOfParts>
    <vt:vector size="218" baseType="lpstr">
      <vt:lpstr>Arial</vt:lpstr>
      <vt:lpstr>Calibri</vt:lpstr>
      <vt:lpstr>Century Schoolbook</vt:lpstr>
      <vt:lpstr>Franklin Gothic Book</vt:lpstr>
      <vt:lpstr>Perpetua</vt:lpstr>
      <vt:lpstr>Wingdings</vt:lpstr>
      <vt:lpstr>Wingdings 2</vt:lpstr>
      <vt:lpstr>Default Theme</vt:lpstr>
      <vt:lpstr>Equidad</vt:lpstr>
      <vt:lpstr>1_Mirador</vt:lpstr>
      <vt:lpstr>2_Mirador</vt:lpstr>
      <vt:lpstr>3_Mirador</vt:lpstr>
      <vt:lpstr>4_Mirador</vt:lpstr>
      <vt:lpstr>5_Mirador</vt:lpstr>
      <vt:lpstr>6_Mirador</vt:lpstr>
      <vt:lpstr>7_Mirador</vt:lpstr>
      <vt:lpstr>1_Equidad</vt:lpstr>
      <vt:lpstr>2_Equidad</vt:lpstr>
      <vt:lpstr>3_Equidad</vt:lpstr>
      <vt:lpstr>4_Equidad</vt:lpstr>
      <vt:lpstr> sobre el paisaje</vt:lpstr>
      <vt:lpstr>Libro del Génesis el antiguo testamento</vt:lpstr>
      <vt:lpstr>Presentación de PowerPoint</vt:lpstr>
      <vt:lpstr>Presentación de PowerPoint</vt:lpstr>
      <vt:lpstr>Presentación de PowerPoint</vt:lpstr>
      <vt:lpstr>Presentación de PowerPoint</vt:lpstr>
      <vt:lpstr>El Islam</vt:lpstr>
      <vt:lpstr>Presentación de PowerPoint</vt:lpstr>
      <vt:lpstr>Presentación de PowerPoint</vt:lpstr>
      <vt:lpstr>El Islam en España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Islam hacia oriente…India Mogol</vt:lpstr>
      <vt:lpstr>Presentación de PowerPoint</vt:lpstr>
      <vt:lpstr>Presentación de PowerPoint</vt:lpstr>
      <vt:lpstr>El jardín Mogol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China</vt:lpstr>
      <vt:lpstr>Presentación de PowerPoint</vt:lpstr>
      <vt:lpstr>Presentación de PowerPoint</vt:lpstr>
      <vt:lpstr>Presentación de PowerPoint</vt:lpstr>
      <vt:lpstr>Presentación de PowerPoint</vt:lpstr>
      <vt:lpstr>Presentación de PowerPoint</vt:lpstr>
      <vt:lpstr>Presentación de PowerPoint</vt:lpstr>
      <vt:lpstr>Japón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Las civilizaciones occidentales</vt:lpstr>
      <vt:lpstr>Presentación de PowerPoint</vt:lpstr>
      <vt:lpstr>Presentación de PowerPoint</vt:lpstr>
      <vt:lpstr>Presentación de PowerPoint</vt:lpstr>
      <vt:lpstr>El Imperio Romano</vt:lpstr>
      <vt:lpstr>Conninbriga</vt:lpstr>
      <vt:lpstr>Presentación de PowerPoint</vt:lpstr>
      <vt:lpstr>Presentación de PowerPoint</vt:lpstr>
      <vt:lpstr>Presentación de PowerPoint</vt:lpstr>
      <vt:lpstr>La Edad Media en Europa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Renacimiento en Italia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Francia.-Siglos XVI Y XVII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España,Alemania,inglaterra,los Países Bajos: siglos XVI y XVII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Siglo XIX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Escuela inglesa</vt:lpstr>
      <vt:lpstr>Presentación de PowerPoint</vt:lpstr>
      <vt:lpstr>Presentación de PowerPoint</vt:lpstr>
      <vt:lpstr>Presentación de PowerPoint</vt:lpstr>
      <vt:lpstr>Prior Park Landscape Garden, Somerset </vt:lpstr>
      <vt:lpstr>Presentación de PowerPoint</vt:lpstr>
      <vt:lpstr>Presentación de PowerPoint</vt:lpstr>
      <vt:lpstr>Presentación de PowerPoint</vt:lpstr>
      <vt:lpstr>Presentación de PowerPoint</vt:lpstr>
      <vt:lpstr>Presentación de PowerPoint</vt:lpstr>
      <vt:lpstr>Presentación de PowerPoint</vt:lpstr>
      <vt:lpstr>Stourhead, Wiltshire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Stowe, Buckinghamshire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siglo XX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Consecuencias</vt:lpstr>
      <vt:lpstr>Presentación de PowerPoint</vt:lpstr>
      <vt:lpstr>Presentación de PowerPoint</vt:lpstr>
      <vt:lpstr>Tendencias mundiales en el diseño paisajístico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verdades del Barquero sobre el paisaje</dc:title>
  <dc:creator>Josep</dc:creator>
  <cp:lastModifiedBy>Usuario</cp:lastModifiedBy>
  <cp:revision>68</cp:revision>
  <dcterms:created xsi:type="dcterms:W3CDTF">2015-03-09T07:24:35Z</dcterms:created>
  <dcterms:modified xsi:type="dcterms:W3CDTF">2018-04-03T06:30:08Z</dcterms:modified>
</cp:coreProperties>
</file>