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7"/>
  </p:notesMasterIdLst>
  <p:sldIdLst>
    <p:sldId id="256" r:id="rId2"/>
    <p:sldId id="257" r:id="rId3"/>
    <p:sldId id="348" r:id="rId4"/>
    <p:sldId id="349" r:id="rId5"/>
    <p:sldId id="350" r:id="rId6"/>
    <p:sldId id="351" r:id="rId7"/>
    <p:sldId id="308" r:id="rId8"/>
    <p:sldId id="275" r:id="rId9"/>
    <p:sldId id="261" r:id="rId10"/>
    <p:sldId id="296" r:id="rId11"/>
    <p:sldId id="278" r:id="rId12"/>
    <p:sldId id="276" r:id="rId13"/>
    <p:sldId id="284" r:id="rId14"/>
    <p:sldId id="270" r:id="rId15"/>
    <p:sldId id="324" r:id="rId16"/>
    <p:sldId id="325" r:id="rId17"/>
    <p:sldId id="263" r:id="rId18"/>
    <p:sldId id="258" r:id="rId19"/>
    <p:sldId id="259" r:id="rId20"/>
    <p:sldId id="260" r:id="rId21"/>
    <p:sldId id="262" r:id="rId22"/>
    <p:sldId id="264" r:id="rId23"/>
    <p:sldId id="265" r:id="rId24"/>
    <p:sldId id="266" r:id="rId25"/>
    <p:sldId id="267" r:id="rId26"/>
    <p:sldId id="268" r:id="rId27"/>
    <p:sldId id="269" r:id="rId28"/>
    <p:sldId id="271" r:id="rId29"/>
    <p:sldId id="272" r:id="rId30"/>
    <p:sldId id="273" r:id="rId31"/>
    <p:sldId id="274" r:id="rId32"/>
    <p:sldId id="277" r:id="rId33"/>
    <p:sldId id="279" r:id="rId34"/>
    <p:sldId id="280" r:id="rId35"/>
    <p:sldId id="281" r:id="rId36"/>
    <p:sldId id="282" r:id="rId37"/>
    <p:sldId id="283" r:id="rId38"/>
    <p:sldId id="302" r:id="rId39"/>
    <p:sldId id="286" r:id="rId40"/>
    <p:sldId id="304" r:id="rId41"/>
    <p:sldId id="291" r:id="rId42"/>
    <p:sldId id="312" r:id="rId43"/>
    <p:sldId id="309" r:id="rId44"/>
    <p:sldId id="310" r:id="rId45"/>
    <p:sldId id="311" r:id="rId46"/>
    <p:sldId id="285" r:id="rId47"/>
    <p:sldId id="287" r:id="rId48"/>
    <p:sldId id="288" r:id="rId49"/>
    <p:sldId id="289" r:id="rId50"/>
    <p:sldId id="290" r:id="rId51"/>
    <p:sldId id="295" r:id="rId52"/>
    <p:sldId id="293" r:id="rId53"/>
    <p:sldId id="292" r:id="rId54"/>
    <p:sldId id="294" r:id="rId55"/>
    <p:sldId id="297" r:id="rId56"/>
    <p:sldId id="298" r:id="rId57"/>
    <p:sldId id="299" r:id="rId58"/>
    <p:sldId id="300" r:id="rId59"/>
    <p:sldId id="301" r:id="rId60"/>
    <p:sldId id="303" r:id="rId61"/>
    <p:sldId id="307" r:id="rId62"/>
    <p:sldId id="305" r:id="rId63"/>
    <p:sldId id="306" r:id="rId64"/>
    <p:sldId id="313" r:id="rId65"/>
    <p:sldId id="314" r:id="rId66"/>
    <p:sldId id="319" r:id="rId67"/>
    <p:sldId id="318" r:id="rId68"/>
    <p:sldId id="317" r:id="rId69"/>
    <p:sldId id="315" r:id="rId70"/>
    <p:sldId id="316" r:id="rId71"/>
    <p:sldId id="320" r:id="rId72"/>
    <p:sldId id="321" r:id="rId73"/>
    <p:sldId id="322" r:id="rId74"/>
    <p:sldId id="326" r:id="rId75"/>
    <p:sldId id="323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8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2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1BF56-4FF8-4215-BCF6-058128BFF452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4470F-B24F-48EA-9D1D-7186E07B14D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825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3039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Camino de acceso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5292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8967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9161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0445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2692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5488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937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3534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695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Setos de Buxus sempervirens.-Boj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7946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Liriodendron tulipifera-Tulipero de Virginia y Platanus x hibrida-Plátano de oriente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2906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  di Camigliano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0775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Camino de acceso a la villa.-Cupressus sempervirens.-Cipreses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6297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4218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240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Liriodendron tulipifera-Tulipero de Virginia o Árbol de las tulipas.-Platanus x hibrida en primer plano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0799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Cedrus atlantica var.glauca.-Cedro gris del Atlas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9114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4557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</a:t>
            </a:r>
            <a:r>
              <a:rPr lang="es-ES" baseline="0" dirty="0"/>
              <a:t> Torrigiani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8902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Magnolia grandiflora-Magnolia y Cupresssus funebris.-Ciprés péndula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5350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3316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31905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Magnolia grandiflora-Magnolia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8132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Topiaria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8500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Torrigiani.-Cupressus funebris-Ciprés péndula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4803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20919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1932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6444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Buxus</a:t>
            </a:r>
            <a:r>
              <a:rPr lang="es-ES" baseline="0" dirty="0"/>
              <a:t> sempervirens-Bojes recortados y Begonia semperflorens “Dragón Wing”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3530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r>
              <a:rPr lang="es-ES" dirty="0"/>
              <a:t>Impatiens holstii.-Alegría</a:t>
            </a:r>
            <a:r>
              <a:rPr lang="es-ES" baseline="0" dirty="0"/>
              <a:t> de la casa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0959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47398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8462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1413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89319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299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9727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92745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11015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92294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Torrigiani.-Jardín secreto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6113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Torrigiani.-Jardín secreto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83865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40777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28782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3844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89165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396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54327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90157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Torrigiani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4470F-B24F-48EA-9D1D-7186E07B14D7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15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303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5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648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29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7810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031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19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485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662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505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922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9835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5877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7438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3966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66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BF3AE-CBC3-42FA-97CD-6B929BA96EDE}" type="datetimeFigureOut">
              <a:rPr lang="es-ES" smtClean="0"/>
              <a:t>01/04/2018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FF77AB-7BF4-4D6B-96D3-B53BFC8025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338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91680" y="404664"/>
            <a:ext cx="6537920" cy="3600400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 ASOCIACION SEVILLANA DE AMIGOS DE LOS JARDINES Y EL PAISAJE.-VIAJE A LA TOSCANA.-Villa Torrigiani di Camigliano</a:t>
            </a:r>
            <a:br>
              <a:rPr lang="es-ES" sz="4000" dirty="0"/>
            </a:br>
            <a:r>
              <a:rPr lang="es-ES" sz="4000" dirty="0"/>
              <a:t>Octubre 2012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67744" y="5013176"/>
            <a:ext cx="4752528" cy="144016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José Elías Bonells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697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Villa Torrigiani di Camigliano.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42415" y="2133600"/>
            <a:ext cx="6374001" cy="377762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 Villa Torrigiani se encuentra en la aldea de Camigliano, una ciudad en Capannori ( Lucca ). </a:t>
            </a:r>
          </a:p>
          <a:p>
            <a:r>
              <a:rPr lang="es-ES" dirty="0"/>
              <a:t>Se trata de una villa histórica, que data de la segunda mitad del siglo XVI. </a:t>
            </a:r>
          </a:p>
          <a:p>
            <a:r>
              <a:rPr lang="es-ES" dirty="0"/>
              <a:t>La primera mención de la villa se remonta a 1593, como perteneciente a la familia Buonvisi. </a:t>
            </a:r>
          </a:p>
          <a:p>
            <a:r>
              <a:rPr lang="es-ES" dirty="0"/>
              <a:t>Fue comprada más tarde por Nicola Santini, en cuya familia pasó. </a:t>
            </a:r>
          </a:p>
          <a:p>
            <a:r>
              <a:rPr lang="es-ES" dirty="0"/>
              <a:t>Santini reconstruyó la fachada sur en el barroco estilo a finales del siglo XVII, probablemente a imitación de la arquitectura de Versalles , donde fue embajador en la República de Lucca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290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548680"/>
            <a:ext cx="6169496" cy="5852120"/>
          </a:xfrm>
        </p:spPr>
        <p:txBody>
          <a:bodyPr/>
          <a:lstStyle/>
          <a:p>
            <a:r>
              <a:rPr lang="es-ES" dirty="0"/>
              <a:t>La reconstrucción implicó la incorporación de dos alas a la villa, y la modificación de la parte frontal de la adición de una amplia escala que conduce a una serliana, duplicado en el piso superior con dos balcones, decorados con estatuas. </a:t>
            </a:r>
          </a:p>
          <a:p>
            <a:r>
              <a:rPr lang="es-ES" dirty="0"/>
              <a:t>También presentó nuevos jardines.</a:t>
            </a:r>
          </a:p>
          <a:p>
            <a:r>
              <a:rPr lang="es-ES" dirty="0"/>
              <a:t>En la parte delantera, los parterres estaban dispuestos alrededor de dos estanques. </a:t>
            </a:r>
          </a:p>
          <a:p>
            <a:r>
              <a:rPr lang="es-ES" dirty="0"/>
              <a:t>En la parte trasera, una fuente fue construida como centro del jardín, y el otro "jardín de Flora ‘ hundido fue presentado al este. </a:t>
            </a:r>
          </a:p>
          <a:p>
            <a:r>
              <a:rPr lang="es-ES" dirty="0"/>
              <a:t>En 1816 se casó con Victoria Santini en la homónima familia Torrigiani, quien arrancó el jardín existente para hacer un parque "estilo Inglés". </a:t>
            </a:r>
          </a:p>
          <a:p>
            <a:r>
              <a:rPr lang="es-ES" dirty="0"/>
              <a:t>Sólo el jardín de la Flora ha sobrevivido.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9810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19672" y="692696"/>
            <a:ext cx="6457528" cy="5708104"/>
          </a:xfrm>
        </p:spPr>
        <p:txBody>
          <a:bodyPr/>
          <a:lstStyle/>
          <a:p>
            <a:r>
              <a:rPr lang="es-ES" dirty="0"/>
              <a:t>La villa se distingue de otras villas en Lucca y en Toscana por la multicolor fachada del edificio principal obtenido utilizando diferentes materiales: gris piedra y toba amarilla alterna pilares y arcos, estatuas de mármol de color blanco, yeso ocre en la parte inferior con la parte superior en blanco. </a:t>
            </a:r>
          </a:p>
          <a:p>
            <a:r>
              <a:rPr lang="es-ES" dirty="0"/>
              <a:t>Incluso el uso de parapetos en las ventanas o aberturas son elementos originales, que se encuentran sólo en Villa Mansi . La persona responsable de esta decoración fue el arquitecto boloñés Alfonso Torregiani . </a:t>
            </a:r>
          </a:p>
          <a:p>
            <a:r>
              <a:rPr lang="es-ES" dirty="0"/>
              <a:t>La fachada en la parte posterior es de estilo renacentista tardío, que se caracteriza por un gran pórtico de orden toscano. </a:t>
            </a:r>
          </a:p>
          <a:p>
            <a:r>
              <a:rPr lang="es-ES" dirty="0"/>
              <a:t>En el interior hay una escalera elíptica, decorado con estuco y otra ornamentación. </a:t>
            </a:r>
          </a:p>
          <a:p>
            <a:r>
              <a:rPr lang="es-ES" dirty="0"/>
              <a:t>Hay un teatro privado.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276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19672" y="476672"/>
            <a:ext cx="6457528" cy="5924128"/>
          </a:xfrm>
        </p:spPr>
        <p:txBody>
          <a:bodyPr>
            <a:normAutofit/>
          </a:bodyPr>
          <a:lstStyle/>
          <a:p>
            <a:r>
              <a:rPr lang="es-ES" dirty="0"/>
              <a:t>El diseño sobreviviente del jardín se remonta a la familia Santini en 1650.</a:t>
            </a:r>
          </a:p>
          <a:p>
            <a:r>
              <a:rPr lang="es-ES" dirty="0"/>
              <a:t>El eje principal de la villa se destaca por una hilera de magníficos cipreses, a unos 700 metros, que complementan la fachada de la villa.</a:t>
            </a:r>
          </a:p>
          <a:p>
            <a:r>
              <a:rPr lang="es-ES" dirty="0"/>
              <a:t> Al final de la avenida, cerca de una puerta majestuosa que entra en la casa, hay un pequeño pueblo, antes destinado a los criados. </a:t>
            </a:r>
          </a:p>
          <a:p>
            <a:r>
              <a:rPr lang="es-ES" dirty="0"/>
              <a:t>Hay un pequeño jardín, rodeado por una red y se utiliza como un aviario, una granja de peces con chorros de agua, y el jardín secreto de Flora con un italiano ninfeo .</a:t>
            </a:r>
          </a:p>
          <a:p>
            <a:r>
              <a:rPr lang="es-ES" dirty="0"/>
              <a:t> El corazón del parque es el Ninfeo de los Vientos, llamado así por las estatuas que personifican los vientos, de donde convergen los caminos . </a:t>
            </a:r>
          </a:p>
          <a:p>
            <a:r>
              <a:rPr lang="es-ES" dirty="0"/>
              <a:t>Hay una serie de giochi d'acqua por medio de la cual el marqués aturdía a clientes incautos, persiguiéndolos hasta el jardín de la terraza superior.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399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91680" y="908720"/>
            <a:ext cx="6385520" cy="5492080"/>
          </a:xfrm>
        </p:spPr>
        <p:txBody>
          <a:bodyPr/>
          <a:lstStyle/>
          <a:p>
            <a:r>
              <a:rPr lang="es-ES" dirty="0"/>
              <a:t> Una vez allí, se trataría de refugio en el Templo de Flora, sólo para verse empapado por el agua que brota de la cúpula. </a:t>
            </a:r>
          </a:p>
          <a:p>
            <a:r>
              <a:rPr lang="es-ES" dirty="0"/>
              <a:t>En Florencia, la casa del Giardino Torrigiani se refiere a veces como Villa Torrigiani. </a:t>
            </a:r>
          </a:p>
          <a:p>
            <a:r>
              <a:rPr lang="es-ES" dirty="0"/>
              <a:t>En Scandicci (Florencia) hay otra Villa Torrigiani en estilo renacentista, que alberga hoy a una bodega.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5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7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3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64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79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58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48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63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4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815863" y="3244334"/>
            <a:ext cx="151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Villa Torrigiani</a:t>
            </a:r>
          </a:p>
        </p:txBody>
      </p:sp>
    </p:spTree>
    <p:extLst>
      <p:ext uri="{BB962C8B-B14F-4D97-AF65-F5344CB8AC3E}">
        <p14:creationId xmlns:p14="http://schemas.microsoft.com/office/powerpoint/2010/main" val="4211525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91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91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4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48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1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29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1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95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60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984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40" y="9545"/>
            <a:ext cx="4584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09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21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2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472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34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76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13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45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62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68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62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97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38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44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62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33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81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66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502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92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60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47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95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" y="0"/>
            <a:ext cx="9130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48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0" y="0"/>
            <a:ext cx="9160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27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432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16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30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556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332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9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995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77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0"/>
            <a:ext cx="9144000" cy="685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908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206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6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929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8640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939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769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050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12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248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59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274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096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465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218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010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204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601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583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91"/>
            <a:ext cx="514112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29" y="-19091"/>
            <a:ext cx="4002871" cy="687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0571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85</TotalTime>
  <Words>858</Words>
  <Application>Microsoft Office PowerPoint</Application>
  <PresentationFormat>Presentación en pantalla (4:3)</PresentationFormat>
  <Paragraphs>137</Paragraphs>
  <Slides>75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0" baseType="lpstr">
      <vt:lpstr>Arial</vt:lpstr>
      <vt:lpstr>Calibri</vt:lpstr>
      <vt:lpstr>Century Gothic</vt:lpstr>
      <vt:lpstr>Wingdings 3</vt:lpstr>
      <vt:lpstr>Espiral</vt:lpstr>
      <vt:lpstr> ASOCIACION SEVILLANA DE AMIGOS DE LOS JARDINES Y EL PAISAJE.-VIAJE A LA TOSCANA.-Villa Torrigiani di Camigliano Octubre 2012</vt:lpstr>
      <vt:lpstr>Villa Torrigiani di Camigliano.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RECUERDO DE UN VIAJE A LA TOSCANA CON LA ASOCIACION SEVILLANA DE AMIGOS DE LOS JARDINES Y EL PAISAJE</dc:title>
  <dc:creator>Josep</dc:creator>
  <cp:lastModifiedBy>Usuario</cp:lastModifiedBy>
  <cp:revision>11</cp:revision>
  <dcterms:created xsi:type="dcterms:W3CDTF">2012-10-26T16:05:56Z</dcterms:created>
  <dcterms:modified xsi:type="dcterms:W3CDTF">2018-04-01T05:05:30Z</dcterms:modified>
</cp:coreProperties>
</file>