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3"/>
  </p:notesMasterIdLst>
  <p:sldIdLst>
    <p:sldId id="374" r:id="rId2"/>
    <p:sldId id="257" r:id="rId3"/>
    <p:sldId id="375" r:id="rId4"/>
    <p:sldId id="376" r:id="rId5"/>
    <p:sldId id="377" r:id="rId6"/>
    <p:sldId id="378" r:id="rId7"/>
    <p:sldId id="297" r:id="rId8"/>
    <p:sldId id="322" r:id="rId9"/>
    <p:sldId id="261" r:id="rId10"/>
    <p:sldId id="264" r:id="rId11"/>
    <p:sldId id="274" r:id="rId12"/>
    <p:sldId id="276" r:id="rId13"/>
    <p:sldId id="277" r:id="rId14"/>
    <p:sldId id="337" r:id="rId15"/>
    <p:sldId id="347" r:id="rId16"/>
    <p:sldId id="339" r:id="rId17"/>
    <p:sldId id="340" r:id="rId18"/>
    <p:sldId id="283" r:id="rId19"/>
    <p:sldId id="268" r:id="rId20"/>
    <p:sldId id="280" r:id="rId21"/>
    <p:sldId id="284" r:id="rId22"/>
    <p:sldId id="288" r:id="rId23"/>
    <p:sldId id="286" r:id="rId24"/>
    <p:sldId id="258" r:id="rId25"/>
    <p:sldId id="259" r:id="rId26"/>
    <p:sldId id="260" r:id="rId27"/>
    <p:sldId id="262" r:id="rId28"/>
    <p:sldId id="263" r:id="rId29"/>
    <p:sldId id="265" r:id="rId30"/>
    <p:sldId id="266" r:id="rId31"/>
    <p:sldId id="267" r:id="rId32"/>
    <p:sldId id="269" r:id="rId33"/>
    <p:sldId id="270" r:id="rId34"/>
    <p:sldId id="271" r:id="rId35"/>
    <p:sldId id="272" r:id="rId36"/>
    <p:sldId id="273" r:id="rId37"/>
    <p:sldId id="275" r:id="rId38"/>
    <p:sldId id="278" r:id="rId39"/>
    <p:sldId id="279" r:id="rId40"/>
    <p:sldId id="281" r:id="rId41"/>
    <p:sldId id="282" r:id="rId42"/>
    <p:sldId id="285" r:id="rId43"/>
    <p:sldId id="287" r:id="rId44"/>
    <p:sldId id="310" r:id="rId45"/>
    <p:sldId id="290" r:id="rId46"/>
    <p:sldId id="291" r:id="rId47"/>
    <p:sldId id="292" r:id="rId48"/>
    <p:sldId id="293" r:id="rId49"/>
    <p:sldId id="294" r:id="rId50"/>
    <p:sldId id="295" r:id="rId51"/>
    <p:sldId id="296" r:id="rId52"/>
    <p:sldId id="298" r:id="rId53"/>
    <p:sldId id="299" r:id="rId54"/>
    <p:sldId id="300" r:id="rId55"/>
    <p:sldId id="301" r:id="rId56"/>
    <p:sldId id="302" r:id="rId57"/>
    <p:sldId id="303" r:id="rId58"/>
    <p:sldId id="304" r:id="rId59"/>
    <p:sldId id="305" r:id="rId60"/>
    <p:sldId id="306" r:id="rId61"/>
    <p:sldId id="307" r:id="rId62"/>
    <p:sldId id="308" r:id="rId63"/>
    <p:sldId id="309" r:id="rId64"/>
    <p:sldId id="311" r:id="rId65"/>
    <p:sldId id="312" r:id="rId66"/>
    <p:sldId id="313" r:id="rId67"/>
    <p:sldId id="314" r:id="rId68"/>
    <p:sldId id="315" r:id="rId69"/>
    <p:sldId id="316" r:id="rId70"/>
    <p:sldId id="317" r:id="rId71"/>
    <p:sldId id="318" r:id="rId72"/>
    <p:sldId id="319" r:id="rId73"/>
    <p:sldId id="320" r:id="rId74"/>
    <p:sldId id="321" r:id="rId75"/>
    <p:sldId id="323" r:id="rId76"/>
    <p:sldId id="324" r:id="rId77"/>
    <p:sldId id="325" r:id="rId78"/>
    <p:sldId id="326" r:id="rId79"/>
    <p:sldId id="327" r:id="rId80"/>
    <p:sldId id="328" r:id="rId81"/>
    <p:sldId id="329" r:id="rId82"/>
    <p:sldId id="330" r:id="rId83"/>
    <p:sldId id="331" r:id="rId84"/>
    <p:sldId id="332" r:id="rId85"/>
    <p:sldId id="333" r:id="rId86"/>
    <p:sldId id="334" r:id="rId87"/>
    <p:sldId id="335" r:id="rId88"/>
    <p:sldId id="336" r:id="rId89"/>
    <p:sldId id="338" r:id="rId90"/>
    <p:sldId id="341" r:id="rId91"/>
    <p:sldId id="342" r:id="rId92"/>
    <p:sldId id="343" r:id="rId93"/>
    <p:sldId id="344" r:id="rId94"/>
    <p:sldId id="345" r:id="rId95"/>
    <p:sldId id="346"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2" d="100"/>
          <a:sy n="112" d="100"/>
        </p:scale>
        <p:origin x="774"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49E65A-0329-477B-AAD6-29C613D8B870}" type="datetimeFigureOut">
              <a:rPr lang="es-ES" smtClean="0"/>
              <a:t>16/09/2019</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0354A7-98A1-4181-B26A-B87B7E07EACF}" type="slidenum">
              <a:rPr lang="es-ES" smtClean="0"/>
              <a:t>‹Nº›</a:t>
            </a:fld>
            <a:endParaRPr lang="es-ES" dirty="0"/>
          </a:p>
        </p:txBody>
      </p:sp>
    </p:spTree>
    <p:extLst>
      <p:ext uri="{BB962C8B-B14F-4D97-AF65-F5344CB8AC3E}">
        <p14:creationId xmlns:p14="http://schemas.microsoft.com/office/powerpoint/2010/main" val="1115247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194347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3245239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1153203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300113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13213763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2573001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975580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46708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299435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39649260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91420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7209915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1235947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10571696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2613902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415504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1995909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1290072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34755247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Prafrance.-Bambu tortuoso</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1731440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1492793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16539862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26880787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33698628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3226723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Prafrance.-Bambu fruit</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8217731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24740350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15134942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42112079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14064725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543179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6946327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21395690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5361018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34565541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24877995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30801688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22423773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41126877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227705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14418090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Prafrance..-Laberinto</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41147358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27669440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5504203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1502377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25817024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8033918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Prafrance.-Cornus kousa</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20819540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Prafrance.-Vietnam</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7167111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7258383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25328201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2048070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41394368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6200562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35025762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34396938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28475697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97239267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3543854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8736364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6723302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5549330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49654940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339143077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915318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222734106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01830468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60180547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57861696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126042720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39672878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354913920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8344251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377307725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109324053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 de 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339579147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424764682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387006276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25310532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180302178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8481088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305813350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3964691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198530610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10295656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126351340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38182344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148317702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90348245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55201716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42370101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34749407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253591375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359907426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73652039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285623696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24044583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241155536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Bambouseraie_de_Prafrance..-Lechuga de agua</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403148821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154328159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235291377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30572015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Bambouseraie_de_Prafrance..-Lampranthus</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385460484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364034218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424469835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Bambouseraie_de_Prafrance.-Ophiopògon japonicus</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33516630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Bambouseraie_de_Prafrance__Trachycarpus_fortunei y Phyllostachys_bambusoides_holochry</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312815411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385135645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Bambouseraie_de_Prafrance_Pergola de bambu</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68089884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Bambouseraie_de_Prafrance_Pergola de bambu</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325086520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Bambouseraie_de_Prafrance_-Phyllostachys_edulis_bicolor  </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83309250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Bambouseraie_de_Prafrance_-Phyllostachys_heterocycla</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316332430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Bambouseraie_de_Prafrance_-</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54032652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Bambouseraie_de_Prafrance_-</a:t>
            </a:r>
          </a:p>
        </p:txBody>
      </p:sp>
      <p:sp>
        <p:nvSpPr>
          <p:cNvPr id="4" name="3 Marcador de número de diapositiva"/>
          <p:cNvSpPr>
            <a:spLocks noGrp="1"/>
          </p:cNvSpPr>
          <p:nvPr>
            <p:ph type="sldNum" sz="quarter" idx="10"/>
          </p:nvPr>
        </p:nvSpPr>
        <p:spPr/>
        <p:txBody>
          <a:bodyPr/>
          <a:lstStyle/>
          <a:p>
            <a:fld id="{6F8F42C2-DEF5-4F68-98A0-A043D816416E}"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1539032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1007534" y="0"/>
            <a:ext cx="589882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906359"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58856" y="3428999"/>
            <a:ext cx="4138550" cy="2268559"/>
          </a:xfrm>
        </p:spPr>
        <p:txBody>
          <a:bodyPr anchor="t">
            <a:normAutofit/>
          </a:bodyPr>
          <a:lstStyle>
            <a:lvl1pPr algn="r">
              <a:defRPr sz="4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131292" y="2268787"/>
            <a:ext cx="3966114" cy="1160213"/>
          </a:xfrm>
        </p:spPr>
        <p:txBody>
          <a:bodyPr tIns="0" anchor="b">
            <a:normAutofit/>
          </a:bodyPr>
          <a:lstStyle>
            <a:lvl1pPr marL="0" indent="0" algn="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rIns="45720"/>
          <a:lstStyle/>
          <a:p>
            <a:fld id="{2BBB5E19-F10A-4C2F-BF6F-11C513378A2E}" type="slidenum">
              <a:rPr lang="en-US" smtClean="0"/>
              <a:pPr/>
              <a:t>‹Nº›</a:t>
            </a:fld>
            <a:endParaRPr lang="en-US" dirty="0"/>
          </a:p>
        </p:txBody>
      </p:sp>
      <p:sp>
        <p:nvSpPr>
          <p:cNvPr id="24" name="TextBox 23"/>
          <p:cNvSpPr txBox="1"/>
          <p:nvPr/>
        </p:nvSpPr>
        <p:spPr>
          <a:xfrm>
            <a:off x="1641440" y="3262168"/>
            <a:ext cx="311727" cy="430887"/>
          </a:xfrm>
          <a:prstGeom prst="rect">
            <a:avLst/>
          </a:prstGeom>
          <a:noFill/>
        </p:spPr>
        <p:txBody>
          <a:bodyPr wrap="square" rtlCol="0">
            <a:spAutoFit/>
          </a:bodyPr>
          <a:lstStyle/>
          <a:p>
            <a:pPr algn="r"/>
            <a:r>
              <a:rPr lang="en-US" sz="2200" dirty="0">
                <a:solidFill>
                  <a:schemeClr val="accent6"/>
                </a:solidFill>
                <a:latin typeface="Wingdings 3" panose="05040102010807070707" pitchFamily="18" charset="2"/>
              </a:rPr>
              <a:t>z</a:t>
            </a:r>
            <a:endParaRPr lang="en-US" sz="22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610924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Rectangle 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7" name="TextBox 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572116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57405" y="3199028"/>
            <a:ext cx="5967420" cy="1372971"/>
          </a:xfrm>
        </p:spPr>
        <p:txBody>
          <a:bodyPr anchor="t">
            <a:normAutofit/>
          </a:bodyPr>
          <a:lstStyle>
            <a:lvl1pPr algn="r">
              <a:defRPr sz="2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1131" y="2272143"/>
            <a:ext cx="5803294" cy="926885"/>
          </a:xfrm>
        </p:spPr>
        <p:txBody>
          <a:bodyPr tIns="0" anchor="b">
            <a:normAutofit/>
          </a:bodyPr>
          <a:lstStyle>
            <a:lvl1pPr marL="0" indent="0" algn="r">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6" name="TextBox 15"/>
          <p:cNvSpPr txBox="1"/>
          <p:nvPr/>
        </p:nvSpPr>
        <p:spPr>
          <a:xfrm>
            <a:off x="1644924" y="3023993"/>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012899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2" name="Rectangle 11"/>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61426" y="805818"/>
            <a:ext cx="5882780" cy="10817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65406" y="2056800"/>
            <a:ext cx="285554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984679" y="2056800"/>
            <a:ext cx="2859527" cy="399314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88842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4" name="Rectangle 13"/>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extBox 23"/>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63589" y="805818"/>
            <a:ext cx="5880617" cy="107702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63589" y="2054563"/>
            <a:ext cx="2857364"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1962510" y="2851330"/>
            <a:ext cx="2858443"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984679" y="2054563"/>
            <a:ext cx="2859527"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984680" y="2851330"/>
            <a:ext cx="2859526" cy="31986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28460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48045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36300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7" name="Rectangle 16"/>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85983" y="1296618"/>
            <a:ext cx="2120703" cy="1889075"/>
          </a:xfrm>
        </p:spPr>
        <p:txBody>
          <a:bodyPr anchor="b">
            <a:normAutofit/>
          </a:bodyPr>
          <a:lstStyle>
            <a:lvl1pPr algn="l">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088538" y="805818"/>
            <a:ext cx="3755668" cy="52441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85982" y="3186155"/>
            <a:ext cx="2120703" cy="2386397"/>
          </a:xfrm>
        </p:spPr>
        <p:txBody>
          <a:bodyPr>
            <a:normAutofit/>
          </a:bodyPr>
          <a:lstStyle>
            <a:lvl1pPr marL="0" indent="0" algn="l">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936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1" name="Rectangle 10"/>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TextBox 12"/>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3" name="Picture Placeholder 2"/>
          <p:cNvSpPr>
            <a:spLocks noGrp="1" noChangeAspect="1"/>
          </p:cNvSpPr>
          <p:nvPr>
            <p:ph type="pic" idx="1"/>
          </p:nvPr>
        </p:nvSpPr>
        <p:spPr>
          <a:xfrm>
            <a:off x="4582987" y="3229"/>
            <a:ext cx="3727769"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2" name="Title 1"/>
          <p:cNvSpPr>
            <a:spLocks noGrp="1"/>
          </p:cNvSpPr>
          <p:nvPr>
            <p:ph type="title"/>
          </p:nvPr>
        </p:nvSpPr>
        <p:spPr>
          <a:xfrm>
            <a:off x="1486671" y="1296618"/>
            <a:ext cx="2603212" cy="1886308"/>
          </a:xfrm>
        </p:spPr>
        <p:txBody>
          <a:bodyPr anchor="b">
            <a:normAutofit/>
          </a:bodyPr>
          <a:lstStyle>
            <a:lvl1pPr algn="l">
              <a:defRPr sz="24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485984" y="3182928"/>
            <a:ext cx="2603794" cy="2386394"/>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28625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8857" y="808057"/>
            <a:ext cx="5885350" cy="1077229"/>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120792" y="2049878"/>
            <a:ext cx="5723414" cy="4000066"/>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04667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8" name="Rectangle 17"/>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p:cNvSpPr txBox="1"/>
          <p:nvPr/>
        </p:nvSpPr>
        <p:spPr>
          <a:xfrm rot="5400000">
            <a:off x="7688343" y="480678"/>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6849317" y="805818"/>
            <a:ext cx="994889" cy="5244126"/>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64598" y="970410"/>
            <a:ext cx="4715441" cy="507953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2590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71060" y="2912532"/>
            <a:ext cx="7772939" cy="3945467"/>
          </a:xfrm>
          <a:prstGeom prst="rect">
            <a:avLst/>
          </a:prstGeom>
        </p:spPr>
      </p:pic>
      <p:pic>
        <p:nvPicPr>
          <p:cNvPr id="15" name="Picture 14"/>
          <p:cNvPicPr>
            <a:picLocks noChangeAspect="1"/>
          </p:cNvPicPr>
          <p:nvPr/>
        </p:nvPicPr>
        <p:blipFill rotWithShape="1">
          <a:blip r:embed="rId14">
            <a:extLst>
              <a:ext uri="{28A0092B-C50C-407E-A947-70E740481C1C}">
                <a14:useLocalDpi xmlns:a14="http://schemas.microsoft.com/office/drawing/2010/main" val="0"/>
              </a:ext>
            </a:extLst>
          </a:blip>
          <a:srcRect r="24998"/>
          <a:stretch/>
        </p:blipFill>
        <p:spPr>
          <a:xfrm>
            <a:off x="1" y="0"/>
            <a:ext cx="9143999" cy="6858000"/>
          </a:xfrm>
          <a:prstGeom prst="rect">
            <a:avLst/>
          </a:prstGeom>
        </p:spPr>
      </p:pic>
      <p:sp>
        <p:nvSpPr>
          <p:cNvPr id="12" name="Rectangle 11"/>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961317" y="808057"/>
            <a:ext cx="5878011" cy="1077229"/>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126236" y="2049878"/>
            <a:ext cx="5713092" cy="400006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828294" y="5272451"/>
            <a:ext cx="2662729" cy="179188"/>
          </a:xfrm>
          <a:prstGeom prst="rect">
            <a:avLst/>
          </a:prstGeom>
        </p:spPr>
        <p:txBody>
          <a:bodyPr vert="horz" lIns="91440" tIns="18288" rIns="91440" bIns="45720" rtlCol="0" anchor="t"/>
          <a:lstStyle>
            <a:lvl1pPr algn="r">
              <a:defRPr sz="900">
                <a:solidFill>
                  <a:schemeClr val="tx1">
                    <a:tint val="75000"/>
                  </a:schemeClr>
                </a:solidFill>
                <a:latin typeface="+mn-lt"/>
              </a:defRPr>
            </a:lvl1pPr>
          </a:lstStyle>
          <a:p>
            <a:fld id="{E6F9B8CD-342D-4579-98EC-A8FD6B7370E1}" type="datetimeFigureOut">
              <a:rPr lang="en-US" smtClean="0">
                <a:solidFill>
                  <a:srgbClr val="FFF39D"/>
                </a:solidFill>
              </a:rPr>
              <a:pPr/>
              <a:t>9/16/2019</a:t>
            </a:fld>
            <a:endParaRPr lang="en-US" dirty="0">
              <a:solidFill>
                <a:srgbClr val="FFF39D"/>
              </a:solidFill>
            </a:endParaRPr>
          </a:p>
        </p:txBody>
      </p:sp>
      <p:sp>
        <p:nvSpPr>
          <p:cNvPr id="5" name="Footer Placeholder 4"/>
          <p:cNvSpPr>
            <a:spLocks noGrp="1"/>
          </p:cNvSpPr>
          <p:nvPr>
            <p:ph type="ftr" sz="quarter" idx="3"/>
          </p:nvPr>
        </p:nvSpPr>
        <p:spPr>
          <a:xfrm rot="5400000">
            <a:off x="-2258177" y="3658900"/>
            <a:ext cx="5885352" cy="183663"/>
          </a:xfrm>
          <a:prstGeom prst="rect">
            <a:avLst/>
          </a:prstGeom>
        </p:spPr>
        <p:txBody>
          <a:bodyPr vert="horz" lIns="91440" tIns="45720" rIns="91440" bIns="18288" rtlCol="0" anchor="b"/>
          <a:lstStyle>
            <a:lvl1pPr algn="r">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a:xfrm>
            <a:off x="162136" y="164594"/>
            <a:ext cx="638312" cy="322850"/>
          </a:xfrm>
          <a:prstGeom prst="rect">
            <a:avLst/>
          </a:prstGeom>
        </p:spPr>
        <p:txBody>
          <a:bodyPr vert="horz" lIns="91440" tIns="45720" rIns="45720" bIns="45720" rtlCol="0" anchor="ctr"/>
          <a:lstStyle>
            <a:lvl1pPr algn="r">
              <a:defRPr sz="1600">
                <a:solidFill>
                  <a:schemeClr val="tx1">
                    <a:tint val="75000"/>
                  </a:schemeClr>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23757683"/>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r" defTabSz="685800" rtl="0" eaLnBrk="1" latinLnBrk="0" hangingPunct="1">
        <a:lnSpc>
          <a:spcPct val="90000"/>
        </a:lnSpc>
        <a:spcBef>
          <a:spcPct val="0"/>
        </a:spcBef>
        <a:buNone/>
        <a:defRPr sz="2800" b="0" i="0" kern="1200" cap="none">
          <a:solidFill>
            <a:schemeClr val="tx1"/>
          </a:solidFill>
          <a:effectLst/>
          <a:latin typeface="+mj-lt"/>
          <a:ea typeface="+mj-ea"/>
          <a:cs typeface="+mj-cs"/>
        </a:defRPr>
      </a:lvl1pPr>
    </p:titleStyle>
    <p:bodyStyle>
      <a:lvl1pPr marL="258366" indent="-258366" algn="l" defTabSz="685800" rtl="0" eaLnBrk="1" latinLnBrk="0" hangingPunct="1">
        <a:lnSpc>
          <a:spcPct val="120000"/>
        </a:lnSpc>
        <a:spcBef>
          <a:spcPts val="750"/>
        </a:spcBef>
        <a:spcAft>
          <a:spcPts val="45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1pPr>
      <a:lvl2pPr marL="5965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2pPr>
      <a:lvl3pPr marL="9441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3pPr>
      <a:lvl4pPr marL="12823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4pPr>
      <a:lvl5pPr marL="16299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1975104"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6pPr>
      <a:lvl7pPr marL="224028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7pPr>
      <a:lvl8pPr marL="2670048"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8pPr>
      <a:lvl9pPr marL="301752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3.jp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6.JPG"/></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_rels/slide2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4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image" Target="../media/image82.jpg"/><Relationship Id="rId5" Type="http://schemas.openxmlformats.org/officeDocument/2006/relationships/image" Target="../media/image81.jpg"/><Relationship Id="rId4" Type="http://schemas.openxmlformats.org/officeDocument/2006/relationships/image" Target="../media/image80.jpg"/></Relationships>
</file>

<file path=ppt/slides/_rels/slide7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96.jpg"/></Relationships>
</file>

<file path=ppt/slides/_rels/slide9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4.xml"/><Relationship Id="rId1" Type="http://schemas.openxmlformats.org/officeDocument/2006/relationships/slideLayout" Target="../slideLayouts/slideLayout7.xml"/><Relationship Id="rId4" Type="http://schemas.openxmlformats.org/officeDocument/2006/relationships/image" Target="../media/image119.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7.xml"/><Relationship Id="rId1" Type="http://schemas.openxmlformats.org/officeDocument/2006/relationships/slideLayout" Target="../slideLayouts/slideLayout7.xml"/><Relationship Id="rId4" Type="http://schemas.openxmlformats.org/officeDocument/2006/relationships/image" Target="../media/image123.jpg"/></Relationships>
</file>

<file path=ppt/slides/_rels/slide115.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1.xml"/><Relationship Id="rId1" Type="http://schemas.openxmlformats.org/officeDocument/2006/relationships/slideLayout" Target="../slideLayouts/slideLayout7.xml"/><Relationship Id="rId4" Type="http://schemas.openxmlformats.org/officeDocument/2006/relationships/image" Target="../media/image128.jpg"/></Relationships>
</file>

<file path=ppt/slides/_rels/slide119.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6843" y="487443"/>
            <a:ext cx="4381161" cy="584154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40000"/>
                  <a:lumOff val="60000"/>
                </a:schemeClr>
              </a:solidFill>
            </a:endParaRPr>
          </a:p>
        </p:txBody>
      </p:sp>
      <p:pic>
        <p:nvPicPr>
          <p:cNvPr id="13" name="Picture 12">
            <a:extLst>
              <a:ext uri="{FF2B5EF4-FFF2-40B4-BE49-F238E27FC236}">
                <a16:creationId xmlns:a16="http://schemas.microsoft.com/office/drawing/2014/main" id="{15ADB788-8569-409E-862D-665AD53C99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1599" y="0"/>
            <a:ext cx="9142401" cy="6858000"/>
          </a:xfrm>
          <a:prstGeom prst="rect">
            <a:avLst/>
          </a:prstGeom>
        </p:spPr>
      </p:pic>
      <p:sp>
        <p:nvSpPr>
          <p:cNvPr id="4" name="3 Título"/>
          <p:cNvSpPr>
            <a:spLocks noGrp="1"/>
          </p:cNvSpPr>
          <p:nvPr>
            <p:ph type="ctrTitle"/>
          </p:nvPr>
        </p:nvSpPr>
        <p:spPr>
          <a:xfrm>
            <a:off x="2279286" y="2568817"/>
            <a:ext cx="5366698" cy="3133968"/>
          </a:xfrm>
        </p:spPr>
        <p:txBody>
          <a:bodyPr>
            <a:normAutofit/>
          </a:bodyPr>
          <a:lstStyle/>
          <a:p>
            <a:pPr algn="l"/>
            <a:r>
              <a:rPr lang="es-ES" sz="5700" dirty="0">
                <a:solidFill>
                  <a:srgbClr val="1F2D29"/>
                </a:solidFill>
              </a:rPr>
              <a:t>Bambouseraie de </a:t>
            </a:r>
            <a:r>
              <a:rPr lang="es-ES" sz="5700" dirty="0" err="1">
                <a:solidFill>
                  <a:srgbClr val="1F2D29"/>
                </a:solidFill>
              </a:rPr>
              <a:t>Prafrance</a:t>
            </a:r>
            <a:r>
              <a:rPr lang="es-ES" sz="5700" dirty="0">
                <a:solidFill>
                  <a:srgbClr val="1F2D29"/>
                </a:solidFill>
              </a:rPr>
              <a:t>.-Francia</a:t>
            </a:r>
          </a:p>
        </p:txBody>
      </p:sp>
      <p:sp>
        <p:nvSpPr>
          <p:cNvPr id="3" name="2 Subtítulo"/>
          <p:cNvSpPr>
            <a:spLocks noGrp="1"/>
          </p:cNvSpPr>
          <p:nvPr>
            <p:ph type="subTitle" idx="1"/>
          </p:nvPr>
        </p:nvSpPr>
        <p:spPr>
          <a:xfrm>
            <a:off x="2279286" y="1325691"/>
            <a:ext cx="3266383" cy="1138426"/>
          </a:xfrm>
        </p:spPr>
        <p:txBody>
          <a:bodyPr>
            <a:normAutofit/>
          </a:bodyPr>
          <a:lstStyle/>
          <a:p>
            <a:pPr algn="l"/>
            <a:r>
              <a:rPr lang="es-ES" sz="1400" dirty="0">
                <a:solidFill>
                  <a:srgbClr val="1F2D29"/>
                </a:solidFill>
              </a:rPr>
              <a:t>Selección de textos y fotografías por</a:t>
            </a:r>
          </a:p>
          <a:p>
            <a:pPr algn="l"/>
            <a:r>
              <a:rPr lang="es-ES" sz="1400" dirty="0">
                <a:solidFill>
                  <a:srgbClr val="1F2D29"/>
                </a:solidFill>
              </a:rPr>
              <a:t>JOSE ELIAS BONELLS</a:t>
            </a:r>
          </a:p>
          <a:p>
            <a:pPr algn="l"/>
            <a:endParaRPr lang="es-ES" sz="1400" dirty="0">
              <a:solidFill>
                <a:srgbClr val="1F2D29"/>
              </a:solidFill>
            </a:endParaRPr>
          </a:p>
        </p:txBody>
      </p:sp>
      <p:sp>
        <p:nvSpPr>
          <p:cNvPr id="15" name="Rectangle 14">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ight Triangle 16">
            <a:extLst>
              <a:ext uri="{FF2B5EF4-FFF2-40B4-BE49-F238E27FC236}">
                <a16:creationId xmlns:a16="http://schemas.microsoft.com/office/drawing/2014/main" id="{2663C086-1480-4E81-BD6F-3E43A4C38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894841" y="2792040"/>
            <a:ext cx="353147" cy="26486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6864362"/>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61317" y="808057"/>
            <a:ext cx="5202971" cy="1077229"/>
          </a:xfrm>
        </p:spPr>
        <p:txBody>
          <a:bodyPr/>
          <a:lstStyle/>
          <a:p>
            <a:r>
              <a:rPr lang="es-ES" dirty="0"/>
              <a:t>Bambouseraie de Prafrance.</a:t>
            </a:r>
          </a:p>
        </p:txBody>
      </p:sp>
      <p:sp>
        <p:nvSpPr>
          <p:cNvPr id="3" name="2 Marcador de contenido"/>
          <p:cNvSpPr>
            <a:spLocks noGrp="1"/>
          </p:cNvSpPr>
          <p:nvPr>
            <p:ph idx="1"/>
          </p:nvPr>
        </p:nvSpPr>
        <p:spPr>
          <a:xfrm>
            <a:off x="1043608" y="2049878"/>
            <a:ext cx="6795720" cy="4000066"/>
          </a:xfrm>
        </p:spPr>
        <p:txBody>
          <a:bodyPr>
            <a:normAutofit/>
          </a:bodyPr>
          <a:lstStyle/>
          <a:p>
            <a:r>
              <a:rPr lang="es-ES" dirty="0"/>
              <a:t>La Bambouseraie de Prafrance (34 hectáreas, ) es una organización privada jardín botánico especializado en bambúes, situada en Générargues, cerca de Anduze, Gard, Languedoc-Rosellón, Francia. Está abierto todos los días en los meses de verano; una cuota de admisión se carga.</a:t>
            </a:r>
          </a:p>
          <a:p>
            <a:r>
              <a:rPr lang="es-ES" dirty="0"/>
              <a:t>El jardín cuenta con una de Europa más antiguas 's bambú colecciones, establecida en 1856 por el botánico aficionado Eugène Mazel (1.828 hasta 1890), que había hecho su fortuna en el comercio de especias, y que continuó construyendo la colección hasta que se encontró con problemas financieros en 1890 .</a:t>
            </a:r>
          </a:p>
        </p:txBody>
      </p:sp>
    </p:spTree>
    <p:extLst>
      <p:ext uri="{BB962C8B-B14F-4D97-AF65-F5344CB8AC3E}">
        <p14:creationId xmlns:p14="http://schemas.microsoft.com/office/powerpoint/2010/main" val="2413907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476672"/>
            <a:ext cx="6881192" cy="5997280"/>
          </a:xfrm>
        </p:spPr>
        <p:txBody>
          <a:bodyPr>
            <a:normAutofit/>
          </a:bodyPr>
          <a:lstStyle/>
          <a:p>
            <a:r>
              <a:rPr lang="es-ES" dirty="0"/>
              <a:t>Aunque el jardín posteriormente cambió de dueño varias veces, no ha dejado de ser un escaparate para los bambúes, y hoy contiene alrededor de 300 bambú especies y cultivares, así como otras plantaciones de arbustos y árboles asiáticos, Gingko biloba, secuoya, Trachycarpus fortunei, un réplica de un laosiano pueblo, y unos 5 km de canales de agua.</a:t>
            </a:r>
          </a:p>
          <a:p>
            <a:r>
              <a:rPr lang="es-ES" dirty="0"/>
              <a:t>Bambúes miniatura (10-15 cm.) - Distichus Pleioblastus, Pleioblastus fortunei, Pleioblastus pumilus, Pleioblastus pygmaeus, Pleioblastus viridistriatus, Pleioblastus viridistriatus "Chrysophyllus", Pleioblastus viridistriatuss "vagans", Sasa admirabilis, Sasa masamuneana "Albostriata", Sasa masamuneana "Aureostriata "y Shibataea Kumasaca.</a:t>
            </a:r>
          </a:p>
        </p:txBody>
      </p:sp>
    </p:spTree>
    <p:extLst>
      <p:ext uri="{BB962C8B-B14F-4D97-AF65-F5344CB8AC3E}">
        <p14:creationId xmlns:p14="http://schemas.microsoft.com/office/powerpoint/2010/main" val="2659382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260648"/>
            <a:ext cx="6881192" cy="6213304"/>
          </a:xfrm>
        </p:spPr>
        <p:txBody>
          <a:bodyPr>
            <a:normAutofit/>
          </a:bodyPr>
          <a:lstStyle/>
          <a:p>
            <a:r>
              <a:rPr lang="es-ES" dirty="0"/>
              <a:t>Bambúes pequeños (1-3 metros) - Bambusa multiplex "Elegans", Chimonobambusa marmorea, Chimonobambusa marmorea "Variegata", Fargesia murielae, Fargesia murielae "Harewood", Fargesia murielae "Jumbo", F. murielae "Simba", Fargesia nitida, Fargesia robusta, Hibanobambusa tranquillans "Shiroshima", Pleioblastus chino "Elegantissimus", Pleioblastus shibuyanus "Tsuboi", Sasa latifolia, Sasa palmata "Nebulosa", Sasa tessellata, Sasa tsuboiana, Sasa veitchii y sinobambusa rubroligula .</a:t>
            </a:r>
          </a:p>
          <a:p>
            <a:r>
              <a:rPr lang="es-ES" dirty="0"/>
              <a:t>Bambúes Mediano (3-8 metros) - kunishii Arundinaria, anceps Arundinaria, Bambusa multiplex, Bambusa multiplex "Alphonse Karr", Bambusa multiplex "Diosa de oro", Bambusa ventricosa, Bambusa ventricosa "Kimmei", Chimonobambusa quadrangularis, Chimonobambusa quadrangularis "Tatejima", Chimonobambusa tumidissinoda, coronalis Chusquea, tranquillans Hibanobambusa, Himalayacalamus asper, Otatea acuminata, Phyllostachys arcana "Luteosulcata", Phyllostachys aurea, Phyllostachys aurea "Flavescens inversa",</a:t>
            </a:r>
          </a:p>
        </p:txBody>
      </p:sp>
    </p:spTree>
    <p:extLst>
      <p:ext uri="{BB962C8B-B14F-4D97-AF65-F5344CB8AC3E}">
        <p14:creationId xmlns:p14="http://schemas.microsoft.com/office/powerpoint/2010/main" val="2732217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332656"/>
            <a:ext cx="6881192" cy="6141296"/>
          </a:xfrm>
        </p:spPr>
        <p:txBody>
          <a:bodyPr>
            <a:normAutofit lnSpcReduction="10000"/>
          </a:bodyPr>
          <a:lstStyle/>
          <a:p>
            <a:r>
              <a:rPr lang="es-ES" dirty="0"/>
              <a:t>Phyllostachys aurea "Holochrysa", Phyllostachys aurea "Koi", Phyllostachys aureosulcata, Phyllostachys aureosulcata "Aureocaulis", Phyllostachys aureosulcata "Spectabilis", Phyllostachys bambusoides "Marliacea", Phyllostachys bambusoides "Subvariegata", Phyllostachys bissetii, Phyllostachys dulcis, Phyllostachys flexuosa, Phyllostachys glauca, Phyllostachys heteroclada, Phyllostachys humilis, Phyllostachys manii, Phyllostachys meyeri, Phyllostachys nidularia, Phyllostachys nigra, Phyllostachys nuda, Phyllostachys nuda "Localis", Phyllostachys pubescens "Heterocycla", Phyllostachys praecox, Phyllostachys praecox "Viridisulcata", Phyllostachys proprinqua, Phyllostachys rubromarginata, Pleioblastus gramineus, Pleioblastus hindsii, Pleioblastus linearis, Pseudosasa amabilis, Pseudosasa japonica, Pseudosasa japonica "Variegata", Pseudosasa japonica "Tsutsumiana", Semiarundinaria fastuosa, Semiarundinaria makinoi, Semiarundinaria okuboi, Semiarundinaria yashadake "Kimmei", Sinobambusa tootsik, Sinobambusa tootsik "Albovariegata", and Thamnocalamus tessellatus.</a:t>
            </a:r>
          </a:p>
        </p:txBody>
      </p:sp>
    </p:spTree>
    <p:extLst>
      <p:ext uri="{BB962C8B-B14F-4D97-AF65-F5344CB8AC3E}">
        <p14:creationId xmlns:p14="http://schemas.microsoft.com/office/powerpoint/2010/main" val="3280819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332656"/>
            <a:ext cx="6881192" cy="6141296"/>
          </a:xfrm>
        </p:spPr>
        <p:txBody>
          <a:bodyPr>
            <a:normAutofit/>
          </a:bodyPr>
          <a:lstStyle/>
          <a:p>
            <a:r>
              <a:rPr lang="es-ES" dirty="0"/>
              <a:t>Giant bamboos (8-28 meters) - Bambusa arundinacea, Bambusa oldhamii, Bambusa textilis, Bambusa vulgaris "Striata", Phyllostachys bambusoides, Phyllostachys bambusoides "Castillonis", Phyllostachys bambusoides "Castilloni inversa", Phyllostachys bambusoides "Holocrysa", Phyllostachys bambusoides "Tanakae", Phyllostachys edulis "Moso",Phyllostachys makinoi, Phyllostachys nigra "Boryana", Phyllostachys nigra "Henonis", Phyllostachys pubescens, Phyllostachys pubescens "Bicolor", Phyllostachys viridis "Mitis", Phyllostachys viridis "Sulfurea", Phyllostachys vivax, Phyllostachys vivax "Aureocaulis", Phyllostachys vivax "Huanvenzhu", Phyllostachys violascens, and Phyllostachys viridiglaucescens.</a:t>
            </a:r>
          </a:p>
        </p:txBody>
      </p:sp>
    </p:spTree>
    <p:extLst>
      <p:ext uri="{BB962C8B-B14F-4D97-AF65-F5344CB8AC3E}">
        <p14:creationId xmlns:p14="http://schemas.microsoft.com/office/powerpoint/2010/main" val="305968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495"/>
          <a:stretch/>
        </p:blipFill>
        <p:spPr>
          <a:xfrm>
            <a:off x="0" y="0"/>
            <a:ext cx="9144000" cy="6858000"/>
          </a:xfrm>
          <a:prstGeom prst="rect">
            <a:avLst/>
          </a:prstGeom>
        </p:spPr>
      </p:pic>
    </p:spTree>
    <p:extLst>
      <p:ext uri="{BB962C8B-B14F-4D97-AF65-F5344CB8AC3E}">
        <p14:creationId xmlns:p14="http://schemas.microsoft.com/office/powerpoint/2010/main" val="546534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56271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274768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966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4172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30527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299116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3327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71400"/>
            <a:ext cx="9433048" cy="7029400"/>
          </a:xfrm>
          <a:prstGeom prst="rect">
            <a:avLst/>
          </a:prstGeom>
        </p:spPr>
      </p:pic>
    </p:spTree>
    <p:extLst>
      <p:ext uri="{BB962C8B-B14F-4D97-AF65-F5344CB8AC3E}">
        <p14:creationId xmlns:p14="http://schemas.microsoft.com/office/powerpoint/2010/main" val="1783386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568110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944861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7529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38322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171400"/>
            <a:ext cx="9324528" cy="7029399"/>
          </a:xfrm>
          <a:prstGeom prst="rect">
            <a:avLst/>
          </a:prstGeom>
        </p:spPr>
      </p:pic>
    </p:spTree>
    <p:extLst>
      <p:ext uri="{BB962C8B-B14F-4D97-AF65-F5344CB8AC3E}">
        <p14:creationId xmlns:p14="http://schemas.microsoft.com/office/powerpoint/2010/main" val="876508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0685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136384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4966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99392"/>
            <a:ext cx="4572000" cy="69573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4571999" cy="3429000"/>
          </a:xfrm>
          <a:prstGeom prst="rect">
            <a:avLst/>
          </a:prstGeom>
        </p:spPr>
      </p:pic>
    </p:spTree>
    <p:extLst>
      <p:ext uri="{BB962C8B-B14F-4D97-AF65-F5344CB8AC3E}">
        <p14:creationId xmlns:p14="http://schemas.microsoft.com/office/powerpoint/2010/main" val="3662212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010113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5530" t="4654" r="5082" b="3992"/>
          <a:stretch/>
        </p:blipFill>
        <p:spPr>
          <a:xfrm>
            <a:off x="0" y="116632"/>
            <a:ext cx="4380271" cy="674136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8" y="0"/>
            <a:ext cx="4860032" cy="6858000"/>
          </a:xfrm>
          <a:prstGeom prst="rect">
            <a:avLst/>
          </a:prstGeom>
        </p:spPr>
      </p:pic>
    </p:spTree>
    <p:extLst>
      <p:ext uri="{BB962C8B-B14F-4D97-AF65-F5344CB8AC3E}">
        <p14:creationId xmlns:p14="http://schemas.microsoft.com/office/powerpoint/2010/main" val="3974371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401056" cy="27066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20" y="2706624"/>
            <a:ext cx="6858000" cy="413359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6056" y="11049"/>
            <a:ext cx="4067944" cy="2695575"/>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710530"/>
            <a:ext cx="2466975" cy="1847850"/>
          </a:xfrm>
          <a:prstGeom prst="rect">
            <a:avLst/>
          </a:prstGeom>
        </p:spPr>
      </p:pic>
      <p:pic>
        <p:nvPicPr>
          <p:cNvPr id="7" name="6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4632686"/>
            <a:ext cx="2478036" cy="2299620"/>
          </a:xfrm>
          <a:prstGeom prst="rect">
            <a:avLst/>
          </a:prstGeom>
        </p:spPr>
      </p:pic>
    </p:spTree>
    <p:extLst>
      <p:ext uri="{BB962C8B-B14F-4D97-AF65-F5344CB8AC3E}">
        <p14:creationId xmlns:p14="http://schemas.microsoft.com/office/powerpoint/2010/main" val="25251362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34652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59724"/>
          </a:xfrm>
          <a:prstGeom prst="rect">
            <a:avLst/>
          </a:prstGeom>
        </p:spPr>
      </p:pic>
    </p:spTree>
    <p:extLst>
      <p:ext uri="{BB962C8B-B14F-4D97-AF65-F5344CB8AC3E}">
        <p14:creationId xmlns:p14="http://schemas.microsoft.com/office/powerpoint/2010/main" val="6542057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0"/>
            <a:ext cx="9141714" cy="6858000"/>
          </a:xfrm>
          <a:prstGeom prst="rect">
            <a:avLst/>
          </a:prstGeom>
        </p:spPr>
      </p:pic>
    </p:spTree>
    <p:extLst>
      <p:ext uri="{BB962C8B-B14F-4D97-AF65-F5344CB8AC3E}">
        <p14:creationId xmlns:p14="http://schemas.microsoft.com/office/powerpoint/2010/main" val="15904258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737" y="0"/>
            <a:ext cx="9106525" cy="6858000"/>
          </a:xfrm>
          <a:prstGeom prst="rect">
            <a:avLst/>
          </a:prstGeom>
        </p:spPr>
      </p:pic>
    </p:spTree>
    <p:extLst>
      <p:ext uri="{BB962C8B-B14F-4D97-AF65-F5344CB8AC3E}">
        <p14:creationId xmlns:p14="http://schemas.microsoft.com/office/powerpoint/2010/main" val="69568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688"/>
          <a:stretch/>
        </p:blipFill>
        <p:spPr>
          <a:xfrm>
            <a:off x="0" y="0"/>
            <a:ext cx="9144000" cy="6858000"/>
          </a:xfrm>
          <a:prstGeom prst="rect">
            <a:avLst/>
          </a:prstGeom>
        </p:spPr>
      </p:pic>
    </p:spTree>
    <p:extLst>
      <p:ext uri="{BB962C8B-B14F-4D97-AF65-F5344CB8AC3E}">
        <p14:creationId xmlns:p14="http://schemas.microsoft.com/office/powerpoint/2010/main" val="31664670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73415"/>
          </a:xfrm>
          <a:prstGeom prst="rect">
            <a:avLst/>
          </a:prstGeom>
        </p:spPr>
      </p:pic>
    </p:spTree>
    <p:extLst>
      <p:ext uri="{BB962C8B-B14F-4D97-AF65-F5344CB8AC3E}">
        <p14:creationId xmlns:p14="http://schemas.microsoft.com/office/powerpoint/2010/main" val="5493643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5421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84550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8841485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82212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038544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171400"/>
            <a:ext cx="9505056" cy="7029399"/>
          </a:xfrm>
          <a:prstGeom prst="rect">
            <a:avLst/>
          </a:prstGeom>
        </p:spPr>
      </p:pic>
    </p:spTree>
    <p:extLst>
      <p:ext uri="{BB962C8B-B14F-4D97-AF65-F5344CB8AC3E}">
        <p14:creationId xmlns:p14="http://schemas.microsoft.com/office/powerpoint/2010/main" val="39194130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0" y="-171400"/>
            <a:ext cx="5715000" cy="67818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23670" y="-63577"/>
            <a:ext cx="3528850" cy="7029400"/>
          </a:xfrm>
          <a:prstGeom prst="rect">
            <a:avLst/>
          </a:prstGeom>
        </p:spPr>
      </p:pic>
    </p:spTree>
    <p:extLst>
      <p:ext uri="{BB962C8B-B14F-4D97-AF65-F5344CB8AC3E}">
        <p14:creationId xmlns:p14="http://schemas.microsoft.com/office/powerpoint/2010/main" val="19930687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946333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38191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084809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691483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1075482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2906"/>
            <a:ext cx="9144000" cy="6072188"/>
          </a:xfrm>
          <a:prstGeom prst="rect">
            <a:avLst/>
          </a:prstGeom>
        </p:spPr>
      </p:pic>
    </p:spTree>
    <p:extLst>
      <p:ext uri="{BB962C8B-B14F-4D97-AF65-F5344CB8AC3E}">
        <p14:creationId xmlns:p14="http://schemas.microsoft.com/office/powerpoint/2010/main" val="11706769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8568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199334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67214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5885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157" t="4350" r="2960" b="3491"/>
          <a:stretch/>
        </p:blipFill>
        <p:spPr>
          <a:xfrm>
            <a:off x="0" y="0"/>
            <a:ext cx="9144000" cy="6858000"/>
          </a:xfrm>
          <a:prstGeom prst="rect">
            <a:avLst/>
          </a:prstGeom>
        </p:spPr>
      </p:pic>
    </p:spTree>
    <p:extLst>
      <p:ext uri="{BB962C8B-B14F-4D97-AF65-F5344CB8AC3E}">
        <p14:creationId xmlns:p14="http://schemas.microsoft.com/office/powerpoint/2010/main" val="38131328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05529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516" b="4516"/>
          <a:stretch/>
        </p:blipFill>
        <p:spPr>
          <a:xfrm>
            <a:off x="0" y="0"/>
            <a:ext cx="9144000" cy="6858000"/>
          </a:xfrm>
          <a:prstGeom prst="rect">
            <a:avLst/>
          </a:prstGeom>
        </p:spPr>
      </p:pic>
    </p:spTree>
    <p:extLst>
      <p:ext uri="{BB962C8B-B14F-4D97-AF65-F5344CB8AC3E}">
        <p14:creationId xmlns:p14="http://schemas.microsoft.com/office/powerpoint/2010/main" val="9165725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19017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07182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297034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926504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8" y="0"/>
            <a:ext cx="9136443" cy="6858000"/>
          </a:xfrm>
          <a:prstGeom prst="rect">
            <a:avLst/>
          </a:prstGeom>
        </p:spPr>
      </p:pic>
    </p:spTree>
    <p:extLst>
      <p:ext uri="{BB962C8B-B14F-4D97-AF65-F5344CB8AC3E}">
        <p14:creationId xmlns:p14="http://schemas.microsoft.com/office/powerpoint/2010/main" val="14922957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16154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71400"/>
            <a:ext cx="9361040" cy="7128791"/>
          </a:xfrm>
          <a:prstGeom prst="rect">
            <a:avLst/>
          </a:prstGeom>
        </p:spPr>
      </p:pic>
    </p:spTree>
    <p:extLst>
      <p:ext uri="{BB962C8B-B14F-4D97-AF65-F5344CB8AC3E}">
        <p14:creationId xmlns:p14="http://schemas.microsoft.com/office/powerpoint/2010/main" val="26595268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41092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7"/>
          </a:xfrm>
          <a:prstGeom prst="rect">
            <a:avLst/>
          </a:prstGeom>
        </p:spPr>
      </p:pic>
    </p:spTree>
    <p:extLst>
      <p:ext uri="{BB962C8B-B14F-4D97-AF65-F5344CB8AC3E}">
        <p14:creationId xmlns:p14="http://schemas.microsoft.com/office/powerpoint/2010/main" val="42602793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992591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32644037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285867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3347" r="1451" b="3776"/>
          <a:stretch/>
        </p:blipFill>
        <p:spPr>
          <a:xfrm>
            <a:off x="0" y="0"/>
            <a:ext cx="9144000" cy="6858000"/>
          </a:xfrm>
          <a:prstGeom prst="rect">
            <a:avLst/>
          </a:prstGeom>
        </p:spPr>
      </p:pic>
    </p:spTree>
    <p:extLst>
      <p:ext uri="{BB962C8B-B14F-4D97-AF65-F5344CB8AC3E}">
        <p14:creationId xmlns:p14="http://schemas.microsoft.com/office/powerpoint/2010/main" val="3994787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125867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23156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13157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915555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4687"/>
          <a:stretch/>
        </p:blipFill>
        <p:spPr>
          <a:xfrm>
            <a:off x="-108520" y="-171400"/>
            <a:ext cx="9252520" cy="7029400"/>
          </a:xfrm>
          <a:prstGeom prst="rect">
            <a:avLst/>
          </a:prstGeom>
        </p:spPr>
      </p:pic>
    </p:spTree>
    <p:extLst>
      <p:ext uri="{BB962C8B-B14F-4D97-AF65-F5344CB8AC3E}">
        <p14:creationId xmlns:p14="http://schemas.microsoft.com/office/powerpoint/2010/main" val="40678691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7"/>
          </a:xfrm>
          <a:prstGeom prst="rect">
            <a:avLst/>
          </a:prstGeom>
        </p:spPr>
      </p:pic>
    </p:spTree>
    <p:extLst>
      <p:ext uri="{BB962C8B-B14F-4D97-AF65-F5344CB8AC3E}">
        <p14:creationId xmlns:p14="http://schemas.microsoft.com/office/powerpoint/2010/main" val="8790734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1475"/>
            <a:ext cx="9144000" cy="6115050"/>
          </a:xfrm>
          <a:prstGeom prst="rect">
            <a:avLst/>
          </a:prstGeom>
        </p:spPr>
      </p:pic>
    </p:spTree>
    <p:extLst>
      <p:ext uri="{BB962C8B-B14F-4D97-AF65-F5344CB8AC3E}">
        <p14:creationId xmlns:p14="http://schemas.microsoft.com/office/powerpoint/2010/main" val="10878127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432"/>
            <a:ext cx="9143999" cy="7008968"/>
          </a:xfrm>
          <a:prstGeom prst="rect">
            <a:avLst/>
          </a:prstGeom>
        </p:spPr>
      </p:pic>
    </p:spTree>
    <p:extLst>
      <p:ext uri="{BB962C8B-B14F-4D97-AF65-F5344CB8AC3E}">
        <p14:creationId xmlns:p14="http://schemas.microsoft.com/office/powerpoint/2010/main" val="24154415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5175236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4572000" cy="345638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57301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73016"/>
            <a:ext cx="4572000" cy="3284984"/>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9992" y="3573016"/>
            <a:ext cx="4644008" cy="3284984"/>
          </a:xfrm>
          <a:prstGeom prst="rect">
            <a:avLst/>
          </a:prstGeom>
        </p:spPr>
      </p:pic>
    </p:spTree>
    <p:extLst>
      <p:ext uri="{BB962C8B-B14F-4D97-AF65-F5344CB8AC3E}">
        <p14:creationId xmlns:p14="http://schemas.microsoft.com/office/powerpoint/2010/main" val="144334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7256811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921731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58529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1648" y="161544"/>
            <a:ext cx="8680704" cy="6534912"/>
          </a:xfrm>
          <a:prstGeom prst="rect">
            <a:avLst/>
          </a:prstGeom>
        </p:spPr>
      </p:pic>
    </p:spTree>
    <p:extLst>
      <p:ext uri="{BB962C8B-B14F-4D97-AF65-F5344CB8AC3E}">
        <p14:creationId xmlns:p14="http://schemas.microsoft.com/office/powerpoint/2010/main" val="13931623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4861960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46640"/>
          </a:xfrm>
          <a:prstGeom prst="rect">
            <a:avLst/>
          </a:prstGeom>
        </p:spPr>
      </p:pic>
    </p:spTree>
    <p:extLst>
      <p:ext uri="{BB962C8B-B14F-4D97-AF65-F5344CB8AC3E}">
        <p14:creationId xmlns:p14="http://schemas.microsoft.com/office/powerpoint/2010/main" val="301152849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013874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252520" cy="7200800"/>
          </a:xfrm>
          <a:prstGeom prst="rect">
            <a:avLst/>
          </a:prstGeom>
        </p:spPr>
      </p:pic>
    </p:spTree>
    <p:extLst>
      <p:ext uri="{BB962C8B-B14F-4D97-AF65-F5344CB8AC3E}">
        <p14:creationId xmlns:p14="http://schemas.microsoft.com/office/powerpoint/2010/main" val="226025358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36797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4757684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19116664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433048" cy="6858000"/>
          </a:xfrm>
          <a:prstGeom prst="rect">
            <a:avLst/>
          </a:prstGeom>
        </p:spPr>
      </p:pic>
    </p:spTree>
    <p:extLst>
      <p:ext uri="{BB962C8B-B14F-4D97-AF65-F5344CB8AC3E}">
        <p14:creationId xmlns:p14="http://schemas.microsoft.com/office/powerpoint/2010/main" val="23454816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99392"/>
            <a:ext cx="4644008" cy="6957392"/>
          </a:xfrm>
          <a:prstGeom prst="rect">
            <a:avLst/>
          </a:prstGeom>
        </p:spPr>
      </p:pic>
    </p:spTree>
    <p:extLst>
      <p:ext uri="{BB962C8B-B14F-4D97-AF65-F5344CB8AC3E}">
        <p14:creationId xmlns:p14="http://schemas.microsoft.com/office/powerpoint/2010/main" val="8343515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0413900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062801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08191426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3687342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30712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19728803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200800"/>
          </a:xfrm>
          <a:prstGeom prst="rect">
            <a:avLst/>
          </a:prstGeom>
        </p:spPr>
      </p:pic>
    </p:spTree>
    <p:extLst>
      <p:ext uri="{BB962C8B-B14F-4D97-AF65-F5344CB8AC3E}">
        <p14:creationId xmlns:p14="http://schemas.microsoft.com/office/powerpoint/2010/main" val="3847507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324528" cy="7200800"/>
          </a:xfrm>
          <a:prstGeom prst="rect">
            <a:avLst/>
          </a:prstGeom>
        </p:spPr>
      </p:pic>
    </p:spTree>
    <p:extLst>
      <p:ext uri="{BB962C8B-B14F-4D97-AF65-F5344CB8AC3E}">
        <p14:creationId xmlns:p14="http://schemas.microsoft.com/office/powerpoint/2010/main" val="416212009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2" y="-387424"/>
            <a:ext cx="9144000" cy="7245424"/>
          </a:xfrm>
          <a:prstGeom prst="rect">
            <a:avLst/>
          </a:prstGeom>
        </p:spPr>
      </p:pic>
    </p:spTree>
    <p:extLst>
      <p:ext uri="{BB962C8B-B14F-4D97-AF65-F5344CB8AC3E}">
        <p14:creationId xmlns:p14="http://schemas.microsoft.com/office/powerpoint/2010/main" val="60736016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97" y="-171400"/>
            <a:ext cx="9114503" cy="7029400"/>
          </a:xfrm>
          <a:prstGeom prst="rect">
            <a:avLst/>
          </a:prstGeom>
        </p:spPr>
      </p:pic>
    </p:spTree>
    <p:extLst>
      <p:ext uri="{BB962C8B-B14F-4D97-AF65-F5344CB8AC3E}">
        <p14:creationId xmlns:p14="http://schemas.microsoft.com/office/powerpoint/2010/main" val="56511571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433048" cy="6858000"/>
          </a:xfrm>
          <a:prstGeom prst="rect">
            <a:avLst/>
          </a:prstGeom>
        </p:spPr>
      </p:pic>
    </p:spTree>
    <p:extLst>
      <p:ext uri="{BB962C8B-B14F-4D97-AF65-F5344CB8AC3E}">
        <p14:creationId xmlns:p14="http://schemas.microsoft.com/office/powerpoint/2010/main" val="103159596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200800"/>
          </a:xfrm>
          <a:prstGeom prst="rect">
            <a:avLst/>
          </a:prstGeom>
        </p:spPr>
      </p:pic>
    </p:spTree>
    <p:extLst>
      <p:ext uri="{BB962C8B-B14F-4D97-AF65-F5344CB8AC3E}">
        <p14:creationId xmlns:p14="http://schemas.microsoft.com/office/powerpoint/2010/main" val="280719013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36960546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63013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06961545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8040024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71446950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03070160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83581116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053439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171400"/>
            <a:ext cx="9324528" cy="7128792"/>
          </a:xfrm>
          <a:prstGeom prst="rect">
            <a:avLst/>
          </a:prstGeom>
        </p:spPr>
      </p:pic>
    </p:spTree>
    <p:extLst>
      <p:ext uri="{BB962C8B-B14F-4D97-AF65-F5344CB8AC3E}">
        <p14:creationId xmlns:p14="http://schemas.microsoft.com/office/powerpoint/2010/main" val="99509007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171400"/>
            <a:ext cx="4572000" cy="7029400"/>
          </a:xfrm>
          <a:prstGeom prst="rect">
            <a:avLst/>
          </a:prstGeom>
        </p:spPr>
      </p:pic>
    </p:spTree>
    <p:extLst>
      <p:ext uri="{BB962C8B-B14F-4D97-AF65-F5344CB8AC3E}">
        <p14:creationId xmlns:p14="http://schemas.microsoft.com/office/powerpoint/2010/main" val="290334030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8133898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7029400"/>
          </a:xfrm>
          <a:prstGeom prst="rect">
            <a:avLst/>
          </a:prstGeom>
        </p:spPr>
      </p:pic>
    </p:spTree>
    <p:extLst>
      <p:ext uri="{BB962C8B-B14F-4D97-AF65-F5344CB8AC3E}">
        <p14:creationId xmlns:p14="http://schemas.microsoft.com/office/powerpoint/2010/main" val="420402632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71400"/>
            <a:ext cx="4572000" cy="7029400"/>
          </a:xfrm>
          <a:prstGeom prst="rect">
            <a:avLst/>
          </a:prstGeom>
        </p:spPr>
      </p:pic>
    </p:spTree>
    <p:extLst>
      <p:ext uri="{BB962C8B-B14F-4D97-AF65-F5344CB8AC3E}">
        <p14:creationId xmlns:p14="http://schemas.microsoft.com/office/powerpoint/2010/main" val="294000821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439"/>
          <a:stretch/>
        </p:blipFill>
        <p:spPr>
          <a:xfrm>
            <a:off x="0" y="0"/>
            <a:ext cx="9144000" cy="6858000"/>
          </a:xfrm>
          <a:prstGeom prst="rect">
            <a:avLst/>
          </a:prstGeom>
        </p:spPr>
      </p:pic>
    </p:spTree>
    <p:extLst>
      <p:ext uri="{BB962C8B-B14F-4D97-AF65-F5344CB8AC3E}">
        <p14:creationId xmlns:p14="http://schemas.microsoft.com/office/powerpoint/2010/main" val="290336442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396536" cy="6957392"/>
          </a:xfrm>
          <a:prstGeom prst="rect">
            <a:avLst/>
          </a:prstGeom>
        </p:spPr>
      </p:pic>
    </p:spTree>
    <p:extLst>
      <p:ext uri="{BB962C8B-B14F-4D97-AF65-F5344CB8AC3E}">
        <p14:creationId xmlns:p14="http://schemas.microsoft.com/office/powerpoint/2010/main" val="137123886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1748005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680520" cy="6858000"/>
          </a:xfrm>
          <a:prstGeom prst="rect">
            <a:avLst/>
          </a:prstGeom>
        </p:spPr>
      </p:pic>
    </p:spTree>
    <p:extLst>
      <p:ext uri="{BB962C8B-B14F-4D97-AF65-F5344CB8AC3E}">
        <p14:creationId xmlns:p14="http://schemas.microsoft.com/office/powerpoint/2010/main" val="163926469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1100315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922142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24493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Madison</Template>
  <TotalTime>16</TotalTime>
  <Words>1316</Words>
  <Application>Microsoft Office PowerPoint</Application>
  <PresentationFormat>Presentación en pantalla (4:3)</PresentationFormat>
  <Paragraphs>239</Paragraphs>
  <Slides>121</Slides>
  <Notes>114</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121</vt:i4>
      </vt:variant>
    </vt:vector>
  </HeadingPairs>
  <TitlesOfParts>
    <vt:vector size="127" baseType="lpstr">
      <vt:lpstr>Arial</vt:lpstr>
      <vt:lpstr>Calibri</vt:lpstr>
      <vt:lpstr>MS Shell Dlg 2</vt:lpstr>
      <vt:lpstr>Wingdings</vt:lpstr>
      <vt:lpstr>Wingdings 3</vt:lpstr>
      <vt:lpstr>Madison</vt:lpstr>
      <vt:lpstr>Bambouseraie de Prafrance.-Francia</vt:lpstr>
      <vt:lpstr>Bambouseraie de Prafrance.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BOTANICOS.-23 francia</dc:title>
  <dc:creator>Josep</dc:creator>
  <cp:lastModifiedBy>jose Maria pichardo   sagrista</cp:lastModifiedBy>
  <cp:revision>4</cp:revision>
  <dcterms:created xsi:type="dcterms:W3CDTF">2001-01-06T23:12:04Z</dcterms:created>
  <dcterms:modified xsi:type="dcterms:W3CDTF">2019-09-16T07:19:10Z</dcterms:modified>
</cp:coreProperties>
</file>