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 id="2147483694" r:id="rId2"/>
  </p:sldMasterIdLst>
  <p:notesMasterIdLst>
    <p:notesMasterId r:id="rId73"/>
  </p:notesMasterIdLst>
  <p:sldIdLst>
    <p:sldId id="256" r:id="rId3"/>
    <p:sldId id="394" r:id="rId4"/>
    <p:sldId id="397" r:id="rId5"/>
    <p:sldId id="396" r:id="rId6"/>
    <p:sldId id="398" r:id="rId7"/>
    <p:sldId id="349" r:id="rId8"/>
    <p:sldId id="350" r:id="rId9"/>
    <p:sldId id="351" r:id="rId10"/>
    <p:sldId id="353" r:id="rId11"/>
    <p:sldId id="355" r:id="rId12"/>
    <p:sldId id="356" r:id="rId13"/>
    <p:sldId id="357" r:id="rId14"/>
    <p:sldId id="358" r:id="rId15"/>
    <p:sldId id="359" r:id="rId16"/>
    <p:sldId id="360" r:id="rId17"/>
    <p:sldId id="361" r:id="rId18"/>
    <p:sldId id="362" r:id="rId19"/>
    <p:sldId id="363" r:id="rId20"/>
    <p:sldId id="364" r:id="rId21"/>
    <p:sldId id="365" r:id="rId22"/>
    <p:sldId id="367" r:id="rId23"/>
    <p:sldId id="368" r:id="rId24"/>
    <p:sldId id="369" r:id="rId25"/>
    <p:sldId id="370" r:id="rId26"/>
    <p:sldId id="371" r:id="rId27"/>
    <p:sldId id="372" r:id="rId28"/>
    <p:sldId id="373" r:id="rId29"/>
    <p:sldId id="374" r:id="rId30"/>
    <p:sldId id="375" r:id="rId31"/>
    <p:sldId id="376" r:id="rId32"/>
    <p:sldId id="377" r:id="rId33"/>
    <p:sldId id="378" r:id="rId34"/>
    <p:sldId id="379" r:id="rId35"/>
    <p:sldId id="380" r:id="rId36"/>
    <p:sldId id="381" r:id="rId37"/>
    <p:sldId id="382" r:id="rId38"/>
    <p:sldId id="384" r:id="rId39"/>
    <p:sldId id="385" r:id="rId40"/>
    <p:sldId id="386" r:id="rId41"/>
    <p:sldId id="387" r:id="rId42"/>
    <p:sldId id="388" r:id="rId43"/>
    <p:sldId id="390" r:id="rId44"/>
    <p:sldId id="391" r:id="rId45"/>
    <p:sldId id="392" r:id="rId46"/>
    <p:sldId id="399" r:id="rId47"/>
    <p:sldId id="400" r:id="rId48"/>
    <p:sldId id="401" r:id="rId49"/>
    <p:sldId id="402" r:id="rId50"/>
    <p:sldId id="403" r:id="rId51"/>
    <p:sldId id="404" r:id="rId52"/>
    <p:sldId id="405" r:id="rId53"/>
    <p:sldId id="406" r:id="rId54"/>
    <p:sldId id="407" r:id="rId55"/>
    <p:sldId id="408" r:id="rId56"/>
    <p:sldId id="409" r:id="rId57"/>
    <p:sldId id="410" r:id="rId58"/>
    <p:sldId id="411" r:id="rId59"/>
    <p:sldId id="412" r:id="rId60"/>
    <p:sldId id="413" r:id="rId61"/>
    <p:sldId id="415" r:id="rId62"/>
    <p:sldId id="416" r:id="rId63"/>
    <p:sldId id="417" r:id="rId64"/>
    <p:sldId id="418" r:id="rId65"/>
    <p:sldId id="419" r:id="rId66"/>
    <p:sldId id="421" r:id="rId67"/>
    <p:sldId id="422" r:id="rId68"/>
    <p:sldId id="423" r:id="rId69"/>
    <p:sldId id="424" r:id="rId70"/>
    <p:sldId id="425" r:id="rId71"/>
    <p:sldId id="426" r:id="rId72"/>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94621" autoAdjust="0"/>
  </p:normalViewPr>
  <p:slideViewPr>
    <p:cSldViewPr snapToGrid="0">
      <p:cViewPr varScale="1">
        <p:scale>
          <a:sx n="83" d="100"/>
          <a:sy n="83" d="100"/>
        </p:scale>
        <p:origin x="114" y="726"/>
      </p:cViewPr>
      <p:guideLst/>
    </p:cSldViewPr>
  </p:slideViewPr>
  <p:notesTextViewPr>
    <p:cViewPr>
      <p:scale>
        <a:sx n="1" d="1"/>
        <a:sy n="1" d="1"/>
      </p:scale>
      <p:origin x="0" y="0"/>
    </p:cViewPr>
  </p:notesTextViewPr>
  <p:sorterViewPr>
    <p:cViewPr>
      <p:scale>
        <a:sx n="100" d="100"/>
        <a:sy n="100" d="100"/>
      </p:scale>
      <p:origin x="0" y="-1978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16" Type="http://schemas.openxmlformats.org/officeDocument/2006/relationships/slide" Target="slides/slide1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presProps" Target="presProps.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theme" Target="theme/theme1.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29" Type="http://schemas.openxmlformats.org/officeDocument/2006/relationships/slide" Target="slides/slide2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2B520DE-72B6-456A-B9FF-F43F3D1884CF}" type="datetimeFigureOut">
              <a:rPr lang="es-ES" smtClean="0"/>
              <a:t>17/09/2019</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5979F83-AD7A-41F2-AA73-83C5FB2E7929}" type="slidenum">
              <a:rPr lang="es-ES" smtClean="0"/>
              <a:t>‹Nº›</a:t>
            </a:fld>
            <a:endParaRPr lang="es-ES"/>
          </a:p>
        </p:txBody>
      </p:sp>
    </p:spTree>
    <p:extLst>
      <p:ext uri="{BB962C8B-B14F-4D97-AF65-F5344CB8AC3E}">
        <p14:creationId xmlns:p14="http://schemas.microsoft.com/office/powerpoint/2010/main" val="32387156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Estufas Frías de Lisboa</a:t>
            </a:r>
          </a:p>
        </p:txBody>
      </p:sp>
      <p:sp>
        <p:nvSpPr>
          <p:cNvPr id="4" name="Marcador de número de diapositiva 3"/>
          <p:cNvSpPr>
            <a:spLocks noGrp="1"/>
          </p:cNvSpPr>
          <p:nvPr>
            <p:ph type="sldNum" sz="quarter" idx="5"/>
          </p:nvPr>
        </p:nvSpPr>
        <p:spPr/>
        <p:txBody>
          <a:bodyPr/>
          <a:lstStyle/>
          <a:p>
            <a:fld id="{25979F83-AD7A-41F2-AA73-83C5FB2E7929}" type="slidenum">
              <a:rPr lang="es-ES" smtClean="0"/>
              <a:t>10</a:t>
            </a:fld>
            <a:endParaRPr lang="es-ES"/>
          </a:p>
        </p:txBody>
      </p:sp>
    </p:spTree>
    <p:extLst>
      <p:ext uri="{BB962C8B-B14F-4D97-AF65-F5344CB8AC3E}">
        <p14:creationId xmlns:p14="http://schemas.microsoft.com/office/powerpoint/2010/main" val="40120104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Estufas Frías de Lisboa-Esculturas</a:t>
            </a:r>
          </a:p>
          <a:p>
            <a:endParaRPr lang="es-ES" dirty="0"/>
          </a:p>
        </p:txBody>
      </p:sp>
      <p:sp>
        <p:nvSpPr>
          <p:cNvPr id="4" name="Marcador de número de diapositiva 3"/>
          <p:cNvSpPr>
            <a:spLocks noGrp="1"/>
          </p:cNvSpPr>
          <p:nvPr>
            <p:ph type="sldNum" sz="quarter" idx="5"/>
          </p:nvPr>
        </p:nvSpPr>
        <p:spPr/>
        <p:txBody>
          <a:bodyPr/>
          <a:lstStyle/>
          <a:p>
            <a:fld id="{25979F83-AD7A-41F2-AA73-83C5FB2E7929}" type="slidenum">
              <a:rPr lang="es-ES" smtClean="0"/>
              <a:t>11</a:t>
            </a:fld>
            <a:endParaRPr lang="es-ES"/>
          </a:p>
        </p:txBody>
      </p:sp>
    </p:spTree>
    <p:extLst>
      <p:ext uri="{BB962C8B-B14F-4D97-AF65-F5344CB8AC3E}">
        <p14:creationId xmlns:p14="http://schemas.microsoft.com/office/powerpoint/2010/main" val="39846188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Estufas Frías de Lisboa.-Paseos exuberantes</a:t>
            </a:r>
          </a:p>
          <a:p>
            <a:endParaRPr lang="es-ES" dirty="0"/>
          </a:p>
        </p:txBody>
      </p:sp>
      <p:sp>
        <p:nvSpPr>
          <p:cNvPr id="4" name="Marcador de número de diapositiva 3"/>
          <p:cNvSpPr>
            <a:spLocks noGrp="1"/>
          </p:cNvSpPr>
          <p:nvPr>
            <p:ph type="sldNum" sz="quarter" idx="5"/>
          </p:nvPr>
        </p:nvSpPr>
        <p:spPr/>
        <p:txBody>
          <a:bodyPr/>
          <a:lstStyle/>
          <a:p>
            <a:fld id="{25979F83-AD7A-41F2-AA73-83C5FB2E7929}" type="slidenum">
              <a:rPr lang="es-ES" smtClean="0"/>
              <a:t>12</a:t>
            </a:fld>
            <a:endParaRPr lang="es-ES"/>
          </a:p>
        </p:txBody>
      </p:sp>
    </p:spTree>
    <p:extLst>
      <p:ext uri="{BB962C8B-B14F-4D97-AF65-F5344CB8AC3E}">
        <p14:creationId xmlns:p14="http://schemas.microsoft.com/office/powerpoint/2010/main" val="40366936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Estufas Frías de Lisboa.-Vegetacion </a:t>
            </a:r>
            <a:r>
              <a:rPr lang="es-ES" dirty="0" err="1"/>
              <a:t>tropìcal</a:t>
            </a:r>
            <a:endParaRPr lang="es-ES" dirty="0"/>
          </a:p>
          <a:p>
            <a:endParaRPr lang="es-ES" dirty="0"/>
          </a:p>
        </p:txBody>
      </p:sp>
      <p:sp>
        <p:nvSpPr>
          <p:cNvPr id="4" name="Marcador de número de diapositiva 3"/>
          <p:cNvSpPr>
            <a:spLocks noGrp="1"/>
          </p:cNvSpPr>
          <p:nvPr>
            <p:ph type="sldNum" sz="quarter" idx="5"/>
          </p:nvPr>
        </p:nvSpPr>
        <p:spPr/>
        <p:txBody>
          <a:bodyPr/>
          <a:lstStyle/>
          <a:p>
            <a:fld id="{25979F83-AD7A-41F2-AA73-83C5FB2E7929}" type="slidenum">
              <a:rPr lang="es-ES" smtClean="0"/>
              <a:t>13</a:t>
            </a:fld>
            <a:endParaRPr lang="es-ES"/>
          </a:p>
        </p:txBody>
      </p:sp>
    </p:spTree>
    <p:extLst>
      <p:ext uri="{BB962C8B-B14F-4D97-AF65-F5344CB8AC3E}">
        <p14:creationId xmlns:p14="http://schemas.microsoft.com/office/powerpoint/2010/main" val="1225252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Estufas Frías de Lisboa.-Sol y sombra</a:t>
            </a:r>
          </a:p>
          <a:p>
            <a:endParaRPr lang="es-ES" dirty="0"/>
          </a:p>
        </p:txBody>
      </p:sp>
      <p:sp>
        <p:nvSpPr>
          <p:cNvPr id="4" name="Marcador de número de diapositiva 3"/>
          <p:cNvSpPr>
            <a:spLocks noGrp="1"/>
          </p:cNvSpPr>
          <p:nvPr>
            <p:ph type="sldNum" sz="quarter" idx="5"/>
          </p:nvPr>
        </p:nvSpPr>
        <p:spPr/>
        <p:txBody>
          <a:bodyPr/>
          <a:lstStyle/>
          <a:p>
            <a:fld id="{25979F83-AD7A-41F2-AA73-83C5FB2E7929}" type="slidenum">
              <a:rPr lang="es-ES" smtClean="0"/>
              <a:t>14</a:t>
            </a:fld>
            <a:endParaRPr lang="es-ES"/>
          </a:p>
        </p:txBody>
      </p:sp>
    </p:spTree>
    <p:extLst>
      <p:ext uri="{BB962C8B-B14F-4D97-AF65-F5344CB8AC3E}">
        <p14:creationId xmlns:p14="http://schemas.microsoft.com/office/powerpoint/2010/main" val="9392091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Estufas Frías de Lisboa.-Estructura de cubierta </a:t>
            </a:r>
          </a:p>
          <a:p>
            <a:endParaRPr lang="es-ES" dirty="0"/>
          </a:p>
        </p:txBody>
      </p:sp>
      <p:sp>
        <p:nvSpPr>
          <p:cNvPr id="4" name="Marcador de número de diapositiva 3"/>
          <p:cNvSpPr>
            <a:spLocks noGrp="1"/>
          </p:cNvSpPr>
          <p:nvPr>
            <p:ph type="sldNum" sz="quarter" idx="5"/>
          </p:nvPr>
        </p:nvSpPr>
        <p:spPr/>
        <p:txBody>
          <a:bodyPr/>
          <a:lstStyle/>
          <a:p>
            <a:fld id="{25979F83-AD7A-41F2-AA73-83C5FB2E7929}" type="slidenum">
              <a:rPr lang="es-ES" smtClean="0"/>
              <a:t>15</a:t>
            </a:fld>
            <a:endParaRPr lang="es-ES"/>
          </a:p>
        </p:txBody>
      </p:sp>
    </p:spTree>
    <p:extLst>
      <p:ext uri="{BB962C8B-B14F-4D97-AF65-F5344CB8AC3E}">
        <p14:creationId xmlns:p14="http://schemas.microsoft.com/office/powerpoint/2010/main" val="19937566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Estufas Frías de Lisboa.-Invernadero de cactáceas</a:t>
            </a:r>
          </a:p>
          <a:p>
            <a:endParaRPr lang="es-ES" dirty="0"/>
          </a:p>
        </p:txBody>
      </p:sp>
      <p:sp>
        <p:nvSpPr>
          <p:cNvPr id="4" name="Marcador de número de diapositiva 3"/>
          <p:cNvSpPr>
            <a:spLocks noGrp="1"/>
          </p:cNvSpPr>
          <p:nvPr>
            <p:ph type="sldNum" sz="quarter" idx="5"/>
          </p:nvPr>
        </p:nvSpPr>
        <p:spPr/>
        <p:txBody>
          <a:bodyPr/>
          <a:lstStyle/>
          <a:p>
            <a:fld id="{25979F83-AD7A-41F2-AA73-83C5FB2E7929}" type="slidenum">
              <a:rPr lang="es-ES" smtClean="0"/>
              <a:t>16</a:t>
            </a:fld>
            <a:endParaRPr lang="es-ES"/>
          </a:p>
        </p:txBody>
      </p:sp>
    </p:spTree>
    <p:extLst>
      <p:ext uri="{BB962C8B-B14F-4D97-AF65-F5344CB8AC3E}">
        <p14:creationId xmlns:p14="http://schemas.microsoft.com/office/powerpoint/2010/main" val="32797474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Estufas Frías de Lisboa.-Detalle del techo de tablillas de madera</a:t>
            </a:r>
          </a:p>
          <a:p>
            <a:endParaRPr lang="es-ES" dirty="0"/>
          </a:p>
        </p:txBody>
      </p:sp>
      <p:sp>
        <p:nvSpPr>
          <p:cNvPr id="4" name="Marcador de número de diapositiva 3"/>
          <p:cNvSpPr>
            <a:spLocks noGrp="1"/>
          </p:cNvSpPr>
          <p:nvPr>
            <p:ph type="sldNum" sz="quarter" idx="5"/>
          </p:nvPr>
        </p:nvSpPr>
        <p:spPr/>
        <p:txBody>
          <a:bodyPr/>
          <a:lstStyle/>
          <a:p>
            <a:fld id="{25979F83-AD7A-41F2-AA73-83C5FB2E7929}" type="slidenum">
              <a:rPr lang="es-ES" smtClean="0"/>
              <a:t>17</a:t>
            </a:fld>
            <a:endParaRPr lang="es-ES"/>
          </a:p>
        </p:txBody>
      </p:sp>
    </p:spTree>
    <p:extLst>
      <p:ext uri="{BB962C8B-B14F-4D97-AF65-F5344CB8AC3E}">
        <p14:creationId xmlns:p14="http://schemas.microsoft.com/office/powerpoint/2010/main" val="15239140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Estufas Frías de Lisboa</a:t>
            </a:r>
          </a:p>
          <a:p>
            <a:endParaRPr lang="es-ES" dirty="0"/>
          </a:p>
        </p:txBody>
      </p:sp>
      <p:sp>
        <p:nvSpPr>
          <p:cNvPr id="4" name="Marcador de número de diapositiva 3"/>
          <p:cNvSpPr>
            <a:spLocks noGrp="1"/>
          </p:cNvSpPr>
          <p:nvPr>
            <p:ph type="sldNum" sz="quarter" idx="5"/>
          </p:nvPr>
        </p:nvSpPr>
        <p:spPr/>
        <p:txBody>
          <a:bodyPr/>
          <a:lstStyle/>
          <a:p>
            <a:fld id="{25979F83-AD7A-41F2-AA73-83C5FB2E7929}" type="slidenum">
              <a:rPr lang="es-ES" smtClean="0"/>
              <a:t>18</a:t>
            </a:fld>
            <a:endParaRPr lang="es-ES"/>
          </a:p>
        </p:txBody>
      </p:sp>
    </p:spTree>
    <p:extLst>
      <p:ext uri="{BB962C8B-B14F-4D97-AF65-F5344CB8AC3E}">
        <p14:creationId xmlns:p14="http://schemas.microsoft.com/office/powerpoint/2010/main" val="10964467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Estufas Frías de Lisboa</a:t>
            </a:r>
          </a:p>
          <a:p>
            <a:endParaRPr lang="es-ES" dirty="0"/>
          </a:p>
        </p:txBody>
      </p:sp>
      <p:sp>
        <p:nvSpPr>
          <p:cNvPr id="4" name="Marcador de número de diapositiva 3"/>
          <p:cNvSpPr>
            <a:spLocks noGrp="1"/>
          </p:cNvSpPr>
          <p:nvPr>
            <p:ph type="sldNum" sz="quarter" idx="5"/>
          </p:nvPr>
        </p:nvSpPr>
        <p:spPr/>
        <p:txBody>
          <a:bodyPr/>
          <a:lstStyle/>
          <a:p>
            <a:fld id="{25979F83-AD7A-41F2-AA73-83C5FB2E7929}" type="slidenum">
              <a:rPr lang="es-ES" smtClean="0"/>
              <a:t>19</a:t>
            </a:fld>
            <a:endParaRPr lang="es-ES"/>
          </a:p>
        </p:txBody>
      </p:sp>
    </p:spTree>
    <p:extLst>
      <p:ext uri="{BB962C8B-B14F-4D97-AF65-F5344CB8AC3E}">
        <p14:creationId xmlns:p14="http://schemas.microsoft.com/office/powerpoint/2010/main" val="28714600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Estufas Frías de Lisboa.-Monstera deliciosa</a:t>
            </a:r>
          </a:p>
          <a:p>
            <a:endParaRPr lang="es-ES" dirty="0"/>
          </a:p>
        </p:txBody>
      </p:sp>
      <p:sp>
        <p:nvSpPr>
          <p:cNvPr id="4" name="Marcador de número de diapositiva 3"/>
          <p:cNvSpPr>
            <a:spLocks noGrp="1"/>
          </p:cNvSpPr>
          <p:nvPr>
            <p:ph type="sldNum" sz="quarter" idx="5"/>
          </p:nvPr>
        </p:nvSpPr>
        <p:spPr/>
        <p:txBody>
          <a:bodyPr/>
          <a:lstStyle/>
          <a:p>
            <a:fld id="{25979F83-AD7A-41F2-AA73-83C5FB2E7929}" type="slidenum">
              <a:rPr lang="es-ES" smtClean="0"/>
              <a:t>20</a:t>
            </a:fld>
            <a:endParaRPr lang="es-ES"/>
          </a:p>
        </p:txBody>
      </p:sp>
    </p:spTree>
    <p:extLst>
      <p:ext uri="{BB962C8B-B14F-4D97-AF65-F5344CB8AC3E}">
        <p14:creationId xmlns:p14="http://schemas.microsoft.com/office/powerpoint/2010/main" val="14691758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Estufas Frías de Lisboa</a:t>
            </a:r>
          </a:p>
          <a:p>
            <a:endParaRPr lang="es-ES" dirty="0"/>
          </a:p>
        </p:txBody>
      </p:sp>
      <p:sp>
        <p:nvSpPr>
          <p:cNvPr id="4" name="Marcador de número de diapositiva 3"/>
          <p:cNvSpPr>
            <a:spLocks noGrp="1"/>
          </p:cNvSpPr>
          <p:nvPr>
            <p:ph type="sldNum" sz="quarter" idx="5"/>
          </p:nvPr>
        </p:nvSpPr>
        <p:spPr/>
        <p:txBody>
          <a:bodyPr/>
          <a:lstStyle/>
          <a:p>
            <a:fld id="{25979F83-AD7A-41F2-AA73-83C5FB2E7929}" type="slidenum">
              <a:rPr lang="es-ES" smtClean="0"/>
              <a:t>21</a:t>
            </a:fld>
            <a:endParaRPr lang="es-ES"/>
          </a:p>
        </p:txBody>
      </p:sp>
    </p:spTree>
    <p:extLst>
      <p:ext uri="{BB962C8B-B14F-4D97-AF65-F5344CB8AC3E}">
        <p14:creationId xmlns:p14="http://schemas.microsoft.com/office/powerpoint/2010/main" val="2504436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Estufas Frías de Lisboa</a:t>
            </a:r>
          </a:p>
          <a:p>
            <a:endParaRPr lang="es-ES" dirty="0"/>
          </a:p>
        </p:txBody>
      </p:sp>
      <p:sp>
        <p:nvSpPr>
          <p:cNvPr id="4" name="Marcador de número de diapositiva 3"/>
          <p:cNvSpPr>
            <a:spLocks noGrp="1"/>
          </p:cNvSpPr>
          <p:nvPr>
            <p:ph type="sldNum" sz="quarter" idx="5"/>
          </p:nvPr>
        </p:nvSpPr>
        <p:spPr/>
        <p:txBody>
          <a:bodyPr/>
          <a:lstStyle/>
          <a:p>
            <a:fld id="{25979F83-AD7A-41F2-AA73-83C5FB2E7929}" type="slidenum">
              <a:rPr lang="es-ES" smtClean="0"/>
              <a:t>22</a:t>
            </a:fld>
            <a:endParaRPr lang="es-ES"/>
          </a:p>
        </p:txBody>
      </p:sp>
    </p:spTree>
    <p:extLst>
      <p:ext uri="{BB962C8B-B14F-4D97-AF65-F5344CB8AC3E}">
        <p14:creationId xmlns:p14="http://schemas.microsoft.com/office/powerpoint/2010/main" val="15795961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Estufas Frías de Lisboa</a:t>
            </a:r>
          </a:p>
          <a:p>
            <a:endParaRPr lang="es-ES" dirty="0"/>
          </a:p>
        </p:txBody>
      </p:sp>
      <p:sp>
        <p:nvSpPr>
          <p:cNvPr id="4" name="Marcador de número de diapositiva 3"/>
          <p:cNvSpPr>
            <a:spLocks noGrp="1"/>
          </p:cNvSpPr>
          <p:nvPr>
            <p:ph type="sldNum" sz="quarter" idx="5"/>
          </p:nvPr>
        </p:nvSpPr>
        <p:spPr/>
        <p:txBody>
          <a:bodyPr/>
          <a:lstStyle/>
          <a:p>
            <a:fld id="{25979F83-AD7A-41F2-AA73-83C5FB2E7929}" type="slidenum">
              <a:rPr lang="es-ES" smtClean="0"/>
              <a:t>23</a:t>
            </a:fld>
            <a:endParaRPr lang="es-ES"/>
          </a:p>
        </p:txBody>
      </p:sp>
    </p:spTree>
    <p:extLst>
      <p:ext uri="{BB962C8B-B14F-4D97-AF65-F5344CB8AC3E}">
        <p14:creationId xmlns:p14="http://schemas.microsoft.com/office/powerpoint/2010/main" val="33013223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Estufas Frías de Lisboa</a:t>
            </a:r>
          </a:p>
          <a:p>
            <a:endParaRPr lang="es-ES" dirty="0"/>
          </a:p>
        </p:txBody>
      </p:sp>
      <p:sp>
        <p:nvSpPr>
          <p:cNvPr id="4" name="Marcador de número de diapositiva 3"/>
          <p:cNvSpPr>
            <a:spLocks noGrp="1"/>
          </p:cNvSpPr>
          <p:nvPr>
            <p:ph type="sldNum" sz="quarter" idx="5"/>
          </p:nvPr>
        </p:nvSpPr>
        <p:spPr/>
        <p:txBody>
          <a:bodyPr/>
          <a:lstStyle/>
          <a:p>
            <a:fld id="{25979F83-AD7A-41F2-AA73-83C5FB2E7929}" type="slidenum">
              <a:rPr lang="es-ES" smtClean="0"/>
              <a:t>25</a:t>
            </a:fld>
            <a:endParaRPr lang="es-ES"/>
          </a:p>
        </p:txBody>
      </p:sp>
    </p:spTree>
    <p:extLst>
      <p:ext uri="{BB962C8B-B14F-4D97-AF65-F5344CB8AC3E}">
        <p14:creationId xmlns:p14="http://schemas.microsoft.com/office/powerpoint/2010/main" val="11468741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Estufas Frías de Lisboa</a:t>
            </a:r>
          </a:p>
          <a:p>
            <a:endParaRPr lang="es-ES" dirty="0"/>
          </a:p>
        </p:txBody>
      </p:sp>
      <p:sp>
        <p:nvSpPr>
          <p:cNvPr id="4" name="Marcador de número de diapositiva 3"/>
          <p:cNvSpPr>
            <a:spLocks noGrp="1"/>
          </p:cNvSpPr>
          <p:nvPr>
            <p:ph type="sldNum" sz="quarter" idx="5"/>
          </p:nvPr>
        </p:nvSpPr>
        <p:spPr/>
        <p:txBody>
          <a:bodyPr/>
          <a:lstStyle/>
          <a:p>
            <a:fld id="{25979F83-AD7A-41F2-AA73-83C5FB2E7929}" type="slidenum">
              <a:rPr lang="es-ES" smtClean="0"/>
              <a:t>27</a:t>
            </a:fld>
            <a:endParaRPr lang="es-ES"/>
          </a:p>
        </p:txBody>
      </p:sp>
    </p:spTree>
    <p:extLst>
      <p:ext uri="{BB962C8B-B14F-4D97-AF65-F5344CB8AC3E}">
        <p14:creationId xmlns:p14="http://schemas.microsoft.com/office/powerpoint/2010/main" val="8343489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Estufas Frías de Lisboa.-</a:t>
            </a:r>
            <a:r>
              <a:rPr lang="es-ES" dirty="0" err="1"/>
              <a:t>Fuchsia</a:t>
            </a:r>
            <a:endParaRPr lang="es-ES" dirty="0"/>
          </a:p>
          <a:p>
            <a:endParaRPr lang="es-ES" dirty="0"/>
          </a:p>
        </p:txBody>
      </p:sp>
      <p:sp>
        <p:nvSpPr>
          <p:cNvPr id="4" name="Marcador de número de diapositiva 3"/>
          <p:cNvSpPr>
            <a:spLocks noGrp="1"/>
          </p:cNvSpPr>
          <p:nvPr>
            <p:ph type="sldNum" sz="quarter" idx="5"/>
          </p:nvPr>
        </p:nvSpPr>
        <p:spPr/>
        <p:txBody>
          <a:bodyPr/>
          <a:lstStyle/>
          <a:p>
            <a:fld id="{25979F83-AD7A-41F2-AA73-83C5FB2E7929}" type="slidenum">
              <a:rPr lang="es-ES" smtClean="0"/>
              <a:t>28</a:t>
            </a:fld>
            <a:endParaRPr lang="es-ES"/>
          </a:p>
        </p:txBody>
      </p:sp>
    </p:spTree>
    <p:extLst>
      <p:ext uri="{BB962C8B-B14F-4D97-AF65-F5344CB8AC3E}">
        <p14:creationId xmlns:p14="http://schemas.microsoft.com/office/powerpoint/2010/main" val="25616795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Estufas Frías de Lisboa</a:t>
            </a:r>
          </a:p>
          <a:p>
            <a:endParaRPr lang="es-ES" dirty="0"/>
          </a:p>
        </p:txBody>
      </p:sp>
      <p:sp>
        <p:nvSpPr>
          <p:cNvPr id="4" name="Marcador de número de diapositiva 3"/>
          <p:cNvSpPr>
            <a:spLocks noGrp="1"/>
          </p:cNvSpPr>
          <p:nvPr>
            <p:ph type="sldNum" sz="quarter" idx="5"/>
          </p:nvPr>
        </p:nvSpPr>
        <p:spPr/>
        <p:txBody>
          <a:bodyPr/>
          <a:lstStyle/>
          <a:p>
            <a:fld id="{25979F83-AD7A-41F2-AA73-83C5FB2E7929}" type="slidenum">
              <a:rPr lang="es-ES" smtClean="0"/>
              <a:t>29</a:t>
            </a:fld>
            <a:endParaRPr lang="es-ES"/>
          </a:p>
        </p:txBody>
      </p:sp>
    </p:spTree>
    <p:extLst>
      <p:ext uri="{BB962C8B-B14F-4D97-AF65-F5344CB8AC3E}">
        <p14:creationId xmlns:p14="http://schemas.microsoft.com/office/powerpoint/2010/main" val="32554665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Estufas Frías de Lisboa.-Helechos</a:t>
            </a:r>
          </a:p>
          <a:p>
            <a:endParaRPr lang="es-ES" dirty="0"/>
          </a:p>
        </p:txBody>
      </p:sp>
      <p:sp>
        <p:nvSpPr>
          <p:cNvPr id="4" name="Marcador de número de diapositiva 3"/>
          <p:cNvSpPr>
            <a:spLocks noGrp="1"/>
          </p:cNvSpPr>
          <p:nvPr>
            <p:ph type="sldNum" sz="quarter" idx="5"/>
          </p:nvPr>
        </p:nvSpPr>
        <p:spPr/>
        <p:txBody>
          <a:bodyPr/>
          <a:lstStyle/>
          <a:p>
            <a:fld id="{25979F83-AD7A-41F2-AA73-83C5FB2E7929}" type="slidenum">
              <a:rPr lang="es-ES" smtClean="0"/>
              <a:t>30</a:t>
            </a:fld>
            <a:endParaRPr lang="es-ES"/>
          </a:p>
        </p:txBody>
      </p:sp>
    </p:spTree>
    <p:extLst>
      <p:ext uri="{BB962C8B-B14F-4D97-AF65-F5344CB8AC3E}">
        <p14:creationId xmlns:p14="http://schemas.microsoft.com/office/powerpoint/2010/main" val="36329111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Estufas Frías de Lisboa</a:t>
            </a:r>
          </a:p>
          <a:p>
            <a:endParaRPr lang="es-ES" dirty="0"/>
          </a:p>
        </p:txBody>
      </p:sp>
      <p:sp>
        <p:nvSpPr>
          <p:cNvPr id="4" name="Marcador de número de diapositiva 3"/>
          <p:cNvSpPr>
            <a:spLocks noGrp="1"/>
          </p:cNvSpPr>
          <p:nvPr>
            <p:ph type="sldNum" sz="quarter" idx="5"/>
          </p:nvPr>
        </p:nvSpPr>
        <p:spPr/>
        <p:txBody>
          <a:bodyPr/>
          <a:lstStyle/>
          <a:p>
            <a:fld id="{25979F83-AD7A-41F2-AA73-83C5FB2E7929}" type="slidenum">
              <a:rPr lang="es-ES" smtClean="0"/>
              <a:t>31</a:t>
            </a:fld>
            <a:endParaRPr lang="es-ES"/>
          </a:p>
        </p:txBody>
      </p:sp>
    </p:spTree>
    <p:extLst>
      <p:ext uri="{BB962C8B-B14F-4D97-AF65-F5344CB8AC3E}">
        <p14:creationId xmlns:p14="http://schemas.microsoft.com/office/powerpoint/2010/main" val="15206814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Estufas Frías de Lisboa.-Lago interior</a:t>
            </a:r>
          </a:p>
          <a:p>
            <a:endParaRPr lang="es-ES" dirty="0"/>
          </a:p>
        </p:txBody>
      </p:sp>
      <p:sp>
        <p:nvSpPr>
          <p:cNvPr id="4" name="Marcador de número de diapositiva 3"/>
          <p:cNvSpPr>
            <a:spLocks noGrp="1"/>
          </p:cNvSpPr>
          <p:nvPr>
            <p:ph type="sldNum" sz="quarter" idx="5"/>
          </p:nvPr>
        </p:nvSpPr>
        <p:spPr/>
        <p:txBody>
          <a:bodyPr/>
          <a:lstStyle/>
          <a:p>
            <a:fld id="{25979F83-AD7A-41F2-AA73-83C5FB2E7929}" type="slidenum">
              <a:rPr lang="es-ES" smtClean="0"/>
              <a:t>32</a:t>
            </a:fld>
            <a:endParaRPr lang="es-ES"/>
          </a:p>
        </p:txBody>
      </p:sp>
    </p:spTree>
    <p:extLst>
      <p:ext uri="{BB962C8B-B14F-4D97-AF65-F5344CB8AC3E}">
        <p14:creationId xmlns:p14="http://schemas.microsoft.com/office/powerpoint/2010/main" val="32658943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Estufas Frías de Lisboa Colocasia y Alocasia</a:t>
            </a:r>
          </a:p>
          <a:p>
            <a:endParaRPr lang="es-ES" dirty="0"/>
          </a:p>
        </p:txBody>
      </p:sp>
      <p:sp>
        <p:nvSpPr>
          <p:cNvPr id="4" name="Marcador de número de diapositiva 3"/>
          <p:cNvSpPr>
            <a:spLocks noGrp="1"/>
          </p:cNvSpPr>
          <p:nvPr>
            <p:ph type="sldNum" sz="quarter" idx="5"/>
          </p:nvPr>
        </p:nvSpPr>
        <p:spPr/>
        <p:txBody>
          <a:bodyPr/>
          <a:lstStyle/>
          <a:p>
            <a:fld id="{25979F83-AD7A-41F2-AA73-83C5FB2E7929}" type="slidenum">
              <a:rPr lang="es-ES" smtClean="0"/>
              <a:t>33</a:t>
            </a:fld>
            <a:endParaRPr lang="es-ES"/>
          </a:p>
        </p:txBody>
      </p:sp>
    </p:spTree>
    <p:extLst>
      <p:ext uri="{BB962C8B-B14F-4D97-AF65-F5344CB8AC3E}">
        <p14:creationId xmlns:p14="http://schemas.microsoft.com/office/powerpoint/2010/main" val="12944446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Estufas Frías de Lisboa.-</a:t>
            </a:r>
            <a:r>
              <a:rPr lang="es-ES" dirty="0" err="1"/>
              <a:t>Philodendron</a:t>
            </a:r>
            <a:r>
              <a:rPr lang="es-ES" dirty="0"/>
              <a:t> </a:t>
            </a:r>
            <a:r>
              <a:rPr lang="es-ES" dirty="0" err="1"/>
              <a:t>scandens</a:t>
            </a:r>
            <a:endParaRPr lang="es-ES" dirty="0"/>
          </a:p>
          <a:p>
            <a:endParaRPr lang="es-ES" dirty="0"/>
          </a:p>
        </p:txBody>
      </p:sp>
      <p:sp>
        <p:nvSpPr>
          <p:cNvPr id="4" name="Marcador de número de diapositiva 3"/>
          <p:cNvSpPr>
            <a:spLocks noGrp="1"/>
          </p:cNvSpPr>
          <p:nvPr>
            <p:ph type="sldNum" sz="quarter" idx="5"/>
          </p:nvPr>
        </p:nvSpPr>
        <p:spPr/>
        <p:txBody>
          <a:bodyPr/>
          <a:lstStyle/>
          <a:p>
            <a:fld id="{25979F83-AD7A-41F2-AA73-83C5FB2E7929}" type="slidenum">
              <a:rPr lang="es-ES" smtClean="0"/>
              <a:t>34</a:t>
            </a:fld>
            <a:endParaRPr lang="es-ES"/>
          </a:p>
        </p:txBody>
      </p:sp>
    </p:spTree>
    <p:extLst>
      <p:ext uri="{BB962C8B-B14F-4D97-AF65-F5344CB8AC3E}">
        <p14:creationId xmlns:p14="http://schemas.microsoft.com/office/powerpoint/2010/main" val="29966511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Estufas Frías de Lisboa.-Agave </a:t>
            </a:r>
            <a:r>
              <a:rPr lang="es-ES" dirty="0" err="1"/>
              <a:t>attenuata</a:t>
            </a:r>
            <a:endParaRPr lang="es-ES" dirty="0"/>
          </a:p>
          <a:p>
            <a:endParaRPr lang="es-ES" dirty="0"/>
          </a:p>
        </p:txBody>
      </p:sp>
      <p:sp>
        <p:nvSpPr>
          <p:cNvPr id="4" name="Marcador de número de diapositiva 3"/>
          <p:cNvSpPr>
            <a:spLocks noGrp="1"/>
          </p:cNvSpPr>
          <p:nvPr>
            <p:ph type="sldNum" sz="quarter" idx="5"/>
          </p:nvPr>
        </p:nvSpPr>
        <p:spPr/>
        <p:txBody>
          <a:bodyPr/>
          <a:lstStyle/>
          <a:p>
            <a:fld id="{25979F83-AD7A-41F2-AA73-83C5FB2E7929}" type="slidenum">
              <a:rPr lang="es-ES" smtClean="0"/>
              <a:t>35</a:t>
            </a:fld>
            <a:endParaRPr lang="es-ES"/>
          </a:p>
        </p:txBody>
      </p:sp>
    </p:spTree>
    <p:extLst>
      <p:ext uri="{BB962C8B-B14F-4D97-AF65-F5344CB8AC3E}">
        <p14:creationId xmlns:p14="http://schemas.microsoft.com/office/powerpoint/2010/main" val="7199625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Estufas Frías de Lisboa</a:t>
            </a:r>
          </a:p>
          <a:p>
            <a:endParaRPr lang="es-ES" dirty="0"/>
          </a:p>
        </p:txBody>
      </p:sp>
      <p:sp>
        <p:nvSpPr>
          <p:cNvPr id="4" name="Marcador de número de diapositiva 3"/>
          <p:cNvSpPr>
            <a:spLocks noGrp="1"/>
          </p:cNvSpPr>
          <p:nvPr>
            <p:ph type="sldNum" sz="quarter" idx="5"/>
          </p:nvPr>
        </p:nvSpPr>
        <p:spPr/>
        <p:txBody>
          <a:bodyPr/>
          <a:lstStyle/>
          <a:p>
            <a:fld id="{25979F83-AD7A-41F2-AA73-83C5FB2E7929}" type="slidenum">
              <a:rPr lang="es-ES" smtClean="0"/>
              <a:t>36</a:t>
            </a:fld>
            <a:endParaRPr lang="es-ES"/>
          </a:p>
        </p:txBody>
      </p:sp>
    </p:spTree>
    <p:extLst>
      <p:ext uri="{BB962C8B-B14F-4D97-AF65-F5344CB8AC3E}">
        <p14:creationId xmlns:p14="http://schemas.microsoft.com/office/powerpoint/2010/main" val="19054433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Estufas Frías de Lisboa</a:t>
            </a:r>
          </a:p>
          <a:p>
            <a:endParaRPr lang="es-ES" dirty="0"/>
          </a:p>
        </p:txBody>
      </p:sp>
      <p:sp>
        <p:nvSpPr>
          <p:cNvPr id="4" name="Marcador de número de diapositiva 3"/>
          <p:cNvSpPr>
            <a:spLocks noGrp="1"/>
          </p:cNvSpPr>
          <p:nvPr>
            <p:ph type="sldNum" sz="quarter" idx="5"/>
          </p:nvPr>
        </p:nvSpPr>
        <p:spPr/>
        <p:txBody>
          <a:bodyPr/>
          <a:lstStyle/>
          <a:p>
            <a:fld id="{25979F83-AD7A-41F2-AA73-83C5FB2E7929}" type="slidenum">
              <a:rPr lang="es-ES" smtClean="0"/>
              <a:t>37</a:t>
            </a:fld>
            <a:endParaRPr lang="es-ES"/>
          </a:p>
        </p:txBody>
      </p:sp>
    </p:spTree>
    <p:extLst>
      <p:ext uri="{BB962C8B-B14F-4D97-AF65-F5344CB8AC3E}">
        <p14:creationId xmlns:p14="http://schemas.microsoft.com/office/powerpoint/2010/main" val="410241356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Estufas Frías de Lisboa.-Alocasia</a:t>
            </a:r>
          </a:p>
          <a:p>
            <a:endParaRPr lang="es-ES" dirty="0"/>
          </a:p>
        </p:txBody>
      </p:sp>
      <p:sp>
        <p:nvSpPr>
          <p:cNvPr id="4" name="Marcador de número de diapositiva 3"/>
          <p:cNvSpPr>
            <a:spLocks noGrp="1"/>
          </p:cNvSpPr>
          <p:nvPr>
            <p:ph type="sldNum" sz="quarter" idx="5"/>
          </p:nvPr>
        </p:nvSpPr>
        <p:spPr/>
        <p:txBody>
          <a:bodyPr/>
          <a:lstStyle/>
          <a:p>
            <a:fld id="{25979F83-AD7A-41F2-AA73-83C5FB2E7929}" type="slidenum">
              <a:rPr lang="es-ES" smtClean="0"/>
              <a:t>38</a:t>
            </a:fld>
            <a:endParaRPr lang="es-ES"/>
          </a:p>
        </p:txBody>
      </p:sp>
    </p:spTree>
    <p:extLst>
      <p:ext uri="{BB962C8B-B14F-4D97-AF65-F5344CB8AC3E}">
        <p14:creationId xmlns:p14="http://schemas.microsoft.com/office/powerpoint/2010/main" val="339429957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Estufas Frías de Lisboa.-</a:t>
            </a:r>
            <a:r>
              <a:rPr lang="es-ES" dirty="0" err="1"/>
              <a:t>Dracaean</a:t>
            </a:r>
            <a:r>
              <a:rPr lang="es-ES" dirty="0"/>
              <a:t> y Ficus</a:t>
            </a:r>
          </a:p>
          <a:p>
            <a:endParaRPr lang="es-ES" dirty="0"/>
          </a:p>
        </p:txBody>
      </p:sp>
      <p:sp>
        <p:nvSpPr>
          <p:cNvPr id="4" name="Marcador de número de diapositiva 3"/>
          <p:cNvSpPr>
            <a:spLocks noGrp="1"/>
          </p:cNvSpPr>
          <p:nvPr>
            <p:ph type="sldNum" sz="quarter" idx="5"/>
          </p:nvPr>
        </p:nvSpPr>
        <p:spPr/>
        <p:txBody>
          <a:bodyPr/>
          <a:lstStyle/>
          <a:p>
            <a:fld id="{25979F83-AD7A-41F2-AA73-83C5FB2E7929}" type="slidenum">
              <a:rPr lang="es-ES" smtClean="0"/>
              <a:t>39</a:t>
            </a:fld>
            <a:endParaRPr lang="es-ES"/>
          </a:p>
        </p:txBody>
      </p:sp>
    </p:spTree>
    <p:extLst>
      <p:ext uri="{BB962C8B-B14F-4D97-AF65-F5344CB8AC3E}">
        <p14:creationId xmlns:p14="http://schemas.microsoft.com/office/powerpoint/2010/main" val="194803762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Estufas Frías de Lisboa.-</a:t>
            </a:r>
            <a:r>
              <a:rPr lang="es-ES" dirty="0" err="1"/>
              <a:t>Rhoeo</a:t>
            </a:r>
            <a:r>
              <a:rPr lang="es-ES" dirty="0"/>
              <a:t> </a:t>
            </a:r>
            <a:r>
              <a:rPr lang="es-ES" dirty="0" err="1"/>
              <a:t>discolor</a:t>
            </a:r>
            <a:endParaRPr lang="es-ES" dirty="0"/>
          </a:p>
          <a:p>
            <a:endParaRPr lang="es-ES" dirty="0"/>
          </a:p>
        </p:txBody>
      </p:sp>
      <p:sp>
        <p:nvSpPr>
          <p:cNvPr id="4" name="Marcador de número de diapositiva 3"/>
          <p:cNvSpPr>
            <a:spLocks noGrp="1"/>
          </p:cNvSpPr>
          <p:nvPr>
            <p:ph type="sldNum" sz="quarter" idx="5"/>
          </p:nvPr>
        </p:nvSpPr>
        <p:spPr/>
        <p:txBody>
          <a:bodyPr/>
          <a:lstStyle/>
          <a:p>
            <a:fld id="{25979F83-AD7A-41F2-AA73-83C5FB2E7929}" type="slidenum">
              <a:rPr lang="es-ES" smtClean="0"/>
              <a:t>40</a:t>
            </a:fld>
            <a:endParaRPr lang="es-ES"/>
          </a:p>
        </p:txBody>
      </p:sp>
    </p:spTree>
    <p:extLst>
      <p:ext uri="{BB962C8B-B14F-4D97-AF65-F5344CB8AC3E}">
        <p14:creationId xmlns:p14="http://schemas.microsoft.com/office/powerpoint/2010/main" val="16079766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Estufas Frías de Lisboa</a:t>
            </a:r>
          </a:p>
          <a:p>
            <a:endParaRPr lang="es-ES" dirty="0"/>
          </a:p>
        </p:txBody>
      </p:sp>
      <p:sp>
        <p:nvSpPr>
          <p:cNvPr id="4" name="Marcador de número de diapositiva 3"/>
          <p:cNvSpPr>
            <a:spLocks noGrp="1"/>
          </p:cNvSpPr>
          <p:nvPr>
            <p:ph type="sldNum" sz="quarter" idx="5"/>
          </p:nvPr>
        </p:nvSpPr>
        <p:spPr/>
        <p:txBody>
          <a:bodyPr/>
          <a:lstStyle/>
          <a:p>
            <a:fld id="{25979F83-AD7A-41F2-AA73-83C5FB2E7929}" type="slidenum">
              <a:rPr lang="es-ES" smtClean="0"/>
              <a:t>41</a:t>
            </a:fld>
            <a:endParaRPr lang="es-ES"/>
          </a:p>
        </p:txBody>
      </p:sp>
    </p:spTree>
    <p:extLst>
      <p:ext uri="{BB962C8B-B14F-4D97-AF65-F5344CB8AC3E}">
        <p14:creationId xmlns:p14="http://schemas.microsoft.com/office/powerpoint/2010/main" val="167582591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Estufas Frías de Lisboa</a:t>
            </a:r>
          </a:p>
          <a:p>
            <a:endParaRPr lang="es-ES" dirty="0"/>
          </a:p>
        </p:txBody>
      </p:sp>
      <p:sp>
        <p:nvSpPr>
          <p:cNvPr id="4" name="Marcador de número de diapositiva 3"/>
          <p:cNvSpPr>
            <a:spLocks noGrp="1"/>
          </p:cNvSpPr>
          <p:nvPr>
            <p:ph type="sldNum" sz="quarter" idx="5"/>
          </p:nvPr>
        </p:nvSpPr>
        <p:spPr/>
        <p:txBody>
          <a:bodyPr/>
          <a:lstStyle/>
          <a:p>
            <a:fld id="{25979F83-AD7A-41F2-AA73-83C5FB2E7929}" type="slidenum">
              <a:rPr lang="es-ES" smtClean="0"/>
              <a:t>42</a:t>
            </a:fld>
            <a:endParaRPr lang="es-ES"/>
          </a:p>
        </p:txBody>
      </p:sp>
    </p:spTree>
    <p:extLst>
      <p:ext uri="{BB962C8B-B14F-4D97-AF65-F5344CB8AC3E}">
        <p14:creationId xmlns:p14="http://schemas.microsoft.com/office/powerpoint/2010/main" val="53234134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Estufas Frías de Lisboa.-Helechos</a:t>
            </a:r>
          </a:p>
          <a:p>
            <a:endParaRPr lang="es-ES" dirty="0"/>
          </a:p>
        </p:txBody>
      </p:sp>
      <p:sp>
        <p:nvSpPr>
          <p:cNvPr id="4" name="Marcador de número de diapositiva 3"/>
          <p:cNvSpPr>
            <a:spLocks noGrp="1"/>
          </p:cNvSpPr>
          <p:nvPr>
            <p:ph type="sldNum" sz="quarter" idx="5"/>
          </p:nvPr>
        </p:nvSpPr>
        <p:spPr/>
        <p:txBody>
          <a:bodyPr/>
          <a:lstStyle/>
          <a:p>
            <a:fld id="{25979F83-AD7A-41F2-AA73-83C5FB2E7929}" type="slidenum">
              <a:rPr lang="es-ES" smtClean="0"/>
              <a:t>43</a:t>
            </a:fld>
            <a:endParaRPr lang="es-ES"/>
          </a:p>
        </p:txBody>
      </p:sp>
    </p:spTree>
    <p:extLst>
      <p:ext uri="{BB962C8B-B14F-4D97-AF65-F5344CB8AC3E}">
        <p14:creationId xmlns:p14="http://schemas.microsoft.com/office/powerpoint/2010/main" val="172997204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Estufas Frías de Lisboa.-</a:t>
            </a:r>
            <a:r>
              <a:rPr lang="es-ES" dirty="0" err="1"/>
              <a:t>Dicksonia</a:t>
            </a:r>
            <a:r>
              <a:rPr lang="es-ES" dirty="0"/>
              <a:t> </a:t>
            </a:r>
            <a:r>
              <a:rPr lang="es-ES" dirty="0" err="1"/>
              <a:t>antantica</a:t>
            </a:r>
            <a:endParaRPr lang="es-ES" dirty="0"/>
          </a:p>
          <a:p>
            <a:endParaRPr lang="es-ES" dirty="0"/>
          </a:p>
        </p:txBody>
      </p:sp>
      <p:sp>
        <p:nvSpPr>
          <p:cNvPr id="4" name="Marcador de número de diapositiva 3"/>
          <p:cNvSpPr>
            <a:spLocks noGrp="1"/>
          </p:cNvSpPr>
          <p:nvPr>
            <p:ph type="sldNum" sz="quarter" idx="5"/>
          </p:nvPr>
        </p:nvSpPr>
        <p:spPr/>
        <p:txBody>
          <a:bodyPr/>
          <a:lstStyle/>
          <a:p>
            <a:fld id="{25979F83-AD7A-41F2-AA73-83C5FB2E7929}" type="slidenum">
              <a:rPr lang="es-ES" smtClean="0"/>
              <a:t>44</a:t>
            </a:fld>
            <a:endParaRPr lang="es-ES"/>
          </a:p>
        </p:txBody>
      </p:sp>
    </p:spTree>
    <p:extLst>
      <p:ext uri="{BB962C8B-B14F-4D97-AF65-F5344CB8AC3E}">
        <p14:creationId xmlns:p14="http://schemas.microsoft.com/office/powerpoint/2010/main" val="300856769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Estufas Frías de Lisboa</a:t>
            </a:r>
          </a:p>
          <a:p>
            <a:endParaRPr lang="es-ES" dirty="0"/>
          </a:p>
        </p:txBody>
      </p:sp>
      <p:sp>
        <p:nvSpPr>
          <p:cNvPr id="4" name="Marcador de número de diapositiva 3"/>
          <p:cNvSpPr>
            <a:spLocks noGrp="1"/>
          </p:cNvSpPr>
          <p:nvPr>
            <p:ph type="sldNum" sz="quarter" idx="5"/>
          </p:nvPr>
        </p:nvSpPr>
        <p:spPr/>
        <p:txBody>
          <a:bodyPr/>
          <a:lstStyle/>
          <a:p>
            <a:fld id="{25979F83-AD7A-41F2-AA73-83C5FB2E7929}" type="slidenum">
              <a:rPr lang="es-ES" smtClean="0"/>
              <a:t>45</a:t>
            </a:fld>
            <a:endParaRPr lang="es-ES"/>
          </a:p>
        </p:txBody>
      </p:sp>
    </p:spTree>
    <p:extLst>
      <p:ext uri="{BB962C8B-B14F-4D97-AF65-F5344CB8AC3E}">
        <p14:creationId xmlns:p14="http://schemas.microsoft.com/office/powerpoint/2010/main" val="399838646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Estufas Frías de Lisboa.-</a:t>
            </a:r>
            <a:r>
              <a:rPr lang="es-ES" dirty="0" err="1"/>
              <a:t>Semele</a:t>
            </a:r>
            <a:r>
              <a:rPr lang="es-ES" dirty="0"/>
              <a:t> </a:t>
            </a:r>
            <a:r>
              <a:rPr lang="es-ES" dirty="0" err="1"/>
              <a:t>androgyne</a:t>
            </a:r>
            <a:endParaRPr lang="es-ES" dirty="0"/>
          </a:p>
          <a:p>
            <a:endParaRPr lang="es-ES" dirty="0"/>
          </a:p>
        </p:txBody>
      </p:sp>
      <p:sp>
        <p:nvSpPr>
          <p:cNvPr id="4" name="Marcador de número de diapositiva 3"/>
          <p:cNvSpPr>
            <a:spLocks noGrp="1"/>
          </p:cNvSpPr>
          <p:nvPr>
            <p:ph type="sldNum" sz="quarter" idx="5"/>
          </p:nvPr>
        </p:nvSpPr>
        <p:spPr/>
        <p:txBody>
          <a:bodyPr/>
          <a:lstStyle/>
          <a:p>
            <a:fld id="{25979F83-AD7A-41F2-AA73-83C5FB2E7929}" type="slidenum">
              <a:rPr lang="es-ES" smtClean="0"/>
              <a:t>46</a:t>
            </a:fld>
            <a:endParaRPr lang="es-ES"/>
          </a:p>
        </p:txBody>
      </p:sp>
    </p:spTree>
    <p:extLst>
      <p:ext uri="{BB962C8B-B14F-4D97-AF65-F5344CB8AC3E}">
        <p14:creationId xmlns:p14="http://schemas.microsoft.com/office/powerpoint/2010/main" val="132458578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Estufas Frías de Lisboa</a:t>
            </a:r>
          </a:p>
          <a:p>
            <a:endParaRPr lang="es-ES" dirty="0"/>
          </a:p>
        </p:txBody>
      </p:sp>
      <p:sp>
        <p:nvSpPr>
          <p:cNvPr id="4" name="Marcador de número de diapositiva 3"/>
          <p:cNvSpPr>
            <a:spLocks noGrp="1"/>
          </p:cNvSpPr>
          <p:nvPr>
            <p:ph type="sldNum" sz="quarter" idx="5"/>
          </p:nvPr>
        </p:nvSpPr>
        <p:spPr/>
        <p:txBody>
          <a:bodyPr/>
          <a:lstStyle/>
          <a:p>
            <a:fld id="{25979F83-AD7A-41F2-AA73-83C5FB2E7929}" type="slidenum">
              <a:rPr lang="es-ES" smtClean="0"/>
              <a:t>47</a:t>
            </a:fld>
            <a:endParaRPr lang="es-ES"/>
          </a:p>
        </p:txBody>
      </p:sp>
    </p:spTree>
    <p:extLst>
      <p:ext uri="{BB962C8B-B14F-4D97-AF65-F5344CB8AC3E}">
        <p14:creationId xmlns:p14="http://schemas.microsoft.com/office/powerpoint/2010/main" val="128579014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Estufas Frías de Lisboa.-Monstera deliciosa</a:t>
            </a:r>
          </a:p>
          <a:p>
            <a:endParaRPr lang="es-ES" dirty="0"/>
          </a:p>
        </p:txBody>
      </p:sp>
      <p:sp>
        <p:nvSpPr>
          <p:cNvPr id="4" name="Marcador de número de diapositiva 3"/>
          <p:cNvSpPr>
            <a:spLocks noGrp="1"/>
          </p:cNvSpPr>
          <p:nvPr>
            <p:ph type="sldNum" sz="quarter" idx="5"/>
          </p:nvPr>
        </p:nvSpPr>
        <p:spPr/>
        <p:txBody>
          <a:bodyPr/>
          <a:lstStyle/>
          <a:p>
            <a:fld id="{25979F83-AD7A-41F2-AA73-83C5FB2E7929}" type="slidenum">
              <a:rPr lang="es-ES" smtClean="0"/>
              <a:t>48</a:t>
            </a:fld>
            <a:endParaRPr lang="es-ES"/>
          </a:p>
        </p:txBody>
      </p:sp>
    </p:spTree>
    <p:extLst>
      <p:ext uri="{BB962C8B-B14F-4D97-AF65-F5344CB8AC3E}">
        <p14:creationId xmlns:p14="http://schemas.microsoft.com/office/powerpoint/2010/main" val="334923903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Estufas Frías de Lisboa</a:t>
            </a:r>
          </a:p>
          <a:p>
            <a:endParaRPr lang="es-ES" dirty="0"/>
          </a:p>
        </p:txBody>
      </p:sp>
      <p:sp>
        <p:nvSpPr>
          <p:cNvPr id="4" name="Marcador de número de diapositiva 3"/>
          <p:cNvSpPr>
            <a:spLocks noGrp="1"/>
          </p:cNvSpPr>
          <p:nvPr>
            <p:ph type="sldNum" sz="quarter" idx="5"/>
          </p:nvPr>
        </p:nvSpPr>
        <p:spPr/>
        <p:txBody>
          <a:bodyPr/>
          <a:lstStyle/>
          <a:p>
            <a:fld id="{25979F83-AD7A-41F2-AA73-83C5FB2E7929}" type="slidenum">
              <a:rPr lang="es-ES" smtClean="0"/>
              <a:t>49</a:t>
            </a:fld>
            <a:endParaRPr lang="es-ES"/>
          </a:p>
        </p:txBody>
      </p:sp>
    </p:spTree>
    <p:extLst>
      <p:ext uri="{BB962C8B-B14F-4D97-AF65-F5344CB8AC3E}">
        <p14:creationId xmlns:p14="http://schemas.microsoft.com/office/powerpoint/2010/main" val="215660713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Estufas Frías de Lisboa</a:t>
            </a:r>
          </a:p>
          <a:p>
            <a:endParaRPr lang="es-ES" dirty="0"/>
          </a:p>
        </p:txBody>
      </p:sp>
      <p:sp>
        <p:nvSpPr>
          <p:cNvPr id="4" name="Marcador de número de diapositiva 3"/>
          <p:cNvSpPr>
            <a:spLocks noGrp="1"/>
          </p:cNvSpPr>
          <p:nvPr>
            <p:ph type="sldNum" sz="quarter" idx="5"/>
          </p:nvPr>
        </p:nvSpPr>
        <p:spPr/>
        <p:txBody>
          <a:bodyPr/>
          <a:lstStyle/>
          <a:p>
            <a:fld id="{25979F83-AD7A-41F2-AA73-83C5FB2E7929}" type="slidenum">
              <a:rPr lang="es-ES" smtClean="0"/>
              <a:t>50</a:t>
            </a:fld>
            <a:endParaRPr lang="es-ES"/>
          </a:p>
        </p:txBody>
      </p:sp>
    </p:spTree>
    <p:extLst>
      <p:ext uri="{BB962C8B-B14F-4D97-AF65-F5344CB8AC3E}">
        <p14:creationId xmlns:p14="http://schemas.microsoft.com/office/powerpoint/2010/main" val="319939564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Estufas Frías de Lisboa</a:t>
            </a:r>
          </a:p>
          <a:p>
            <a:endParaRPr lang="es-ES" dirty="0"/>
          </a:p>
        </p:txBody>
      </p:sp>
      <p:sp>
        <p:nvSpPr>
          <p:cNvPr id="4" name="Marcador de número de diapositiva 3"/>
          <p:cNvSpPr>
            <a:spLocks noGrp="1"/>
          </p:cNvSpPr>
          <p:nvPr>
            <p:ph type="sldNum" sz="quarter" idx="5"/>
          </p:nvPr>
        </p:nvSpPr>
        <p:spPr/>
        <p:txBody>
          <a:bodyPr/>
          <a:lstStyle/>
          <a:p>
            <a:fld id="{25979F83-AD7A-41F2-AA73-83C5FB2E7929}" type="slidenum">
              <a:rPr lang="es-ES" smtClean="0"/>
              <a:t>51</a:t>
            </a:fld>
            <a:endParaRPr lang="es-ES"/>
          </a:p>
        </p:txBody>
      </p:sp>
    </p:spTree>
    <p:extLst>
      <p:ext uri="{BB962C8B-B14F-4D97-AF65-F5344CB8AC3E}">
        <p14:creationId xmlns:p14="http://schemas.microsoft.com/office/powerpoint/2010/main" val="392461913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Estufas Frías de Lisboa</a:t>
            </a:r>
          </a:p>
          <a:p>
            <a:endParaRPr lang="es-ES" dirty="0"/>
          </a:p>
        </p:txBody>
      </p:sp>
      <p:sp>
        <p:nvSpPr>
          <p:cNvPr id="4" name="Marcador de número de diapositiva 3"/>
          <p:cNvSpPr>
            <a:spLocks noGrp="1"/>
          </p:cNvSpPr>
          <p:nvPr>
            <p:ph type="sldNum" sz="quarter" idx="5"/>
          </p:nvPr>
        </p:nvSpPr>
        <p:spPr/>
        <p:txBody>
          <a:bodyPr/>
          <a:lstStyle/>
          <a:p>
            <a:fld id="{25979F83-AD7A-41F2-AA73-83C5FB2E7929}" type="slidenum">
              <a:rPr lang="es-ES" smtClean="0"/>
              <a:t>52</a:t>
            </a:fld>
            <a:endParaRPr lang="es-ES"/>
          </a:p>
        </p:txBody>
      </p:sp>
    </p:spTree>
    <p:extLst>
      <p:ext uri="{BB962C8B-B14F-4D97-AF65-F5344CB8AC3E}">
        <p14:creationId xmlns:p14="http://schemas.microsoft.com/office/powerpoint/2010/main" val="301862412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Estufas Frías de Lisboa</a:t>
            </a:r>
          </a:p>
          <a:p>
            <a:endParaRPr lang="es-ES" dirty="0"/>
          </a:p>
        </p:txBody>
      </p:sp>
      <p:sp>
        <p:nvSpPr>
          <p:cNvPr id="4" name="Marcador de número de diapositiva 3"/>
          <p:cNvSpPr>
            <a:spLocks noGrp="1"/>
          </p:cNvSpPr>
          <p:nvPr>
            <p:ph type="sldNum" sz="quarter" idx="5"/>
          </p:nvPr>
        </p:nvSpPr>
        <p:spPr/>
        <p:txBody>
          <a:bodyPr/>
          <a:lstStyle/>
          <a:p>
            <a:fld id="{25979F83-AD7A-41F2-AA73-83C5FB2E7929}" type="slidenum">
              <a:rPr lang="es-ES" smtClean="0"/>
              <a:t>53</a:t>
            </a:fld>
            <a:endParaRPr lang="es-ES"/>
          </a:p>
        </p:txBody>
      </p:sp>
    </p:spTree>
    <p:extLst>
      <p:ext uri="{BB962C8B-B14F-4D97-AF65-F5344CB8AC3E}">
        <p14:creationId xmlns:p14="http://schemas.microsoft.com/office/powerpoint/2010/main" val="223832760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Estufas Frías de Lisboa</a:t>
            </a:r>
          </a:p>
          <a:p>
            <a:endParaRPr lang="es-ES" dirty="0"/>
          </a:p>
        </p:txBody>
      </p:sp>
      <p:sp>
        <p:nvSpPr>
          <p:cNvPr id="4" name="Marcador de número de diapositiva 3"/>
          <p:cNvSpPr>
            <a:spLocks noGrp="1"/>
          </p:cNvSpPr>
          <p:nvPr>
            <p:ph type="sldNum" sz="quarter" idx="5"/>
          </p:nvPr>
        </p:nvSpPr>
        <p:spPr/>
        <p:txBody>
          <a:bodyPr/>
          <a:lstStyle/>
          <a:p>
            <a:fld id="{25979F83-AD7A-41F2-AA73-83C5FB2E7929}" type="slidenum">
              <a:rPr lang="es-ES" smtClean="0"/>
              <a:t>54</a:t>
            </a:fld>
            <a:endParaRPr lang="es-ES"/>
          </a:p>
        </p:txBody>
      </p:sp>
    </p:spTree>
    <p:extLst>
      <p:ext uri="{BB962C8B-B14F-4D97-AF65-F5344CB8AC3E}">
        <p14:creationId xmlns:p14="http://schemas.microsoft.com/office/powerpoint/2010/main" val="13674259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Estufas Frías de Lisboa</a:t>
            </a:r>
          </a:p>
          <a:p>
            <a:endParaRPr lang="es-ES" dirty="0"/>
          </a:p>
        </p:txBody>
      </p:sp>
      <p:sp>
        <p:nvSpPr>
          <p:cNvPr id="4" name="Marcador de número de diapositiva 3"/>
          <p:cNvSpPr>
            <a:spLocks noGrp="1"/>
          </p:cNvSpPr>
          <p:nvPr>
            <p:ph type="sldNum" sz="quarter" idx="5"/>
          </p:nvPr>
        </p:nvSpPr>
        <p:spPr/>
        <p:txBody>
          <a:bodyPr/>
          <a:lstStyle/>
          <a:p>
            <a:fld id="{25979F83-AD7A-41F2-AA73-83C5FB2E7929}" type="slidenum">
              <a:rPr lang="es-ES" smtClean="0"/>
              <a:t>55</a:t>
            </a:fld>
            <a:endParaRPr lang="es-ES"/>
          </a:p>
        </p:txBody>
      </p:sp>
    </p:spTree>
    <p:extLst>
      <p:ext uri="{BB962C8B-B14F-4D97-AF65-F5344CB8AC3E}">
        <p14:creationId xmlns:p14="http://schemas.microsoft.com/office/powerpoint/2010/main" val="400090965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Estufas Frías de Lisboa.-Detalle de las tablillas del techo</a:t>
            </a:r>
          </a:p>
          <a:p>
            <a:endParaRPr lang="es-ES" dirty="0"/>
          </a:p>
        </p:txBody>
      </p:sp>
      <p:sp>
        <p:nvSpPr>
          <p:cNvPr id="4" name="Marcador de número de diapositiva 3"/>
          <p:cNvSpPr>
            <a:spLocks noGrp="1"/>
          </p:cNvSpPr>
          <p:nvPr>
            <p:ph type="sldNum" sz="quarter" idx="5"/>
          </p:nvPr>
        </p:nvSpPr>
        <p:spPr/>
        <p:txBody>
          <a:bodyPr/>
          <a:lstStyle/>
          <a:p>
            <a:fld id="{25979F83-AD7A-41F2-AA73-83C5FB2E7929}" type="slidenum">
              <a:rPr lang="es-ES" smtClean="0"/>
              <a:t>56</a:t>
            </a:fld>
            <a:endParaRPr lang="es-ES"/>
          </a:p>
        </p:txBody>
      </p:sp>
    </p:spTree>
    <p:extLst>
      <p:ext uri="{BB962C8B-B14F-4D97-AF65-F5344CB8AC3E}">
        <p14:creationId xmlns:p14="http://schemas.microsoft.com/office/powerpoint/2010/main" val="133181632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Estufas Frías de Lisboa</a:t>
            </a:r>
          </a:p>
          <a:p>
            <a:endParaRPr lang="es-ES" dirty="0"/>
          </a:p>
        </p:txBody>
      </p:sp>
      <p:sp>
        <p:nvSpPr>
          <p:cNvPr id="4" name="Marcador de número de diapositiva 3"/>
          <p:cNvSpPr>
            <a:spLocks noGrp="1"/>
          </p:cNvSpPr>
          <p:nvPr>
            <p:ph type="sldNum" sz="quarter" idx="5"/>
          </p:nvPr>
        </p:nvSpPr>
        <p:spPr/>
        <p:txBody>
          <a:bodyPr/>
          <a:lstStyle/>
          <a:p>
            <a:fld id="{25979F83-AD7A-41F2-AA73-83C5FB2E7929}" type="slidenum">
              <a:rPr lang="es-ES" smtClean="0"/>
              <a:t>57</a:t>
            </a:fld>
            <a:endParaRPr lang="es-ES"/>
          </a:p>
        </p:txBody>
      </p:sp>
    </p:spTree>
    <p:extLst>
      <p:ext uri="{BB962C8B-B14F-4D97-AF65-F5344CB8AC3E}">
        <p14:creationId xmlns:p14="http://schemas.microsoft.com/office/powerpoint/2010/main" val="66143247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Estufas Frías de Lisboa</a:t>
            </a:r>
          </a:p>
          <a:p>
            <a:endParaRPr lang="es-ES" dirty="0"/>
          </a:p>
        </p:txBody>
      </p:sp>
      <p:sp>
        <p:nvSpPr>
          <p:cNvPr id="4" name="Marcador de número de diapositiva 3"/>
          <p:cNvSpPr>
            <a:spLocks noGrp="1"/>
          </p:cNvSpPr>
          <p:nvPr>
            <p:ph type="sldNum" sz="quarter" idx="5"/>
          </p:nvPr>
        </p:nvSpPr>
        <p:spPr/>
        <p:txBody>
          <a:bodyPr/>
          <a:lstStyle/>
          <a:p>
            <a:fld id="{25979F83-AD7A-41F2-AA73-83C5FB2E7929}" type="slidenum">
              <a:rPr lang="es-ES" smtClean="0"/>
              <a:t>58</a:t>
            </a:fld>
            <a:endParaRPr lang="es-ES"/>
          </a:p>
        </p:txBody>
      </p:sp>
    </p:spTree>
    <p:extLst>
      <p:ext uri="{BB962C8B-B14F-4D97-AF65-F5344CB8AC3E}">
        <p14:creationId xmlns:p14="http://schemas.microsoft.com/office/powerpoint/2010/main" val="60159371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Estufas Frías de Lisboa.-</a:t>
            </a:r>
            <a:r>
              <a:rPr lang="es-ES" dirty="0" err="1"/>
              <a:t>Raphis</a:t>
            </a:r>
            <a:r>
              <a:rPr lang="es-ES" dirty="0"/>
              <a:t> excelsa</a:t>
            </a:r>
          </a:p>
          <a:p>
            <a:endParaRPr lang="es-ES" dirty="0"/>
          </a:p>
        </p:txBody>
      </p:sp>
      <p:sp>
        <p:nvSpPr>
          <p:cNvPr id="4" name="Marcador de número de diapositiva 3"/>
          <p:cNvSpPr>
            <a:spLocks noGrp="1"/>
          </p:cNvSpPr>
          <p:nvPr>
            <p:ph type="sldNum" sz="quarter" idx="5"/>
          </p:nvPr>
        </p:nvSpPr>
        <p:spPr/>
        <p:txBody>
          <a:bodyPr/>
          <a:lstStyle/>
          <a:p>
            <a:fld id="{25979F83-AD7A-41F2-AA73-83C5FB2E7929}" type="slidenum">
              <a:rPr lang="es-ES" smtClean="0"/>
              <a:t>59</a:t>
            </a:fld>
            <a:endParaRPr lang="es-ES"/>
          </a:p>
        </p:txBody>
      </p:sp>
    </p:spTree>
    <p:extLst>
      <p:ext uri="{BB962C8B-B14F-4D97-AF65-F5344CB8AC3E}">
        <p14:creationId xmlns:p14="http://schemas.microsoft.com/office/powerpoint/2010/main" val="368685910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Estufas Frías de Lisboa</a:t>
            </a:r>
          </a:p>
          <a:p>
            <a:endParaRPr lang="es-ES" dirty="0"/>
          </a:p>
        </p:txBody>
      </p:sp>
      <p:sp>
        <p:nvSpPr>
          <p:cNvPr id="4" name="Marcador de número de diapositiva 3"/>
          <p:cNvSpPr>
            <a:spLocks noGrp="1"/>
          </p:cNvSpPr>
          <p:nvPr>
            <p:ph type="sldNum" sz="quarter" idx="5"/>
          </p:nvPr>
        </p:nvSpPr>
        <p:spPr/>
        <p:txBody>
          <a:bodyPr/>
          <a:lstStyle/>
          <a:p>
            <a:fld id="{25979F83-AD7A-41F2-AA73-83C5FB2E7929}" type="slidenum">
              <a:rPr lang="es-ES" smtClean="0"/>
              <a:t>60</a:t>
            </a:fld>
            <a:endParaRPr lang="es-ES"/>
          </a:p>
        </p:txBody>
      </p:sp>
    </p:spTree>
    <p:extLst>
      <p:ext uri="{BB962C8B-B14F-4D97-AF65-F5344CB8AC3E}">
        <p14:creationId xmlns:p14="http://schemas.microsoft.com/office/powerpoint/2010/main" val="238046552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Estufas Frías de Lisboa</a:t>
            </a:r>
          </a:p>
          <a:p>
            <a:endParaRPr lang="es-ES" dirty="0"/>
          </a:p>
        </p:txBody>
      </p:sp>
      <p:sp>
        <p:nvSpPr>
          <p:cNvPr id="4" name="Marcador de número de diapositiva 3"/>
          <p:cNvSpPr>
            <a:spLocks noGrp="1"/>
          </p:cNvSpPr>
          <p:nvPr>
            <p:ph type="sldNum" sz="quarter" idx="5"/>
          </p:nvPr>
        </p:nvSpPr>
        <p:spPr/>
        <p:txBody>
          <a:bodyPr/>
          <a:lstStyle/>
          <a:p>
            <a:fld id="{25979F83-AD7A-41F2-AA73-83C5FB2E7929}" type="slidenum">
              <a:rPr lang="es-ES" smtClean="0"/>
              <a:t>61</a:t>
            </a:fld>
            <a:endParaRPr lang="es-ES"/>
          </a:p>
        </p:txBody>
      </p:sp>
    </p:spTree>
    <p:extLst>
      <p:ext uri="{BB962C8B-B14F-4D97-AF65-F5344CB8AC3E}">
        <p14:creationId xmlns:p14="http://schemas.microsoft.com/office/powerpoint/2010/main" val="299000667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Estufas Frías de Lisboa</a:t>
            </a:r>
          </a:p>
          <a:p>
            <a:endParaRPr lang="es-ES" dirty="0"/>
          </a:p>
        </p:txBody>
      </p:sp>
      <p:sp>
        <p:nvSpPr>
          <p:cNvPr id="4" name="Marcador de número de diapositiva 3"/>
          <p:cNvSpPr>
            <a:spLocks noGrp="1"/>
          </p:cNvSpPr>
          <p:nvPr>
            <p:ph type="sldNum" sz="quarter" idx="5"/>
          </p:nvPr>
        </p:nvSpPr>
        <p:spPr/>
        <p:txBody>
          <a:bodyPr/>
          <a:lstStyle/>
          <a:p>
            <a:fld id="{25979F83-AD7A-41F2-AA73-83C5FB2E7929}" type="slidenum">
              <a:rPr lang="es-ES" smtClean="0"/>
              <a:t>62</a:t>
            </a:fld>
            <a:endParaRPr lang="es-ES"/>
          </a:p>
        </p:txBody>
      </p:sp>
    </p:spTree>
    <p:extLst>
      <p:ext uri="{BB962C8B-B14F-4D97-AF65-F5344CB8AC3E}">
        <p14:creationId xmlns:p14="http://schemas.microsoft.com/office/powerpoint/2010/main" val="340101229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Estufas Frías de Lisboa</a:t>
            </a:r>
          </a:p>
        </p:txBody>
      </p:sp>
      <p:sp>
        <p:nvSpPr>
          <p:cNvPr id="4" name="Marcador de número de diapositiva 3"/>
          <p:cNvSpPr>
            <a:spLocks noGrp="1"/>
          </p:cNvSpPr>
          <p:nvPr>
            <p:ph type="sldNum" sz="quarter" idx="5"/>
          </p:nvPr>
        </p:nvSpPr>
        <p:spPr/>
        <p:txBody>
          <a:bodyPr/>
          <a:lstStyle/>
          <a:p>
            <a:fld id="{25979F83-AD7A-41F2-AA73-83C5FB2E7929}" type="slidenum">
              <a:rPr lang="es-ES" smtClean="0"/>
              <a:t>63</a:t>
            </a:fld>
            <a:endParaRPr lang="es-ES"/>
          </a:p>
        </p:txBody>
      </p:sp>
    </p:spTree>
    <p:extLst>
      <p:ext uri="{BB962C8B-B14F-4D97-AF65-F5344CB8AC3E}">
        <p14:creationId xmlns:p14="http://schemas.microsoft.com/office/powerpoint/2010/main" val="92233180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Estufas Frías de Lisboa</a:t>
            </a:r>
          </a:p>
        </p:txBody>
      </p:sp>
      <p:sp>
        <p:nvSpPr>
          <p:cNvPr id="4" name="Marcador de número de diapositiva 3"/>
          <p:cNvSpPr>
            <a:spLocks noGrp="1"/>
          </p:cNvSpPr>
          <p:nvPr>
            <p:ph type="sldNum" sz="quarter" idx="5"/>
          </p:nvPr>
        </p:nvSpPr>
        <p:spPr/>
        <p:txBody>
          <a:bodyPr/>
          <a:lstStyle/>
          <a:p>
            <a:fld id="{25979F83-AD7A-41F2-AA73-83C5FB2E7929}" type="slidenum">
              <a:rPr lang="es-ES" smtClean="0"/>
              <a:t>64</a:t>
            </a:fld>
            <a:endParaRPr lang="es-ES"/>
          </a:p>
        </p:txBody>
      </p:sp>
    </p:spTree>
    <p:extLst>
      <p:ext uri="{BB962C8B-B14F-4D97-AF65-F5344CB8AC3E}">
        <p14:creationId xmlns:p14="http://schemas.microsoft.com/office/powerpoint/2010/main" val="255816348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Estufas frías de Lisboa.-Lago exterior</a:t>
            </a:r>
          </a:p>
          <a:p>
            <a:endParaRPr lang="es-ES" dirty="0"/>
          </a:p>
        </p:txBody>
      </p:sp>
      <p:sp>
        <p:nvSpPr>
          <p:cNvPr id="4" name="Marcador de número de diapositiva 3"/>
          <p:cNvSpPr>
            <a:spLocks noGrp="1"/>
          </p:cNvSpPr>
          <p:nvPr>
            <p:ph type="sldNum" sz="quarter" idx="5"/>
          </p:nvPr>
        </p:nvSpPr>
        <p:spPr/>
        <p:txBody>
          <a:bodyPr/>
          <a:lstStyle/>
          <a:p>
            <a:fld id="{25979F83-AD7A-41F2-AA73-83C5FB2E7929}" type="slidenum">
              <a:rPr lang="es-ES" smtClean="0"/>
              <a:t>65</a:t>
            </a:fld>
            <a:endParaRPr lang="es-ES"/>
          </a:p>
        </p:txBody>
      </p:sp>
    </p:spTree>
    <p:extLst>
      <p:ext uri="{BB962C8B-B14F-4D97-AF65-F5344CB8AC3E}">
        <p14:creationId xmlns:p14="http://schemas.microsoft.com/office/powerpoint/2010/main" val="357156615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Estufas frías de Lisboa</a:t>
            </a:r>
          </a:p>
          <a:p>
            <a:endParaRPr lang="es-ES" dirty="0"/>
          </a:p>
        </p:txBody>
      </p:sp>
      <p:sp>
        <p:nvSpPr>
          <p:cNvPr id="4" name="Marcador de número de diapositiva 3"/>
          <p:cNvSpPr>
            <a:spLocks noGrp="1"/>
          </p:cNvSpPr>
          <p:nvPr>
            <p:ph type="sldNum" sz="quarter" idx="5"/>
          </p:nvPr>
        </p:nvSpPr>
        <p:spPr/>
        <p:txBody>
          <a:bodyPr/>
          <a:lstStyle/>
          <a:p>
            <a:fld id="{25979F83-AD7A-41F2-AA73-83C5FB2E7929}" type="slidenum">
              <a:rPr lang="es-ES" smtClean="0"/>
              <a:t>66</a:t>
            </a:fld>
            <a:endParaRPr lang="es-ES"/>
          </a:p>
        </p:txBody>
      </p:sp>
    </p:spTree>
    <p:extLst>
      <p:ext uri="{BB962C8B-B14F-4D97-AF65-F5344CB8AC3E}">
        <p14:creationId xmlns:p14="http://schemas.microsoft.com/office/powerpoint/2010/main" val="190842709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Estufas frías de Lisboa.-</a:t>
            </a:r>
            <a:r>
              <a:rPr lang="es-ES" dirty="0" err="1"/>
              <a:t>Semele</a:t>
            </a:r>
            <a:r>
              <a:rPr lang="es-ES" dirty="0"/>
              <a:t> </a:t>
            </a:r>
            <a:r>
              <a:rPr lang="es-ES" dirty="0" err="1"/>
              <a:t>andrigyne</a:t>
            </a:r>
            <a:r>
              <a:rPr lang="es-ES" dirty="0"/>
              <a:t> y ,</a:t>
            </a:r>
            <a:r>
              <a:rPr lang="es-ES" dirty="0" err="1"/>
              <a:t>Caryota</a:t>
            </a:r>
            <a:r>
              <a:rPr lang="es-ES" dirty="0"/>
              <a:t> </a:t>
            </a:r>
            <a:r>
              <a:rPr lang="es-ES" dirty="0" err="1"/>
              <a:t>mitis</a:t>
            </a:r>
            <a:r>
              <a:rPr lang="es-ES" dirty="0"/>
              <a:t> </a:t>
            </a:r>
          </a:p>
          <a:p>
            <a:endParaRPr lang="es-ES" dirty="0"/>
          </a:p>
        </p:txBody>
      </p:sp>
      <p:sp>
        <p:nvSpPr>
          <p:cNvPr id="4" name="Marcador de número de diapositiva 3"/>
          <p:cNvSpPr>
            <a:spLocks noGrp="1"/>
          </p:cNvSpPr>
          <p:nvPr>
            <p:ph type="sldNum" sz="quarter" idx="5"/>
          </p:nvPr>
        </p:nvSpPr>
        <p:spPr/>
        <p:txBody>
          <a:bodyPr/>
          <a:lstStyle/>
          <a:p>
            <a:fld id="{25979F83-AD7A-41F2-AA73-83C5FB2E7929}" type="slidenum">
              <a:rPr lang="es-ES" smtClean="0"/>
              <a:t>67</a:t>
            </a:fld>
            <a:endParaRPr lang="es-ES"/>
          </a:p>
        </p:txBody>
      </p:sp>
    </p:spTree>
    <p:extLst>
      <p:ext uri="{BB962C8B-B14F-4D97-AF65-F5344CB8AC3E}">
        <p14:creationId xmlns:p14="http://schemas.microsoft.com/office/powerpoint/2010/main" val="246313340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Estufas frías de Lisboa.-</a:t>
            </a:r>
            <a:r>
              <a:rPr lang="es-ES" dirty="0" err="1"/>
              <a:t>Nephrolepis</a:t>
            </a:r>
            <a:r>
              <a:rPr lang="es-ES" dirty="0"/>
              <a:t> </a:t>
            </a:r>
            <a:r>
              <a:rPr lang="es-ES" dirty="0" err="1"/>
              <a:t>exaltata</a:t>
            </a:r>
            <a:endParaRPr lang="es-ES" dirty="0"/>
          </a:p>
          <a:p>
            <a:endParaRPr lang="es-ES" dirty="0"/>
          </a:p>
        </p:txBody>
      </p:sp>
      <p:sp>
        <p:nvSpPr>
          <p:cNvPr id="4" name="Marcador de número de diapositiva 3"/>
          <p:cNvSpPr>
            <a:spLocks noGrp="1"/>
          </p:cNvSpPr>
          <p:nvPr>
            <p:ph type="sldNum" sz="quarter" idx="5"/>
          </p:nvPr>
        </p:nvSpPr>
        <p:spPr/>
        <p:txBody>
          <a:bodyPr/>
          <a:lstStyle/>
          <a:p>
            <a:fld id="{25979F83-AD7A-41F2-AA73-83C5FB2E7929}" type="slidenum">
              <a:rPr lang="es-ES" smtClean="0"/>
              <a:t>68</a:t>
            </a:fld>
            <a:endParaRPr lang="es-ES"/>
          </a:p>
        </p:txBody>
      </p:sp>
    </p:spTree>
    <p:extLst>
      <p:ext uri="{BB962C8B-B14F-4D97-AF65-F5344CB8AC3E}">
        <p14:creationId xmlns:p14="http://schemas.microsoft.com/office/powerpoint/2010/main" val="335210840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Estufas frías de Lisboa</a:t>
            </a:r>
          </a:p>
          <a:p>
            <a:endParaRPr lang="es-ES" dirty="0"/>
          </a:p>
        </p:txBody>
      </p:sp>
      <p:sp>
        <p:nvSpPr>
          <p:cNvPr id="4" name="Marcador de número de diapositiva 3"/>
          <p:cNvSpPr>
            <a:spLocks noGrp="1"/>
          </p:cNvSpPr>
          <p:nvPr>
            <p:ph type="sldNum" sz="quarter" idx="5"/>
          </p:nvPr>
        </p:nvSpPr>
        <p:spPr/>
        <p:txBody>
          <a:bodyPr/>
          <a:lstStyle/>
          <a:p>
            <a:fld id="{25979F83-AD7A-41F2-AA73-83C5FB2E7929}" type="slidenum">
              <a:rPr lang="es-ES" smtClean="0"/>
              <a:t>69</a:t>
            </a:fld>
            <a:endParaRPr lang="es-ES"/>
          </a:p>
        </p:txBody>
      </p:sp>
    </p:spTree>
    <p:extLst>
      <p:ext uri="{BB962C8B-B14F-4D97-AF65-F5344CB8AC3E}">
        <p14:creationId xmlns:p14="http://schemas.microsoft.com/office/powerpoint/2010/main" val="221335897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a:t>Estufas frías de Lisboa</a:t>
            </a:r>
          </a:p>
          <a:p>
            <a:endParaRPr lang="es-ES"/>
          </a:p>
        </p:txBody>
      </p:sp>
      <p:sp>
        <p:nvSpPr>
          <p:cNvPr id="4" name="Marcador de número de diapositiva 3"/>
          <p:cNvSpPr>
            <a:spLocks noGrp="1"/>
          </p:cNvSpPr>
          <p:nvPr>
            <p:ph type="sldNum" sz="quarter" idx="5"/>
          </p:nvPr>
        </p:nvSpPr>
        <p:spPr/>
        <p:txBody>
          <a:bodyPr/>
          <a:lstStyle/>
          <a:p>
            <a:fld id="{25979F83-AD7A-41F2-AA73-83C5FB2E7929}" type="slidenum">
              <a:rPr lang="es-ES" smtClean="0"/>
              <a:t>70</a:t>
            </a:fld>
            <a:endParaRPr lang="es-ES"/>
          </a:p>
        </p:txBody>
      </p:sp>
    </p:spTree>
    <p:extLst>
      <p:ext uri="{BB962C8B-B14F-4D97-AF65-F5344CB8AC3E}">
        <p14:creationId xmlns:p14="http://schemas.microsoft.com/office/powerpoint/2010/main" val="39812494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9/17/2019</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23368354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9/17/2019</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extLst>
      <p:ext uri="{BB962C8B-B14F-4D97-AF65-F5344CB8AC3E}">
        <p14:creationId xmlns:p14="http://schemas.microsoft.com/office/powerpoint/2010/main" val="14183128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9/17/2019</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11812956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9/17/2019</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16656790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9/17/2019</a:t>
            </a:fld>
            <a:endParaRPr lang="en-US" dirty="0"/>
          </a:p>
        </p:txBody>
      </p:sp>
      <p:sp>
        <p:nvSpPr>
          <p:cNvPr id="8" name="Footer Placeholder 7"/>
          <p:cNvSpPr>
            <a:spLocks noGrp="1"/>
          </p:cNvSpPr>
          <p:nvPr>
            <p:ph type="ftr" sz="quarter" idx="11"/>
          </p:nvPr>
        </p:nvSpPr>
        <p:spPr/>
        <p:txBody>
          <a:bodyPr/>
          <a:lstStyle/>
          <a:p>
            <a:endParaRPr kumimoji="0" lang="en-US" dirty="0"/>
          </a:p>
        </p:txBody>
      </p:sp>
      <p:sp>
        <p:nvSpPr>
          <p:cNvPr id="9" name="Slide Number Placeholder 8"/>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6236351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9/17/2019</a:t>
            </a:fld>
            <a:endParaRPr lang="en-US" dirty="0">
              <a:solidFill>
                <a:schemeClr val="tx2"/>
              </a:solidFill>
            </a:endParaRPr>
          </a:p>
        </p:txBody>
      </p:sp>
      <p:sp>
        <p:nvSpPr>
          <p:cNvPr id="4" name="Footer Placeholder 3"/>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13192322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9/17/2019</a:t>
            </a:fld>
            <a:endParaRPr lang="en-US" dirty="0"/>
          </a:p>
        </p:txBody>
      </p:sp>
      <p:sp>
        <p:nvSpPr>
          <p:cNvPr id="3" name="Footer Placeholder 2"/>
          <p:cNvSpPr>
            <a:spLocks noGrp="1"/>
          </p:cNvSpPr>
          <p:nvPr>
            <p:ph type="ftr" sz="quarter" idx="11"/>
          </p:nvPr>
        </p:nvSpPr>
        <p:spPr/>
        <p:txBody>
          <a:bodyPr/>
          <a:lstStyle/>
          <a:p>
            <a:endParaRPr kumimoji="0" lang="en-US" dirty="0"/>
          </a:p>
        </p:txBody>
      </p:sp>
      <p:sp>
        <p:nvSpPr>
          <p:cNvPr id="4" name="Slide Number Placeholder 3"/>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13203355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9/17/2019</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extLst>
      <p:ext uri="{BB962C8B-B14F-4D97-AF65-F5344CB8AC3E}">
        <p14:creationId xmlns:p14="http://schemas.microsoft.com/office/powerpoint/2010/main" val="31776335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9/17/2019</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extLst>
      <p:ext uri="{BB962C8B-B14F-4D97-AF65-F5344CB8AC3E}">
        <p14:creationId xmlns:p14="http://schemas.microsoft.com/office/powerpoint/2010/main" val="4056337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9/17/2019</a:t>
            </a:fld>
            <a:endParaRPr lang="en-US" dirty="0">
              <a:solidFill>
                <a:schemeClr val="tx2"/>
              </a:solidFill>
            </a:endParaRPr>
          </a:p>
        </p:txBody>
      </p:sp>
      <p:sp>
        <p:nvSpPr>
          <p:cNvPr id="5" name="Footer Placeholder 4"/>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12132319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9/17/2019</a:t>
            </a:fld>
            <a:endParaRPr lang="en-US" dirty="0">
              <a:solidFill>
                <a:schemeClr val="tx2"/>
              </a:solidFill>
            </a:endParaRPr>
          </a:p>
        </p:txBody>
      </p:sp>
      <p:sp>
        <p:nvSpPr>
          <p:cNvPr id="5" name="Footer Placeholder 4"/>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6285032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9/17/2019</a:t>
            </a:fld>
            <a:endParaRPr lang="en-US" dirty="0">
              <a:solidFill>
                <a:schemeClr val="tx2"/>
              </a:solidFill>
            </a:endParaRPr>
          </a:p>
        </p:txBody>
      </p:sp>
      <p:sp>
        <p:nvSpPr>
          <p:cNvPr id="5" name="Footer Placeholder 4"/>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40946303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9/17/2019</a:t>
            </a:fld>
            <a:endParaRPr lang="en-US" dirty="0">
              <a:solidFill>
                <a:schemeClr val="tx2"/>
              </a:solidFill>
            </a:endParaRPr>
          </a:p>
        </p:txBody>
      </p:sp>
      <p:sp>
        <p:nvSpPr>
          <p:cNvPr id="5" name="Footer Placeholder 4"/>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0398582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9/17/2019</a:t>
            </a:fld>
            <a:endParaRPr lang="en-US" dirty="0">
              <a:solidFill>
                <a:schemeClr val="tx2"/>
              </a:solidFill>
            </a:endParaRPr>
          </a:p>
        </p:txBody>
      </p:sp>
      <p:sp>
        <p:nvSpPr>
          <p:cNvPr id="5" name="Footer Placeholder 4"/>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9507615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9/17/2019</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28079779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9/17/2019</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1190513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06211B9B-CD94-4529-BAEE-17484B0152C8}" type="datetimeFigureOut">
              <a:rPr lang="es-ES" smtClean="0"/>
              <a:t>17/09/2019</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0347EF51-F050-4C2E-BCE5-A56386DD6545}" type="slidenum">
              <a:rPr lang="es-ES" smtClean="0"/>
              <a:t>‹Nº›</a:t>
            </a:fld>
            <a:endParaRPr lang="es-ES"/>
          </a:p>
        </p:txBody>
      </p:sp>
    </p:spTree>
    <p:extLst>
      <p:ext uri="{BB962C8B-B14F-4D97-AF65-F5344CB8AC3E}">
        <p14:creationId xmlns:p14="http://schemas.microsoft.com/office/powerpoint/2010/main" val="23581045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06211B9B-CD94-4529-BAEE-17484B0152C8}" type="datetimeFigureOut">
              <a:rPr lang="es-ES" smtClean="0"/>
              <a:t>17/09/2019</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0347EF51-F050-4C2E-BCE5-A56386DD6545}" type="slidenum">
              <a:rPr lang="es-ES" smtClean="0"/>
              <a:t>‹Nº›</a:t>
            </a:fld>
            <a:endParaRPr lang="es-ES"/>
          </a:p>
        </p:txBody>
      </p:sp>
    </p:spTree>
    <p:extLst>
      <p:ext uri="{BB962C8B-B14F-4D97-AF65-F5344CB8AC3E}">
        <p14:creationId xmlns:p14="http://schemas.microsoft.com/office/powerpoint/2010/main" val="35962592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06211B9B-CD94-4529-BAEE-17484B0152C8}" type="datetimeFigureOut">
              <a:rPr lang="es-ES" smtClean="0"/>
              <a:t>17/09/2019</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0347EF51-F050-4C2E-BCE5-A56386DD6545}" type="slidenum">
              <a:rPr lang="es-ES" smtClean="0"/>
              <a:t>‹Nº›</a:t>
            </a:fld>
            <a:endParaRPr lang="es-ES"/>
          </a:p>
        </p:txBody>
      </p:sp>
    </p:spTree>
    <p:extLst>
      <p:ext uri="{BB962C8B-B14F-4D97-AF65-F5344CB8AC3E}">
        <p14:creationId xmlns:p14="http://schemas.microsoft.com/office/powerpoint/2010/main" val="37669291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06211B9B-CD94-4529-BAEE-17484B0152C8}" type="datetimeFigureOut">
              <a:rPr lang="es-ES" smtClean="0"/>
              <a:t>17/09/2019</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0347EF51-F050-4C2E-BCE5-A56386DD6545}" type="slidenum">
              <a:rPr lang="es-ES" smtClean="0"/>
              <a:t>‹Nº›</a:t>
            </a:fld>
            <a:endParaRPr lang="es-ES"/>
          </a:p>
        </p:txBody>
      </p:sp>
    </p:spTree>
    <p:extLst>
      <p:ext uri="{BB962C8B-B14F-4D97-AF65-F5344CB8AC3E}">
        <p14:creationId xmlns:p14="http://schemas.microsoft.com/office/powerpoint/2010/main" val="89771533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06211B9B-CD94-4529-BAEE-17484B0152C8}" type="datetimeFigureOut">
              <a:rPr lang="es-ES" smtClean="0"/>
              <a:t>17/09/2019</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0347EF51-F050-4C2E-BCE5-A56386DD6545}" type="slidenum">
              <a:rPr lang="es-ES" smtClean="0"/>
              <a:t>‹Nº›</a:t>
            </a:fld>
            <a:endParaRPr lang="es-ES"/>
          </a:p>
        </p:txBody>
      </p:sp>
    </p:spTree>
    <p:extLst>
      <p:ext uri="{BB962C8B-B14F-4D97-AF65-F5344CB8AC3E}">
        <p14:creationId xmlns:p14="http://schemas.microsoft.com/office/powerpoint/2010/main" val="111402477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06211B9B-CD94-4529-BAEE-17484B0152C8}" type="datetimeFigureOut">
              <a:rPr lang="es-ES" smtClean="0"/>
              <a:t>17/09/2019</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0347EF51-F050-4C2E-BCE5-A56386DD6545}" type="slidenum">
              <a:rPr lang="es-ES" smtClean="0"/>
              <a:t>‹Nº›</a:t>
            </a:fld>
            <a:endParaRPr lang="es-ES"/>
          </a:p>
        </p:txBody>
      </p:sp>
    </p:spTree>
    <p:extLst>
      <p:ext uri="{BB962C8B-B14F-4D97-AF65-F5344CB8AC3E}">
        <p14:creationId xmlns:p14="http://schemas.microsoft.com/office/powerpoint/2010/main" val="227632136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6211B9B-CD94-4529-BAEE-17484B0152C8}" type="datetimeFigureOut">
              <a:rPr lang="es-ES" smtClean="0"/>
              <a:t>17/09/2019</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0347EF51-F050-4C2E-BCE5-A56386DD6545}" type="slidenum">
              <a:rPr lang="es-ES" smtClean="0"/>
              <a:t>‹Nº›</a:t>
            </a:fld>
            <a:endParaRPr lang="es-ES"/>
          </a:p>
        </p:txBody>
      </p:sp>
    </p:spTree>
    <p:extLst>
      <p:ext uri="{BB962C8B-B14F-4D97-AF65-F5344CB8AC3E}">
        <p14:creationId xmlns:p14="http://schemas.microsoft.com/office/powerpoint/2010/main" val="319798629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06211B9B-CD94-4529-BAEE-17484B0152C8}" type="datetimeFigureOut">
              <a:rPr lang="es-ES" smtClean="0"/>
              <a:t>17/09/2019</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0347EF51-F050-4C2E-BCE5-A56386DD6545}" type="slidenum">
              <a:rPr lang="es-ES" smtClean="0"/>
              <a:t>‹Nº›</a:t>
            </a:fld>
            <a:endParaRPr lang="es-ES"/>
          </a:p>
        </p:txBody>
      </p:sp>
    </p:spTree>
    <p:extLst>
      <p:ext uri="{BB962C8B-B14F-4D97-AF65-F5344CB8AC3E}">
        <p14:creationId xmlns:p14="http://schemas.microsoft.com/office/powerpoint/2010/main" val="63777612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06211B9B-CD94-4529-BAEE-17484B0152C8}" type="datetimeFigureOut">
              <a:rPr lang="es-ES" smtClean="0"/>
              <a:t>17/09/2019</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0347EF51-F050-4C2E-BCE5-A56386DD6545}" type="slidenum">
              <a:rPr lang="es-ES" smtClean="0"/>
              <a:t>‹Nº›</a:t>
            </a:fld>
            <a:endParaRPr lang="es-ES"/>
          </a:p>
        </p:txBody>
      </p:sp>
    </p:spTree>
    <p:extLst>
      <p:ext uri="{BB962C8B-B14F-4D97-AF65-F5344CB8AC3E}">
        <p14:creationId xmlns:p14="http://schemas.microsoft.com/office/powerpoint/2010/main" val="274081871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06211B9B-CD94-4529-BAEE-17484B0152C8}" type="datetimeFigureOut">
              <a:rPr lang="es-ES" smtClean="0"/>
              <a:t>17/09/2019</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0347EF51-F050-4C2E-BCE5-A56386DD6545}" type="slidenum">
              <a:rPr lang="es-ES" smtClean="0"/>
              <a:t>‹Nº›</a:t>
            </a:fld>
            <a:endParaRPr lang="es-ES"/>
          </a:p>
        </p:txBody>
      </p:sp>
    </p:spTree>
    <p:extLst>
      <p:ext uri="{BB962C8B-B14F-4D97-AF65-F5344CB8AC3E}">
        <p14:creationId xmlns:p14="http://schemas.microsoft.com/office/powerpoint/2010/main" val="284641460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06211B9B-CD94-4529-BAEE-17484B0152C8}" type="datetimeFigureOut">
              <a:rPr lang="es-ES" smtClean="0"/>
              <a:t>17/09/2019</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0347EF51-F050-4C2E-BCE5-A56386DD6545}" type="slidenum">
              <a:rPr lang="es-ES" smtClean="0"/>
              <a:t>‹Nº›</a:t>
            </a:fld>
            <a:endParaRPr lang="es-E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06239016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06211B9B-CD94-4529-BAEE-17484B0152C8}" type="datetimeFigureOut">
              <a:rPr lang="es-ES" smtClean="0"/>
              <a:t>17/09/2019</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0347EF51-F050-4C2E-BCE5-A56386DD6545}" type="slidenum">
              <a:rPr lang="es-ES" smtClean="0"/>
              <a:t>‹Nº›</a:t>
            </a:fld>
            <a:endParaRPr lang="es-ES"/>
          </a:p>
        </p:txBody>
      </p:sp>
    </p:spTree>
    <p:extLst>
      <p:ext uri="{BB962C8B-B14F-4D97-AF65-F5344CB8AC3E}">
        <p14:creationId xmlns:p14="http://schemas.microsoft.com/office/powerpoint/2010/main" val="97004313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06211B9B-CD94-4529-BAEE-17484B0152C8}" type="datetimeFigureOut">
              <a:rPr lang="es-ES" smtClean="0"/>
              <a:t>17/09/2019</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0347EF51-F050-4C2E-BCE5-A56386DD6545}" type="slidenum">
              <a:rPr lang="es-ES" smtClean="0"/>
              <a:t>‹Nº›</a:t>
            </a:fld>
            <a:endParaRPr lang="es-E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59786726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06211B9B-CD94-4529-BAEE-17484B0152C8}" type="datetimeFigureOut">
              <a:rPr lang="es-ES" smtClean="0"/>
              <a:t>17/09/2019</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0347EF51-F050-4C2E-BCE5-A56386DD6545}" type="slidenum">
              <a:rPr lang="es-ES" smtClean="0"/>
              <a:t>‹Nº›</a:t>
            </a:fld>
            <a:endParaRPr lang="es-ES"/>
          </a:p>
        </p:txBody>
      </p:sp>
    </p:spTree>
    <p:extLst>
      <p:ext uri="{BB962C8B-B14F-4D97-AF65-F5344CB8AC3E}">
        <p14:creationId xmlns:p14="http://schemas.microsoft.com/office/powerpoint/2010/main" val="334611067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06211B9B-CD94-4529-BAEE-17484B0152C8}" type="datetimeFigureOut">
              <a:rPr lang="es-ES" smtClean="0"/>
              <a:t>17/09/2019</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0347EF51-F050-4C2E-BCE5-A56386DD6545}" type="slidenum">
              <a:rPr lang="es-ES" smtClean="0"/>
              <a:t>‹Nº›</a:t>
            </a:fld>
            <a:endParaRPr lang="es-ES"/>
          </a:p>
        </p:txBody>
      </p:sp>
    </p:spTree>
    <p:extLst>
      <p:ext uri="{BB962C8B-B14F-4D97-AF65-F5344CB8AC3E}">
        <p14:creationId xmlns:p14="http://schemas.microsoft.com/office/powerpoint/2010/main" val="201959642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06211B9B-CD94-4529-BAEE-17484B0152C8}" type="datetimeFigureOut">
              <a:rPr lang="es-ES" smtClean="0"/>
              <a:t>17/09/2019</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0347EF51-F050-4C2E-BCE5-A56386DD6545}" type="slidenum">
              <a:rPr lang="es-ES" smtClean="0"/>
              <a:t>‹Nº›</a:t>
            </a:fld>
            <a:endParaRPr lang="es-ES"/>
          </a:p>
        </p:txBody>
      </p:sp>
    </p:spTree>
    <p:extLst>
      <p:ext uri="{BB962C8B-B14F-4D97-AF65-F5344CB8AC3E}">
        <p14:creationId xmlns:p14="http://schemas.microsoft.com/office/powerpoint/2010/main" val="25199147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theme" Target="../theme/theme2.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6211B9B-CD94-4529-BAEE-17484B0152C8}" type="datetimeFigureOut">
              <a:rPr lang="es-ES" smtClean="0"/>
              <a:t>17/09/2019</a:t>
            </a:fld>
            <a:endParaRPr lang="es-E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s-E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0347EF51-F050-4C2E-BCE5-A56386DD6545}" type="slidenum">
              <a:rPr lang="es-ES" smtClean="0"/>
              <a:t>‹Nº›</a:t>
            </a:fld>
            <a:endParaRPr lang="es-ES"/>
          </a:p>
        </p:txBody>
      </p:sp>
    </p:spTree>
    <p:extLst>
      <p:ext uri="{BB962C8B-B14F-4D97-AF65-F5344CB8AC3E}">
        <p14:creationId xmlns:p14="http://schemas.microsoft.com/office/powerpoint/2010/main" val="129791026"/>
      </p:ext>
    </p:extLst>
  </p:cSld>
  <p:clrMap bg1="dk1" tx1="lt1" bg2="dk2" tx2="lt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6211B9B-CD94-4529-BAEE-17484B0152C8}" type="datetimeFigureOut">
              <a:rPr lang="es-ES" smtClean="0"/>
              <a:t>17/09/2019</a:t>
            </a:fld>
            <a:endParaRPr lang="es-E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s-E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0347EF51-F050-4C2E-BCE5-A56386DD6545}" type="slidenum">
              <a:rPr lang="es-ES" smtClean="0"/>
              <a:t>‹Nº›</a:t>
            </a:fld>
            <a:endParaRPr lang="es-ES"/>
          </a:p>
        </p:txBody>
      </p:sp>
    </p:spTree>
    <p:extLst>
      <p:ext uri="{BB962C8B-B14F-4D97-AF65-F5344CB8AC3E}">
        <p14:creationId xmlns:p14="http://schemas.microsoft.com/office/powerpoint/2010/main" val="1178100974"/>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 id="2147483707" r:id="rId13"/>
    <p:sldLayoutId id="2147483708" r:id="rId14"/>
    <p:sldLayoutId id="2147483709" r:id="rId15"/>
    <p:sldLayoutId id="2147483710"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8.xml"/><Relationship Id="rId1" Type="http://schemas.openxmlformats.org/officeDocument/2006/relationships/slideLayout" Target="../slideLayouts/slideLayout7.xml"/><Relationship Id="rId5" Type="http://schemas.openxmlformats.org/officeDocument/2006/relationships/image" Target="../media/image40.jpg"/><Relationship Id="rId4" Type="http://schemas.openxmlformats.org/officeDocument/2006/relationships/image" Target="../media/image39.jpg"/></Relationships>
</file>

<file path=ppt/slides/_rels/slide50.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6.xml"/><Relationship Id="rId1" Type="http://schemas.openxmlformats.org/officeDocument/2006/relationships/slideLayout" Target="../slideLayouts/slideLayout7.xml"/><Relationship Id="rId4" Type="http://schemas.openxmlformats.org/officeDocument/2006/relationships/image" Target="../media/image49.jpeg"/></Relationships>
</file>

<file path=ppt/slides/_rels/slide5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9.xml"/><Relationship Id="rId1" Type="http://schemas.openxmlformats.org/officeDocument/2006/relationships/slideLayout" Target="../slideLayouts/slideLayout7.xml"/><Relationship Id="rId4" Type="http://schemas.openxmlformats.org/officeDocument/2006/relationships/image" Target="../media/image52.jpg"/></Relationships>
</file>

<file path=ppt/slides/_rels/slide61.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6.xml"/><Relationship Id="rId1" Type="http://schemas.openxmlformats.org/officeDocument/2006/relationships/slideLayout" Target="../slideLayouts/slideLayout7.xml"/><Relationship Id="rId5" Type="http://schemas.openxmlformats.org/officeDocument/2006/relationships/image" Target="../media/image61.jpg"/><Relationship Id="rId4" Type="http://schemas.openxmlformats.org/officeDocument/2006/relationships/image" Target="../media/image60.jpg"/></Relationships>
</file>

<file path=ppt/slides/_rels/slide68.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9.xml"/><Relationship Id="rId1" Type="http://schemas.openxmlformats.org/officeDocument/2006/relationships/slideLayout" Target="../slideLayouts/slideLayout7.xml"/><Relationship Id="rId4" Type="http://schemas.openxmlformats.org/officeDocument/2006/relationships/image" Target="../media/image65.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7577DEC-D9A5-404D-9789-702F4319BE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CEEA9366-CEA8-4F23-B065-4337F0D836F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1" name="Straight Connector 10">
              <a:extLst>
                <a:ext uri="{FF2B5EF4-FFF2-40B4-BE49-F238E27FC236}">
                  <a16:creationId xmlns:a16="http://schemas.microsoft.com/office/drawing/2014/main" id="{904A03D6-39B4-4278-9BE1-A07E024499B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FBE459AF-3736-4886-82E0-9B5DA427B5E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alpha val="80000"/>
                </a:schemeClr>
              </a:solidFill>
            </a:ln>
          </p:spPr>
          <p:style>
            <a:lnRef idx="2">
              <a:schemeClr val="accent1"/>
            </a:lnRef>
            <a:fillRef idx="0">
              <a:schemeClr val="accent1"/>
            </a:fillRef>
            <a:effectRef idx="1">
              <a:schemeClr val="accent1"/>
            </a:effectRef>
            <a:fontRef idx="minor">
              <a:schemeClr val="tx1"/>
            </a:fontRef>
          </p:style>
        </p:cxnSp>
        <p:sp>
          <p:nvSpPr>
            <p:cNvPr id="13" name="Rectangle 23">
              <a:extLst>
                <a:ext uri="{FF2B5EF4-FFF2-40B4-BE49-F238E27FC236}">
                  <a16:creationId xmlns:a16="http://schemas.microsoft.com/office/drawing/2014/main" id="{4B6B88EF-180C-4E39-8A3F-A52E87110C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25">
              <a:extLst>
                <a:ext uri="{FF2B5EF4-FFF2-40B4-BE49-F238E27FC236}">
                  <a16:creationId xmlns:a16="http://schemas.microsoft.com/office/drawing/2014/main" id="{52DFAACF-64D0-4621-8FF4-E2F03C3E8D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Isosceles Triangle 14">
              <a:extLst>
                <a:ext uri="{FF2B5EF4-FFF2-40B4-BE49-F238E27FC236}">
                  <a16:creationId xmlns:a16="http://schemas.microsoft.com/office/drawing/2014/main" id="{36611FF0-65B3-49DB-97C6-1B72AAD0FB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27">
              <a:extLst>
                <a:ext uri="{FF2B5EF4-FFF2-40B4-BE49-F238E27FC236}">
                  <a16:creationId xmlns:a16="http://schemas.microsoft.com/office/drawing/2014/main" id="{0F7407FE-86B1-4890-9D80-9406FBF29E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29">
              <a:extLst>
                <a:ext uri="{FF2B5EF4-FFF2-40B4-BE49-F238E27FC236}">
                  <a16:creationId xmlns:a16="http://schemas.microsoft.com/office/drawing/2014/main" id="{EBD42D5B-8F87-45B3-98B3-C66944F92E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Isosceles Triangle 17">
              <a:extLst>
                <a:ext uri="{FF2B5EF4-FFF2-40B4-BE49-F238E27FC236}">
                  <a16:creationId xmlns:a16="http://schemas.microsoft.com/office/drawing/2014/main" id="{F5E04699-59E1-4468-9E7C-83070EEB42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a:extLst>
                <a:ext uri="{FF2B5EF4-FFF2-40B4-BE49-F238E27FC236}">
                  <a16:creationId xmlns:a16="http://schemas.microsoft.com/office/drawing/2014/main" id="{F2AE8F13-9A52-4D7F-9637-321EA7CF32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3" name="Subtítulo 2">
            <a:extLst>
              <a:ext uri="{FF2B5EF4-FFF2-40B4-BE49-F238E27FC236}">
                <a16:creationId xmlns:a16="http://schemas.microsoft.com/office/drawing/2014/main" id="{9ED2D278-EAAF-409B-B5F4-24B341497305}"/>
              </a:ext>
            </a:extLst>
          </p:cNvPr>
          <p:cNvSpPr>
            <a:spLocks noGrp="1"/>
          </p:cNvSpPr>
          <p:nvPr>
            <p:ph type="subTitle" idx="1"/>
          </p:nvPr>
        </p:nvSpPr>
        <p:spPr>
          <a:xfrm>
            <a:off x="1507067" y="4286249"/>
            <a:ext cx="7766936" cy="1552575"/>
          </a:xfrm>
        </p:spPr>
        <p:txBody>
          <a:bodyPr>
            <a:normAutofit/>
          </a:bodyPr>
          <a:lstStyle/>
          <a:p>
            <a:r>
              <a:rPr lang="es-ES" sz="3200" dirty="0">
                <a:solidFill>
                  <a:schemeClr val="tx1"/>
                </a:solidFill>
              </a:rPr>
              <a:t>Selección de textos y fotografías por</a:t>
            </a:r>
          </a:p>
          <a:p>
            <a:r>
              <a:rPr lang="es-ES" sz="3200" dirty="0">
                <a:solidFill>
                  <a:schemeClr val="tx1"/>
                </a:solidFill>
              </a:rPr>
              <a:t>JOSE ELIAS BONELLS</a:t>
            </a:r>
          </a:p>
        </p:txBody>
      </p:sp>
      <p:sp>
        <p:nvSpPr>
          <p:cNvPr id="2" name="Título 1">
            <a:extLst>
              <a:ext uri="{FF2B5EF4-FFF2-40B4-BE49-F238E27FC236}">
                <a16:creationId xmlns:a16="http://schemas.microsoft.com/office/drawing/2014/main" id="{F3B43196-D872-44EA-AC21-D984B3C30A88}"/>
              </a:ext>
            </a:extLst>
          </p:cNvPr>
          <p:cNvSpPr>
            <a:spLocks noGrp="1"/>
          </p:cNvSpPr>
          <p:nvPr>
            <p:ph type="ctrTitle"/>
          </p:nvPr>
        </p:nvSpPr>
        <p:spPr>
          <a:xfrm>
            <a:off x="1240147" y="1355925"/>
            <a:ext cx="7766936" cy="1646302"/>
          </a:xfrm>
        </p:spPr>
        <p:txBody>
          <a:bodyPr>
            <a:normAutofit fontScale="90000"/>
          </a:bodyPr>
          <a:lstStyle/>
          <a:p>
            <a:r>
              <a:rPr lang="es-ES" dirty="0"/>
              <a:t>ESTUFAS FRIAS DE LISBOA</a:t>
            </a:r>
          </a:p>
        </p:txBody>
      </p:sp>
    </p:spTree>
    <p:extLst>
      <p:ext uri="{BB962C8B-B14F-4D97-AF65-F5344CB8AC3E}">
        <p14:creationId xmlns:p14="http://schemas.microsoft.com/office/powerpoint/2010/main" val="2234089704"/>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2DDC2CFA-39A0-4780-A947-66A28FC2895E}"/>
              </a:ext>
            </a:extLst>
          </p:cNvPr>
          <p:cNvSpPr>
            <a:spLocks noGrp="1"/>
          </p:cNvSpPr>
          <p:nvPr>
            <p:ph idx="1"/>
          </p:nvPr>
        </p:nvSpPr>
        <p:spPr>
          <a:xfrm>
            <a:off x="677334" y="647363"/>
            <a:ext cx="8596668" cy="5658187"/>
          </a:xfrm>
        </p:spPr>
        <p:txBody>
          <a:bodyPr>
            <a:noAutofit/>
          </a:bodyPr>
          <a:lstStyle/>
          <a:p>
            <a:r>
              <a:rPr lang="es-ES" sz="2000" dirty="0"/>
              <a:t>En el lado noroeste del Parque Eduardo VII en Lisboa, Portugal, está la Estufa Fría y la Estufa </a:t>
            </a:r>
            <a:r>
              <a:rPr lang="es-ES" sz="2000" dirty="0" err="1"/>
              <a:t>Quente</a:t>
            </a:r>
            <a:r>
              <a:rPr lang="es-ES" sz="2000" dirty="0"/>
              <a:t>, son como un jardín botánico lleno de plantas que se pueden encontrar tanto en climas fríos como tropicales.</a:t>
            </a:r>
          </a:p>
          <a:p>
            <a:r>
              <a:rPr lang="es-ES" sz="2000" dirty="0"/>
              <a:t> La estufa fría (Estufa </a:t>
            </a:r>
            <a:r>
              <a:rPr lang="es-ES" sz="2000" dirty="0" err="1"/>
              <a:t>Fria</a:t>
            </a:r>
            <a:r>
              <a:rPr lang="es-ES" sz="2000" dirty="0"/>
              <a:t>) tiene muchas plantas exóticas, arroyos, cascadas, palmeras, arbustos con flores y plátanos. La estufa </a:t>
            </a:r>
            <a:r>
              <a:rPr lang="es-ES" sz="2000" dirty="0" err="1"/>
              <a:t>Quente</a:t>
            </a:r>
            <a:r>
              <a:rPr lang="es-ES" sz="2000" dirty="0"/>
              <a:t> (estufa caliente) tiene plantas y aves de clima tropical.</a:t>
            </a:r>
          </a:p>
          <a:p>
            <a:r>
              <a:rPr lang="es-ES" sz="2000" dirty="0"/>
              <a:t>Este invernadero surgió por casualidad. </a:t>
            </a:r>
          </a:p>
          <a:p>
            <a:r>
              <a:rPr lang="es-ES" sz="2000" dirty="0"/>
              <a:t>Un jardinero aprovechó una cantera que ya no se usaba para albergar especies de plantas de diversas partes del mundo. Estas plantas estarían ubicadas en la "Avenida da </a:t>
            </a:r>
            <a:r>
              <a:rPr lang="es-ES" sz="2000" dirty="0" err="1"/>
              <a:t>Liberdade</a:t>
            </a:r>
            <a:r>
              <a:rPr lang="es-ES" sz="2000" dirty="0"/>
              <a:t>", sin embargo, como resultado de la Primera Guerra Mundial, todo el proyecto fue pospuesto. Las plantas ya estaban allí y lo natural se hizo cargo, comenzaron a crecer y dar una nueva vida a una simple cantera de basalto.</a:t>
            </a:r>
          </a:p>
          <a:p>
            <a:r>
              <a:rPr lang="es-ES" sz="2000" dirty="0"/>
              <a:t>.</a:t>
            </a:r>
          </a:p>
        </p:txBody>
      </p:sp>
    </p:spTree>
    <p:extLst>
      <p:ext uri="{BB962C8B-B14F-4D97-AF65-F5344CB8AC3E}">
        <p14:creationId xmlns:p14="http://schemas.microsoft.com/office/powerpoint/2010/main" val="21089515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contenido 4">
            <a:extLst>
              <a:ext uri="{FF2B5EF4-FFF2-40B4-BE49-F238E27FC236}">
                <a16:creationId xmlns:a16="http://schemas.microsoft.com/office/drawing/2014/main" id="{FC39EF66-7C1A-4F1B-AC27-762A6DCB8622}"/>
              </a:ext>
            </a:extLst>
          </p:cNvPr>
          <p:cNvSpPr>
            <a:spLocks noGrp="1"/>
          </p:cNvSpPr>
          <p:nvPr>
            <p:ph idx="1"/>
          </p:nvPr>
        </p:nvSpPr>
        <p:spPr>
          <a:xfrm>
            <a:off x="677334" y="714375"/>
            <a:ext cx="8596668" cy="5326987"/>
          </a:xfrm>
        </p:spPr>
        <p:txBody>
          <a:bodyPr/>
          <a:lstStyle/>
          <a:p>
            <a:r>
              <a:rPr lang="es-ES" dirty="0"/>
              <a:t>La Estufa Fría (Estufa Fría / Invernadero) se completó en 1975 cuando se agregó la Estufa "</a:t>
            </a:r>
            <a:r>
              <a:rPr lang="es-ES" dirty="0" err="1"/>
              <a:t>Quente</a:t>
            </a:r>
            <a:r>
              <a:rPr lang="es-ES" dirty="0"/>
              <a:t>" (Estufa Caliente / Invernadero) y la Estufa "Doce" (Estufa Dulce / Invernadero) llenándolas de plantas ecuatoriales, tropicales y cactáceas.</a:t>
            </a:r>
          </a:p>
          <a:p>
            <a:r>
              <a:rPr lang="es-ES" dirty="0"/>
              <a:t>Aquí, entre las más de 300 especies, encontraremos el helecho, símbolo del invernadero, cuya hoja nace enrollada y si la punta está dañada, no vuelve a crecer; la </a:t>
            </a:r>
            <a:r>
              <a:rPr lang="es-ES" dirty="0" err="1"/>
              <a:t>Brunfelsia</a:t>
            </a:r>
            <a:r>
              <a:rPr lang="es-ES" dirty="0"/>
              <a:t> que da una flor que nace morada, se vuelve azul y muere blanca; cinco especies de fucsias; la planta de mango; diferentes tipos de bananos; caña de azúcar e incluso la planta de tabaco .</a:t>
            </a:r>
          </a:p>
          <a:p>
            <a:r>
              <a:rPr lang="es-ES" dirty="0"/>
              <a:t>Cerca de las estufas hay un lago con grandes carpas y un parque infantil, con forma de galeón.</a:t>
            </a:r>
          </a:p>
          <a:p>
            <a:r>
              <a:rPr lang="es-ES" dirty="0"/>
              <a:t>Aquellos que disfrutan de jardines y espacios verdes no pueden perderse las estufas frías de Lisboa. El jardín, ubicado en el Parque Eduardo VII, tiene aproximadamente 1,5 hectáreas y está dividido en 3 áreas. El más grande y famosa, es la que nombra el espacio en su conjunto es la estufa </a:t>
            </a:r>
            <a:r>
              <a:rPr lang="es-ES" dirty="0" err="1"/>
              <a:t>fria</a:t>
            </a:r>
            <a:r>
              <a:rPr lang="es-ES" dirty="0"/>
              <a:t>. El nombre se debe a que este lugar se ha pensado como una zona para albergar varias plantas sin utilizar ningún sistema de calefacción.</a:t>
            </a:r>
          </a:p>
          <a:p>
            <a:endParaRPr lang="es-ES" dirty="0"/>
          </a:p>
        </p:txBody>
      </p:sp>
    </p:spTree>
    <p:extLst>
      <p:ext uri="{BB962C8B-B14F-4D97-AF65-F5344CB8AC3E}">
        <p14:creationId xmlns:p14="http://schemas.microsoft.com/office/powerpoint/2010/main" val="37800806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E2124F9F-137B-4B16-994A-107387AB081E}"/>
              </a:ext>
            </a:extLst>
          </p:cNvPr>
          <p:cNvSpPr>
            <a:spLocks noGrp="1"/>
          </p:cNvSpPr>
          <p:nvPr>
            <p:ph idx="1"/>
          </p:nvPr>
        </p:nvSpPr>
        <p:spPr>
          <a:xfrm>
            <a:off x="677334" y="904875"/>
            <a:ext cx="8596668" cy="5136487"/>
          </a:xfrm>
        </p:spPr>
        <p:txBody>
          <a:bodyPr>
            <a:noAutofit/>
          </a:bodyPr>
          <a:lstStyle/>
          <a:p>
            <a:r>
              <a:rPr lang="es-ES" sz="2000" dirty="0"/>
              <a:t>La temperatura es controlada naturalmente por un techo de  tablillas de madera que cubre todo el lugar. Hay especies de diferentes partes del mundo, pero lo que llama la atención al menos para aquellos que no están en el campo de la botánica es el resultado final. Hay plantas, árboles, cascadas, lagos e incluso esculturas que forman una combinación increíble.</a:t>
            </a:r>
          </a:p>
          <a:p>
            <a:r>
              <a:rPr lang="es-ES" sz="2000" dirty="0"/>
              <a:t>Más allá de esta sala también está el invernadero caliente, que alberga especies de climas más tropicales. El techo de vidrio calienta la temperatura interna, lo que hace que estas plantas favorezcan el crecimiento.</a:t>
            </a:r>
          </a:p>
          <a:p>
            <a:r>
              <a:rPr lang="es-ES" sz="2000" dirty="0"/>
              <a:t> Finalmente, también está el Sweet </a:t>
            </a:r>
            <a:r>
              <a:rPr lang="es-ES" sz="2000" dirty="0" err="1"/>
              <a:t>Greenhouse</a:t>
            </a:r>
            <a:r>
              <a:rPr lang="es-ES" sz="2000" dirty="0"/>
              <a:t>, que es el más pequeño de todos. Con aproximadamente 400m2 este espacio alberga las plantas de cactus.</a:t>
            </a:r>
          </a:p>
          <a:p>
            <a:r>
              <a:rPr lang="es-ES" sz="2000" dirty="0"/>
              <a:t>Estas tres divisiones componen el área de visitas, pero además, a la entrada del invernadero hay un lago muy hermoso. Es el recorrido típico que un turista puede hacer en aproximadamente una hora, pero también es el lugar perfecto para pasar una tarde disfrutando del verde y las instalaciones para </a:t>
            </a:r>
            <a:r>
              <a:rPr lang="es-ES" sz="2000" dirty="0" err="1"/>
              <a:t>escap</a:t>
            </a:r>
            <a:r>
              <a:rPr lang="es-ES" sz="2000" dirty="0"/>
              <a:t> ar del bullicio de la ciudad. También hay algunos bancos para que los visitantes puedan disfrutar del espacio con mayor comodidad.</a:t>
            </a:r>
          </a:p>
        </p:txBody>
      </p:sp>
    </p:spTree>
    <p:extLst>
      <p:ext uri="{BB962C8B-B14F-4D97-AF65-F5344CB8AC3E}">
        <p14:creationId xmlns:p14="http://schemas.microsoft.com/office/powerpoint/2010/main" val="29619822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D4697EE2-9F7D-4027-853F-A85FCFE29927}"/>
              </a:ext>
            </a:extLst>
          </p:cNvPr>
          <p:cNvSpPr>
            <a:spLocks noGrp="1"/>
          </p:cNvSpPr>
          <p:nvPr>
            <p:ph idx="1"/>
          </p:nvPr>
        </p:nvSpPr>
        <p:spPr>
          <a:xfrm>
            <a:off x="677334" y="657225"/>
            <a:ext cx="8596668" cy="5384137"/>
          </a:xfrm>
        </p:spPr>
        <p:txBody>
          <a:bodyPr/>
          <a:lstStyle/>
          <a:p>
            <a:r>
              <a:rPr lang="es-ES" dirty="0"/>
              <a:t>Estas tres divisiones componen el área de visitas, pero </a:t>
            </a:r>
            <a:r>
              <a:rPr lang="es-ES" dirty="0" err="1"/>
              <a:t>además,cerca</a:t>
            </a:r>
            <a:r>
              <a:rPr lang="es-ES" dirty="0"/>
              <a:t> de las estufas hay un lago con grandes carpas y un parque infantil, con forma de galeón.</a:t>
            </a:r>
          </a:p>
          <a:p>
            <a:r>
              <a:rPr lang="es-ES" dirty="0"/>
              <a:t> Es el recorrido típico que un turista puede hacer en aproximadamente una hora, pero también es el lugar perfecto para pasar una tarde disfrutando del verde y las instalaciones para escapar del bullicio de la ciudad. </a:t>
            </a:r>
          </a:p>
        </p:txBody>
      </p:sp>
    </p:spTree>
    <p:extLst>
      <p:ext uri="{BB962C8B-B14F-4D97-AF65-F5344CB8AC3E}">
        <p14:creationId xmlns:p14="http://schemas.microsoft.com/office/powerpoint/2010/main" val="30861857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2 Título"/>
          <p:cNvSpPr>
            <a:spLocks noGrp="1"/>
          </p:cNvSpPr>
          <p:nvPr>
            <p:ph type="title"/>
          </p:nvPr>
        </p:nvSpPr>
        <p:spPr>
          <a:xfrm>
            <a:off x="1901629" y="609600"/>
            <a:ext cx="6352248" cy="1320800"/>
          </a:xfrm>
        </p:spPr>
        <p:txBody>
          <a:bodyPr/>
          <a:lstStyle/>
          <a:p>
            <a:pPr eaLnBrk="1" hangingPunct="1"/>
            <a:r>
              <a:rPr lang="es-ES" altLang="es-ES" dirty="0"/>
              <a:t>Breve descripción de las Estufas Frias de Lisboa</a:t>
            </a:r>
          </a:p>
        </p:txBody>
      </p:sp>
      <p:sp>
        <p:nvSpPr>
          <p:cNvPr id="100355" name="3 Marcador de contenido"/>
          <p:cNvSpPr>
            <a:spLocks noGrp="1"/>
          </p:cNvSpPr>
          <p:nvPr>
            <p:ph idx="1"/>
          </p:nvPr>
        </p:nvSpPr>
        <p:spPr>
          <a:xfrm>
            <a:off x="849664" y="2160589"/>
            <a:ext cx="8424337" cy="3880773"/>
          </a:xfrm>
        </p:spPr>
        <p:txBody>
          <a:bodyPr/>
          <a:lstStyle/>
          <a:p>
            <a:pPr eaLnBrk="1" hangingPunct="1"/>
            <a:r>
              <a:rPr lang="es-ES" altLang="es-ES" dirty="0"/>
              <a:t>La </a:t>
            </a:r>
            <a:r>
              <a:rPr lang="es-ES" altLang="es-ES" b="1" dirty="0"/>
              <a:t>Estufa Fría</a:t>
            </a:r>
            <a:r>
              <a:rPr lang="es-ES" altLang="es-ES" dirty="0"/>
              <a:t> son un complejo de invernaderos y umbráculo de 1,5 hectáreas de extensión que se encuentra en el Parque Eduardo VII de Lisboa.</a:t>
            </a:r>
          </a:p>
          <a:p>
            <a:pPr eaLnBrk="1" hangingPunct="1"/>
            <a:r>
              <a:rPr lang="es-ES" altLang="es-ES" dirty="0"/>
              <a:t>La Estufa Fría está en el mismo centro de Lisboa, dentro del Parque Eduardo VII. </a:t>
            </a:r>
          </a:p>
          <a:p>
            <a:pPr eaLnBrk="1" hangingPunct="1"/>
            <a:r>
              <a:rPr lang="es-ES" altLang="es-ES" dirty="0"/>
              <a:t>Junto a la plaza del Marqués de Pombal, eje de la ciudad, las Estufas son una continuación de la Avenida de la Libertad.</a:t>
            </a:r>
          </a:p>
          <a:p>
            <a:pPr eaLnBrk="1" hangingPunct="1"/>
            <a:r>
              <a:rPr lang="es-ES" altLang="es-ES" dirty="0"/>
              <a:t>En el emplazamiento de la Estufa Fría existía en el siglo XIX una cantera de basalto, que acabó cerrando por culpa de una vena de agua que dificultaba los trabajos.</a:t>
            </a:r>
          </a:p>
        </p:txBody>
      </p:sp>
    </p:spTree>
    <p:extLst>
      <p:ext uri="{BB962C8B-B14F-4D97-AF65-F5344CB8AC3E}">
        <p14:creationId xmlns:p14="http://schemas.microsoft.com/office/powerpoint/2010/main" val="17640673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2 Marcador de contenido"/>
          <p:cNvSpPr>
            <a:spLocks noGrp="1"/>
          </p:cNvSpPr>
          <p:nvPr>
            <p:ph idx="1"/>
          </p:nvPr>
        </p:nvSpPr>
        <p:spPr>
          <a:xfrm>
            <a:off x="1003413" y="1052514"/>
            <a:ext cx="7756884" cy="5400675"/>
          </a:xfrm>
        </p:spPr>
        <p:txBody>
          <a:bodyPr>
            <a:normAutofit fontScale="62500" lnSpcReduction="20000"/>
          </a:bodyPr>
          <a:lstStyle/>
          <a:p>
            <a:pPr eaLnBrk="1" hangingPunct="1"/>
            <a:r>
              <a:rPr lang="es-ES" altLang="es-ES" sz="2900" dirty="0"/>
              <a:t>La cueva de la cantera la aprovechó un jardinero para recoger especies vegetales de todo el mundo. </a:t>
            </a:r>
          </a:p>
          <a:p>
            <a:pPr eaLnBrk="1" hangingPunct="1"/>
            <a:r>
              <a:rPr lang="es-ES" altLang="es-ES" sz="2900" dirty="0"/>
              <a:t>Tenían la intención de repoblar con ellas la Avenida de la Libertad, la llegada de la Primera Guerra Mundial aplaza estos planes.</a:t>
            </a:r>
          </a:p>
          <a:p>
            <a:pPr eaLnBrk="1" hangingPunct="1"/>
            <a:r>
              <a:rPr lang="es-ES" altLang="es-ES" sz="2900" dirty="0"/>
              <a:t>Las plantas siguen creciendo allí, hasta que en 1926, el arquitecto y pintor Raul Carapinha se encuentra con este espacio verde y proyecta la Estufa, concluida en 1930 e inaugurada en 1933.</a:t>
            </a:r>
          </a:p>
          <a:p>
            <a:pPr eaLnBrk="1" hangingPunct="1"/>
            <a:r>
              <a:rPr lang="es-ES" altLang="es-ES" sz="2900" dirty="0"/>
              <a:t>En los años 40, se modificó el Parque Eduardo VII hasta darle su aspecto actual.</a:t>
            </a:r>
          </a:p>
          <a:p>
            <a:r>
              <a:rPr lang="es-ES" altLang="es-ES" sz="2900" dirty="0"/>
              <a:t>La Estufa también fue afectada. La entrada se remodeló construyendo un lago y una gran sala, bajo la alameda del parque, local utilizado durante años como teatro y donde aún se desarrollan actos culturales.</a:t>
            </a:r>
          </a:p>
          <a:p>
            <a:r>
              <a:rPr lang="es-ES" altLang="es-ES" sz="2900" dirty="0"/>
              <a:t>En 1975 se inauguraron la Estufa Caliente y la Estufa Dulce, obra del ingeniero Pulido García, y destinadas a la exhibición de plantas tropicales y plantas crasas respectivamente.</a:t>
            </a:r>
          </a:p>
          <a:p>
            <a:pPr eaLnBrk="1" hangingPunct="1"/>
            <a:endParaRPr lang="es-ES" altLang="es-ES" dirty="0"/>
          </a:p>
          <a:p>
            <a:pPr eaLnBrk="1" hangingPunct="1"/>
            <a:r>
              <a:rPr lang="es-ES" altLang="es-ES" dirty="0"/>
              <a:t> </a:t>
            </a:r>
          </a:p>
        </p:txBody>
      </p:sp>
    </p:spTree>
    <p:extLst>
      <p:ext uri="{BB962C8B-B14F-4D97-AF65-F5344CB8AC3E}">
        <p14:creationId xmlns:p14="http://schemas.microsoft.com/office/powerpoint/2010/main" val="32783000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2 Marcador de contenido"/>
          <p:cNvSpPr>
            <a:spLocks noGrp="1"/>
          </p:cNvSpPr>
          <p:nvPr>
            <p:ph idx="1"/>
          </p:nvPr>
        </p:nvSpPr>
        <p:spPr>
          <a:xfrm>
            <a:off x="784927" y="768743"/>
            <a:ext cx="7831353" cy="5251058"/>
          </a:xfrm>
        </p:spPr>
        <p:txBody>
          <a:bodyPr/>
          <a:lstStyle/>
          <a:p>
            <a:r>
              <a:rPr lang="es-ES" altLang="es-ES" dirty="0"/>
              <a:t>Aunque estos invernaderos quien los dirige no los consideran como jardín botánico, sin embargo albergan una nutrida representación de especies vegetales de climas cálidos y tropicales.</a:t>
            </a:r>
          </a:p>
          <a:p>
            <a:r>
              <a:rPr lang="es-ES" altLang="es-ES" dirty="0"/>
              <a:t>Las plantas se exhiben en tres espacios,</a:t>
            </a:r>
          </a:p>
          <a:p>
            <a:r>
              <a:rPr lang="es-ES" altLang="es-ES" dirty="0"/>
              <a:t>« Estufa Fría » Estufa Fría, propiamente dicha, ocupa 8.100 m².</a:t>
            </a:r>
          </a:p>
          <a:p>
            <a:r>
              <a:rPr lang="es-ES" altLang="es-ES" dirty="0"/>
              <a:t> En un principio destinada a refugio de plantas el nombre de estufa fría resulta del hecho de no usar ningún sistema de climatización, sino un entramado de madera fijo .  </a:t>
            </a:r>
          </a:p>
          <a:p>
            <a:r>
              <a:rPr lang="es-ES" altLang="es-ES" dirty="0"/>
              <a:t>Las rejillas de tablillas de madera del techo tamizan la luz y protegen de las temperaturas frías de invierno y del excesivo calor en el verano, proporcionando una temperatura adecuada para el cultivo de especies de diferentes regiones: China, Corea, Australia, Perú, México, Brasil, Antillas, Península de Corea.</a:t>
            </a:r>
          </a:p>
          <a:p>
            <a:endParaRPr lang="es-ES" altLang="es-ES" dirty="0"/>
          </a:p>
          <a:p>
            <a:endParaRPr lang="es-ES" altLang="es-ES" dirty="0"/>
          </a:p>
          <a:p>
            <a:endParaRPr lang="es-ES" altLang="es-ES" dirty="0"/>
          </a:p>
        </p:txBody>
      </p:sp>
    </p:spTree>
    <p:extLst>
      <p:ext uri="{BB962C8B-B14F-4D97-AF65-F5344CB8AC3E}">
        <p14:creationId xmlns:p14="http://schemas.microsoft.com/office/powerpoint/2010/main" val="20351855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2 Marcador de contenido"/>
          <p:cNvSpPr>
            <a:spLocks noGrp="1"/>
          </p:cNvSpPr>
          <p:nvPr>
            <p:ph idx="1"/>
          </p:nvPr>
        </p:nvSpPr>
        <p:spPr>
          <a:xfrm>
            <a:off x="801112" y="476250"/>
            <a:ext cx="7815168" cy="5543550"/>
          </a:xfrm>
        </p:spPr>
        <p:txBody>
          <a:bodyPr>
            <a:normAutofit lnSpcReduction="10000"/>
          </a:bodyPr>
          <a:lstStyle/>
          <a:p>
            <a:pPr eaLnBrk="1" hangingPunct="1"/>
            <a:r>
              <a:rPr lang="es-ES" altLang="es-ES" dirty="0"/>
              <a:t>Son de referencia obligada los helechos arborescentes de Tasmania (</a:t>
            </a:r>
            <a:r>
              <a:rPr lang="es-ES" altLang="es-ES" i="1" dirty="0"/>
              <a:t>Dicksonia antarctica</a:t>
            </a:r>
            <a:r>
              <a:rPr lang="es-ES" altLang="es-ES" dirty="0"/>
              <a:t>), las azaleas (</a:t>
            </a:r>
            <a:r>
              <a:rPr lang="es-ES" altLang="es-ES" i="1" dirty="0"/>
              <a:t>Rhododendron</a:t>
            </a:r>
            <a:r>
              <a:rPr lang="es-ES" altLang="es-ES" dirty="0"/>
              <a:t> spp.)y las camelias (</a:t>
            </a:r>
            <a:r>
              <a:rPr lang="es-ES" altLang="es-ES" i="1" dirty="0"/>
              <a:t>Camellia japonica</a:t>
            </a:r>
            <a:r>
              <a:rPr lang="es-ES" altLang="es-ES" dirty="0"/>
              <a:t>). </a:t>
            </a:r>
          </a:p>
          <a:p>
            <a:pPr eaLnBrk="1" hangingPunct="1"/>
            <a:r>
              <a:rPr lang="es-ES" altLang="es-ES" dirty="0"/>
              <a:t>« </a:t>
            </a:r>
            <a:r>
              <a:rPr lang="es-ES" altLang="es-ES" i="1" dirty="0"/>
              <a:t>Estufa Quente</a:t>
            </a:r>
            <a:r>
              <a:rPr lang="es-ES" altLang="es-ES" dirty="0"/>
              <a:t> » (</a:t>
            </a:r>
            <a:r>
              <a:rPr lang="es-ES" altLang="es-ES" i="1" dirty="0"/>
              <a:t>Estufa Caliente</a:t>
            </a:r>
            <a:r>
              <a:rPr lang="es-ES" altLang="es-ES" dirty="0"/>
              <a:t>), en un área de 3.000 m², con cobertura de vidrio y por lo tanto una temperatura más elevada, denominándose estufas calientes conviven plantas tropicales, de las cuales destacan el cafeto (</a:t>
            </a:r>
            <a:r>
              <a:rPr lang="es-ES" altLang="es-ES" i="1" dirty="0"/>
              <a:t>Coffea arabica</a:t>
            </a:r>
            <a:r>
              <a:rPr lang="es-ES" altLang="es-ES" dirty="0"/>
              <a:t>), Mango (</a:t>
            </a:r>
            <a:r>
              <a:rPr lang="es-ES" altLang="es-ES" i="1" dirty="0"/>
              <a:t>Mangifera indica</a:t>
            </a:r>
            <a:r>
              <a:rPr lang="es-ES" altLang="es-ES" dirty="0"/>
              <a:t>), Plataneras (</a:t>
            </a:r>
            <a:r>
              <a:rPr lang="es-ES" altLang="es-ES" i="1" dirty="0"/>
              <a:t>Musa</a:t>
            </a:r>
            <a:r>
              <a:rPr lang="es-ES" altLang="es-ES" dirty="0"/>
              <a:t> spp.).</a:t>
            </a:r>
          </a:p>
          <a:p>
            <a:r>
              <a:rPr lang="es-ES" altLang="es-ES" dirty="0"/>
              <a:t>Estufa Doce » (Estufa Dulce), la más pequeña de todas con apenas 400 m², es el hogar de las cactáceas. </a:t>
            </a:r>
          </a:p>
          <a:p>
            <a:r>
              <a:rPr lang="es-ES" altLang="es-ES" dirty="0"/>
              <a:t>Plantas crasas, así llamadas por sus hojas gruesas y de consistencia gelatinosa. </a:t>
            </a:r>
          </a:p>
          <a:p>
            <a:r>
              <a:rPr lang="es-ES" altLang="es-ES" dirty="0"/>
              <a:t>Aquí podemos encontrar sus miembros más conocidos, los cactus, Asiento de suegra (Echinocactus grusonii), Cleistocactus straussii, Aloe vera . . .</a:t>
            </a:r>
          </a:p>
          <a:p>
            <a:r>
              <a:rPr lang="es-ES" altLang="es-ES" dirty="0"/>
              <a:t>Son de destacar la cantidad de piedras que se encuentran en la Estufa formando parte de las rocallas, escalinatas, cascadas y estanques, originarias de la cantera de basalto que aquí existía anteriormente.</a:t>
            </a:r>
          </a:p>
          <a:p>
            <a:pPr eaLnBrk="1" hangingPunct="1"/>
            <a:endParaRPr lang="es-ES" altLang="es-ES" dirty="0"/>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10096036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Estufas Fraias de Lisboa.-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3968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Estufas Frias de Lisbo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22235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Estufas Frias de Lisboa.-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12169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Estufas Frias.-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98018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Estufas Frias de Lisboa.-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09937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Estufas Frias.-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03332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Estufas Frias de Lisboa.-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61627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Estufas Frias de Lisboa.-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39759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Estufas Frias.-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2588" y="0"/>
            <a:ext cx="922091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66668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Estufas Frias de Lisboa.-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16950" y="0"/>
            <a:ext cx="96510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70290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Estufa Fria.-Lisbo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32396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Estufas Frias.-2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35068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Estufa Fria.-Lisbo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85316" y="0"/>
            <a:ext cx="9582684"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63081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Estufa Fria.-Lisbo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7573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Estufas Frias.-1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80078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Estufas Frias.-7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47462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descr="Estufas Fria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73132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Portugal.-Estufas Frias.-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50078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descr="Lisboa.-Estufas Frias.-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29090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1 Imagen" descr="Estufas Frias.-Lisboa.-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22065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1 Imagen" descr="Lisboa .-Estufas frias.-x.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95963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1 Imagen" descr="Estufas Frias.-Lisboa.-2.-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01775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1 Imagen" descr="Estufas Frias.-Lisboa.-3.-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61657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1 Imagen" descr="Portugal.-Estufas Fri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18703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1 Imagen" descr="Estufas Frias.-z.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38300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1 Imagen" descr="Estufas Frias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307689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1 Imagen" descr="Lisboa.-estufa_fri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46566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1 Imagen" descr="Lisboa.-Estufas Frias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24009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1 Imagen" descr="Lisboa .-Estufas Frias.-x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43887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1 Imagen" descr="Portugal.-Estufas  fri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183826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1 Imagen" descr="Portugal.-Estufas fria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84823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1 Imagen" descr="Portugal.-Estufas Fria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601407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1 Imagen" descr="Portugal.-Estufas Frias.-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329273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1 Imagen" descr="Portugal.-Estufas Frias.-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525667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2 Imagen" descr="Portugal.-Estufas Frias de Lisbo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007058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Imagen que contiene exterior, árbol, planta, hierba&#10;&#10;Descripción generada automáticamente">
            <a:extLst>
              <a:ext uri="{FF2B5EF4-FFF2-40B4-BE49-F238E27FC236}">
                <a16:creationId xmlns:a16="http://schemas.microsoft.com/office/drawing/2014/main" id="{0C03BB6E-1963-4633-B16D-FDC5B31A04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199293034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Imagen que contiene árbol, exterior, planta, conífera&#10;&#10;Descripción generada automáticamente">
            <a:extLst>
              <a:ext uri="{FF2B5EF4-FFF2-40B4-BE49-F238E27FC236}">
                <a16:creationId xmlns:a16="http://schemas.microsoft.com/office/drawing/2014/main" id="{4A561AC7-CC4D-4C86-97B9-1A38A674A5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228602390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Imagen 2" descr="Imagen que contiene exterior, árbol, planta, suelo&#10;&#10;Descripción generada automáticamente">
            <a:extLst>
              <a:ext uri="{FF2B5EF4-FFF2-40B4-BE49-F238E27FC236}">
                <a16:creationId xmlns:a16="http://schemas.microsoft.com/office/drawing/2014/main" id="{C91C0C61-09A5-4D27-9654-3A4C4EB8FB54}"/>
              </a:ext>
            </a:extLst>
          </p:cNvPr>
          <p:cNvPicPr>
            <a:picLocks noChangeAspect="1"/>
          </p:cNvPicPr>
          <p:nvPr/>
        </p:nvPicPr>
        <p:blipFill rotWithShape="1">
          <a:blip r:embed="rId3">
            <a:extLst>
              <a:ext uri="{28A0092B-C50C-407E-A947-70E740481C1C}">
                <a14:useLocalDpi xmlns:a14="http://schemas.microsoft.com/office/drawing/2010/main" val="0"/>
              </a:ext>
            </a:extLst>
          </a:blip>
          <a:srcRect t="29168" b="8505"/>
          <a:stretch/>
        </p:blipFill>
        <p:spPr>
          <a:xfrm>
            <a:off x="2162174" y="10"/>
            <a:ext cx="10029825" cy="6857990"/>
          </a:xfrm>
          <a:prstGeom prst="rect">
            <a:avLst/>
          </a:prstGeom>
        </p:spPr>
      </p:pic>
      <p:sp>
        <p:nvSpPr>
          <p:cNvPr id="8" name="Freeform: Shape 7">
            <a:extLst>
              <a:ext uri="{FF2B5EF4-FFF2-40B4-BE49-F238E27FC236}">
                <a16:creationId xmlns:a16="http://schemas.microsoft.com/office/drawing/2014/main" id="{85C2136B-77EC-41E9-BDB6-58A4AE1429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733800"/>
            <a:ext cx="762000" cy="3124200"/>
          </a:xfrm>
          <a:custGeom>
            <a:avLst/>
            <a:gdLst>
              <a:gd name="connsiteX0" fmla="*/ 0 w 762000"/>
              <a:gd name="connsiteY0" fmla="*/ 0 h 3124200"/>
              <a:gd name="connsiteX1" fmla="*/ 762000 w 762000"/>
              <a:gd name="connsiteY1" fmla="*/ 3124200 h 3124200"/>
              <a:gd name="connsiteX2" fmla="*/ 0 w 762000"/>
              <a:gd name="connsiteY2" fmla="*/ 3124200 h 3124200"/>
            </a:gdLst>
            <a:ahLst/>
            <a:cxnLst>
              <a:cxn ang="0">
                <a:pos x="connsiteX0" y="connsiteY0"/>
              </a:cxn>
              <a:cxn ang="0">
                <a:pos x="connsiteX1" y="connsiteY1"/>
              </a:cxn>
              <a:cxn ang="0">
                <a:pos x="connsiteX2" y="connsiteY2"/>
              </a:cxn>
            </a:cxnLst>
            <a:rect l="l" t="t" r="r" b="b"/>
            <a:pathLst>
              <a:path w="762000" h="3124200">
                <a:moveTo>
                  <a:pt x="0" y="0"/>
                </a:moveTo>
                <a:lnTo>
                  <a:pt x="762000" y="3124200"/>
                </a:lnTo>
                <a:lnTo>
                  <a:pt x="0" y="31242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cxnSp>
        <p:nvCxnSpPr>
          <p:cNvPr id="10" name="Straight Connector 9">
            <a:extLst>
              <a:ext uri="{FF2B5EF4-FFF2-40B4-BE49-F238E27FC236}">
                <a16:creationId xmlns:a16="http://schemas.microsoft.com/office/drawing/2014/main" id="{E55891F3-A5E2-4418-8950-25FA2B73120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9274002" y="4502552"/>
            <a:ext cx="2917998" cy="235544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FB1FCEB1-A7E1-417C-A7EF-AA30D5A0859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953500" y="-16625"/>
            <a:ext cx="2667482" cy="687462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Freeform: Shape 13">
            <a:extLst>
              <a:ext uri="{FF2B5EF4-FFF2-40B4-BE49-F238E27FC236}">
                <a16:creationId xmlns:a16="http://schemas.microsoft.com/office/drawing/2014/main" id="{7FBCF2A6-1F18-4B68-B5D2-5B763ED415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22923" y="-16625"/>
            <a:ext cx="1269077" cy="6874625"/>
          </a:xfrm>
          <a:custGeom>
            <a:avLst/>
            <a:gdLst>
              <a:gd name="connsiteX0" fmla="*/ 714894 w 1269077"/>
              <a:gd name="connsiteY0" fmla="*/ 0 h 6874625"/>
              <a:gd name="connsiteX1" fmla="*/ 1269077 w 1269077"/>
              <a:gd name="connsiteY1" fmla="*/ 16625 h 6874625"/>
              <a:gd name="connsiteX2" fmla="*/ 1269077 w 1269077"/>
              <a:gd name="connsiteY2" fmla="*/ 6874625 h 6874625"/>
              <a:gd name="connsiteX3" fmla="*/ 0 w 1269077"/>
              <a:gd name="connsiteY3" fmla="*/ 6874625 h 6874625"/>
            </a:gdLst>
            <a:ahLst/>
            <a:cxnLst>
              <a:cxn ang="0">
                <a:pos x="connsiteX0" y="connsiteY0"/>
              </a:cxn>
              <a:cxn ang="0">
                <a:pos x="connsiteX1" y="connsiteY1"/>
              </a:cxn>
              <a:cxn ang="0">
                <a:pos x="connsiteX2" y="connsiteY2"/>
              </a:cxn>
              <a:cxn ang="0">
                <a:pos x="connsiteX3" y="connsiteY3"/>
              </a:cxn>
            </a:cxnLst>
            <a:rect l="l" t="t" r="r" b="b"/>
            <a:pathLst>
              <a:path w="1269077" h="6874625">
                <a:moveTo>
                  <a:pt x="714894" y="0"/>
                </a:moveTo>
                <a:lnTo>
                  <a:pt x="1269077" y="16625"/>
                </a:lnTo>
                <a:lnTo>
                  <a:pt x="1269077" y="6874625"/>
                </a:lnTo>
                <a:lnTo>
                  <a:pt x="0" y="6874625"/>
                </a:lnTo>
                <a:close/>
              </a:path>
            </a:pathLst>
          </a:custGeom>
          <a:solidFill>
            <a:schemeClr val="accent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FF3A27FB-A693-4A75-951E-0C77CD98F0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374" y="-16624"/>
            <a:ext cx="1983626" cy="6874625"/>
          </a:xfrm>
          <a:custGeom>
            <a:avLst/>
            <a:gdLst>
              <a:gd name="connsiteX0" fmla="*/ 0 w 1983626"/>
              <a:gd name="connsiteY0" fmla="*/ 0 h 6874625"/>
              <a:gd name="connsiteX1" fmla="*/ 1983626 w 1983626"/>
              <a:gd name="connsiteY1" fmla="*/ 0 h 6874625"/>
              <a:gd name="connsiteX2" fmla="*/ 1983626 w 1983626"/>
              <a:gd name="connsiteY2" fmla="*/ 6874625 h 6874625"/>
              <a:gd name="connsiteX3" fmla="*/ 1522181 w 1983626"/>
              <a:gd name="connsiteY3" fmla="*/ 6874625 h 6874625"/>
            </a:gdLst>
            <a:ahLst/>
            <a:cxnLst>
              <a:cxn ang="0">
                <a:pos x="connsiteX0" y="connsiteY0"/>
              </a:cxn>
              <a:cxn ang="0">
                <a:pos x="connsiteX1" y="connsiteY1"/>
              </a:cxn>
              <a:cxn ang="0">
                <a:pos x="connsiteX2" y="connsiteY2"/>
              </a:cxn>
              <a:cxn ang="0">
                <a:pos x="connsiteX3" y="connsiteY3"/>
              </a:cxn>
            </a:cxnLst>
            <a:rect l="l" t="t" r="r" b="b"/>
            <a:pathLst>
              <a:path w="1983626" h="6874625">
                <a:moveTo>
                  <a:pt x="0" y="0"/>
                </a:moveTo>
                <a:lnTo>
                  <a:pt x="1983626" y="0"/>
                </a:lnTo>
                <a:lnTo>
                  <a:pt x="1983626" y="6874625"/>
                </a:lnTo>
                <a:lnTo>
                  <a:pt x="1522181" y="6874625"/>
                </a:lnTo>
                <a:close/>
              </a:path>
            </a:pathLst>
          </a:custGeom>
          <a:solidFill>
            <a:schemeClr val="accent1">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24084430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Imagen 2" descr="Imagen que contiene planta, verde, exterior, árbol&#10;&#10;Descripción generada automáticamente">
            <a:extLst>
              <a:ext uri="{FF2B5EF4-FFF2-40B4-BE49-F238E27FC236}">
                <a16:creationId xmlns:a16="http://schemas.microsoft.com/office/drawing/2014/main" id="{A40087D2-726E-43C5-8135-F7CA0758E75E}"/>
              </a:ext>
            </a:extLst>
          </p:cNvPr>
          <p:cNvPicPr>
            <a:picLocks noChangeAspect="1"/>
          </p:cNvPicPr>
          <p:nvPr/>
        </p:nvPicPr>
        <p:blipFill rotWithShape="1">
          <a:blip r:embed="rId3">
            <a:extLst>
              <a:ext uri="{28A0092B-C50C-407E-A947-70E740481C1C}">
                <a14:useLocalDpi xmlns:a14="http://schemas.microsoft.com/office/drawing/2010/main" val="0"/>
              </a:ext>
            </a:extLst>
          </a:blip>
          <a:srcRect t="28467" b="11852"/>
          <a:stretch/>
        </p:blipFill>
        <p:spPr>
          <a:xfrm>
            <a:off x="2324100" y="10"/>
            <a:ext cx="9867900" cy="6857990"/>
          </a:xfrm>
          <a:prstGeom prst="rect">
            <a:avLst/>
          </a:prstGeom>
        </p:spPr>
      </p:pic>
    </p:spTree>
    <p:extLst>
      <p:ext uri="{BB962C8B-B14F-4D97-AF65-F5344CB8AC3E}">
        <p14:creationId xmlns:p14="http://schemas.microsoft.com/office/powerpoint/2010/main" val="401958918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descr="Imagen que contiene planta, exterior, árbol, suelo&#10;&#10;Descripción generada automáticamente">
            <a:extLst>
              <a:ext uri="{FF2B5EF4-FFF2-40B4-BE49-F238E27FC236}">
                <a16:creationId xmlns:a16="http://schemas.microsoft.com/office/drawing/2014/main" id="{FF932A6D-4C99-4AB7-9CB8-BCA95C80ADA3}"/>
              </a:ext>
            </a:extLst>
          </p:cNvPr>
          <p:cNvPicPr>
            <a:picLocks noChangeAspect="1"/>
          </p:cNvPicPr>
          <p:nvPr/>
        </p:nvPicPr>
        <p:blipFill rotWithShape="1">
          <a:blip r:embed="rId3">
            <a:extLst>
              <a:ext uri="{28A0092B-C50C-407E-A947-70E740481C1C}">
                <a14:useLocalDpi xmlns:a14="http://schemas.microsoft.com/office/drawing/2010/main" val="0"/>
              </a:ext>
            </a:extLst>
          </a:blip>
          <a:srcRect t="27355" r="1" b="11929"/>
          <a:stretch/>
        </p:blipFill>
        <p:spPr>
          <a:xfrm>
            <a:off x="1552575" y="10"/>
            <a:ext cx="5817481" cy="6857990"/>
          </a:xfrm>
          <a:prstGeom prst="rect">
            <a:avLst/>
          </a:prstGeom>
        </p:spPr>
      </p:pic>
      <p:pic>
        <p:nvPicPr>
          <p:cNvPr id="7" name="Imagen 6" descr="Imagen que contiene árbol, exterior, planta&#10;&#10;Descripción generada automáticamente">
            <a:extLst>
              <a:ext uri="{FF2B5EF4-FFF2-40B4-BE49-F238E27FC236}">
                <a16:creationId xmlns:a16="http://schemas.microsoft.com/office/drawing/2014/main" id="{AFAE0014-1C85-45EB-8AD6-C73B4D85C747}"/>
              </a:ext>
            </a:extLst>
          </p:cNvPr>
          <p:cNvPicPr>
            <a:picLocks noChangeAspect="1"/>
          </p:cNvPicPr>
          <p:nvPr/>
        </p:nvPicPr>
        <p:blipFill rotWithShape="1">
          <a:blip r:embed="rId4">
            <a:extLst>
              <a:ext uri="{28A0092B-C50C-407E-A947-70E740481C1C}">
                <a14:useLocalDpi xmlns:a14="http://schemas.microsoft.com/office/drawing/2010/main" val="0"/>
              </a:ext>
            </a:extLst>
          </a:blip>
          <a:srcRect t="35845" r="1" b="15471"/>
          <a:stretch/>
        </p:blipFill>
        <p:spPr>
          <a:xfrm>
            <a:off x="7534656" y="1"/>
            <a:ext cx="4657344" cy="3346704"/>
          </a:xfrm>
          <a:prstGeom prst="rect">
            <a:avLst/>
          </a:prstGeom>
        </p:spPr>
      </p:pic>
      <p:pic>
        <p:nvPicPr>
          <p:cNvPr id="3" name="Imagen 2" descr="Imagen que contiene árbol, planta, verde, exterior&#10;&#10;Descripción generada automáticamente">
            <a:extLst>
              <a:ext uri="{FF2B5EF4-FFF2-40B4-BE49-F238E27FC236}">
                <a16:creationId xmlns:a16="http://schemas.microsoft.com/office/drawing/2014/main" id="{EAE4D054-8F64-40B2-9187-0CF97E7305E2}"/>
              </a:ext>
            </a:extLst>
          </p:cNvPr>
          <p:cNvPicPr>
            <a:picLocks noChangeAspect="1"/>
          </p:cNvPicPr>
          <p:nvPr/>
        </p:nvPicPr>
        <p:blipFill rotWithShape="1">
          <a:blip r:embed="rId5">
            <a:extLst>
              <a:ext uri="{28A0092B-C50C-407E-A947-70E740481C1C}">
                <a14:useLocalDpi xmlns:a14="http://schemas.microsoft.com/office/drawing/2010/main" val="0"/>
              </a:ext>
            </a:extLst>
          </a:blip>
          <a:srcRect t="29831" r="-1" b="23281"/>
          <a:stretch/>
        </p:blipFill>
        <p:spPr>
          <a:xfrm>
            <a:off x="7534654" y="3511296"/>
            <a:ext cx="4657346" cy="3346704"/>
          </a:xfrm>
          <a:prstGeom prst="rect">
            <a:avLst/>
          </a:prstGeom>
        </p:spPr>
      </p:pic>
    </p:spTree>
    <p:extLst>
      <p:ext uri="{BB962C8B-B14F-4D97-AF65-F5344CB8AC3E}">
        <p14:creationId xmlns:p14="http://schemas.microsoft.com/office/powerpoint/2010/main" val="249284571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Imagen 2" descr="Imagen que contiene árbol, exterior, hierba, planta&#10;&#10;Descripción generada automáticamente">
            <a:extLst>
              <a:ext uri="{FF2B5EF4-FFF2-40B4-BE49-F238E27FC236}">
                <a16:creationId xmlns:a16="http://schemas.microsoft.com/office/drawing/2014/main" id="{4C878A74-42A5-447F-88AB-45AC28F83FD7}"/>
              </a:ext>
            </a:extLst>
          </p:cNvPr>
          <p:cNvPicPr>
            <a:picLocks noChangeAspect="1"/>
          </p:cNvPicPr>
          <p:nvPr/>
        </p:nvPicPr>
        <p:blipFill rotWithShape="1">
          <a:blip r:embed="rId3">
            <a:extLst>
              <a:ext uri="{28A0092B-C50C-407E-A947-70E740481C1C}">
                <a14:useLocalDpi xmlns:a14="http://schemas.microsoft.com/office/drawing/2010/main" val="0"/>
              </a:ext>
            </a:extLst>
          </a:blip>
          <a:srcRect t="22904" b="18195"/>
          <a:stretch/>
        </p:blipFill>
        <p:spPr>
          <a:xfrm>
            <a:off x="1609724" y="10"/>
            <a:ext cx="10582255" cy="6857990"/>
          </a:xfrm>
          <a:prstGeom prst="rect">
            <a:avLst/>
          </a:prstGeom>
        </p:spPr>
      </p:pic>
    </p:spTree>
    <p:extLst>
      <p:ext uri="{BB962C8B-B14F-4D97-AF65-F5344CB8AC3E}">
        <p14:creationId xmlns:p14="http://schemas.microsoft.com/office/powerpoint/2010/main" val="311233668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Imagen 2" descr="Imagen que contiene edificio, flor, planta, rock&#10;&#10;Descripción generada automáticamente">
            <a:extLst>
              <a:ext uri="{FF2B5EF4-FFF2-40B4-BE49-F238E27FC236}">
                <a16:creationId xmlns:a16="http://schemas.microsoft.com/office/drawing/2014/main" id="{7B92F4D5-5C04-4945-B538-7BF32B6E360D}"/>
              </a:ext>
            </a:extLst>
          </p:cNvPr>
          <p:cNvPicPr>
            <a:picLocks noChangeAspect="1"/>
          </p:cNvPicPr>
          <p:nvPr/>
        </p:nvPicPr>
        <p:blipFill rotWithShape="1">
          <a:blip r:embed="rId3">
            <a:extLst>
              <a:ext uri="{28A0092B-C50C-407E-A947-70E740481C1C}">
                <a14:useLocalDpi xmlns:a14="http://schemas.microsoft.com/office/drawing/2010/main" val="0"/>
              </a:ext>
            </a:extLst>
          </a:blip>
          <a:srcRect t="3684" b="11730"/>
          <a:stretch/>
        </p:blipFill>
        <p:spPr>
          <a:xfrm>
            <a:off x="1524000" y="10"/>
            <a:ext cx="10668000" cy="6857990"/>
          </a:xfrm>
          <a:prstGeom prst="rect">
            <a:avLst/>
          </a:prstGeom>
        </p:spPr>
      </p:pic>
    </p:spTree>
    <p:extLst>
      <p:ext uri="{BB962C8B-B14F-4D97-AF65-F5344CB8AC3E}">
        <p14:creationId xmlns:p14="http://schemas.microsoft.com/office/powerpoint/2010/main" val="41652374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Imagen 2" descr="Imagen que contiene exterior, árbol, edificio, valla&#10;&#10;Descripción generada automáticamente">
            <a:extLst>
              <a:ext uri="{FF2B5EF4-FFF2-40B4-BE49-F238E27FC236}">
                <a16:creationId xmlns:a16="http://schemas.microsoft.com/office/drawing/2014/main" id="{37E05720-8B0B-4224-8596-070A1D5411B7}"/>
              </a:ext>
            </a:extLst>
          </p:cNvPr>
          <p:cNvPicPr>
            <a:picLocks noChangeAspect="1"/>
          </p:cNvPicPr>
          <p:nvPr/>
        </p:nvPicPr>
        <p:blipFill rotWithShape="1">
          <a:blip r:embed="rId3">
            <a:extLst>
              <a:ext uri="{28A0092B-C50C-407E-A947-70E740481C1C}">
                <a14:useLocalDpi xmlns:a14="http://schemas.microsoft.com/office/drawing/2010/main" val="0"/>
              </a:ext>
            </a:extLst>
          </a:blip>
          <a:srcRect t="15413"/>
          <a:stretch/>
        </p:blipFill>
        <p:spPr>
          <a:xfrm>
            <a:off x="1552574" y="10"/>
            <a:ext cx="10639425" cy="6857990"/>
          </a:xfrm>
          <a:prstGeom prst="rect">
            <a:avLst/>
          </a:prstGeom>
        </p:spPr>
      </p:pic>
    </p:spTree>
    <p:extLst>
      <p:ext uri="{BB962C8B-B14F-4D97-AF65-F5344CB8AC3E}">
        <p14:creationId xmlns:p14="http://schemas.microsoft.com/office/powerpoint/2010/main" val="404533552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Imagen 2" descr="Imagen que contiene exterior, suelo, árbol, planta&#10;&#10;Descripción generada automáticamente">
            <a:extLst>
              <a:ext uri="{FF2B5EF4-FFF2-40B4-BE49-F238E27FC236}">
                <a16:creationId xmlns:a16="http://schemas.microsoft.com/office/drawing/2014/main" id="{0EF1F2ED-3F36-46A8-89B3-E5F6C3CF8869}"/>
              </a:ext>
            </a:extLst>
          </p:cNvPr>
          <p:cNvPicPr>
            <a:picLocks noChangeAspect="1"/>
          </p:cNvPicPr>
          <p:nvPr/>
        </p:nvPicPr>
        <p:blipFill rotWithShape="1">
          <a:blip r:embed="rId3">
            <a:extLst>
              <a:ext uri="{28A0092B-C50C-407E-A947-70E740481C1C}">
                <a14:useLocalDpi xmlns:a14="http://schemas.microsoft.com/office/drawing/2010/main" val="0"/>
              </a:ext>
            </a:extLst>
          </a:blip>
          <a:srcRect t="306" b="15108"/>
          <a:stretch/>
        </p:blipFill>
        <p:spPr>
          <a:xfrm>
            <a:off x="1562100" y="10"/>
            <a:ext cx="10629900" cy="6857990"/>
          </a:xfrm>
          <a:prstGeom prst="rect">
            <a:avLst/>
          </a:prstGeom>
        </p:spPr>
      </p:pic>
    </p:spTree>
    <p:extLst>
      <p:ext uri="{BB962C8B-B14F-4D97-AF65-F5344CB8AC3E}">
        <p14:creationId xmlns:p14="http://schemas.microsoft.com/office/powerpoint/2010/main" val="397691177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Imagen 2" descr="Imagen que contiene árbol, exterior, planta&#10;&#10;Descripción generada automáticamente">
            <a:extLst>
              <a:ext uri="{FF2B5EF4-FFF2-40B4-BE49-F238E27FC236}">
                <a16:creationId xmlns:a16="http://schemas.microsoft.com/office/drawing/2014/main" id="{050D20CC-1979-4F6D-984E-5F38455F097E}"/>
              </a:ext>
            </a:extLst>
          </p:cNvPr>
          <p:cNvPicPr>
            <a:picLocks noChangeAspect="1"/>
          </p:cNvPicPr>
          <p:nvPr/>
        </p:nvPicPr>
        <p:blipFill rotWithShape="1">
          <a:blip r:embed="rId3">
            <a:extLst>
              <a:ext uri="{28A0092B-C50C-407E-A947-70E740481C1C}">
                <a14:useLocalDpi xmlns:a14="http://schemas.microsoft.com/office/drawing/2010/main" val="0"/>
              </a:ext>
            </a:extLst>
          </a:blip>
          <a:srcRect b="15414"/>
          <a:stretch/>
        </p:blipFill>
        <p:spPr>
          <a:xfrm>
            <a:off x="1695450" y="10"/>
            <a:ext cx="10496550" cy="6857990"/>
          </a:xfrm>
          <a:prstGeom prst="rect">
            <a:avLst/>
          </a:prstGeom>
        </p:spPr>
      </p:pic>
    </p:spTree>
    <p:extLst>
      <p:ext uri="{BB962C8B-B14F-4D97-AF65-F5344CB8AC3E}">
        <p14:creationId xmlns:p14="http://schemas.microsoft.com/office/powerpoint/2010/main" val="149153088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Imagen 2" descr="Imagen que contiene valla, exterior, oveja, edificio&#10;&#10;Descripción generada automáticamente">
            <a:extLst>
              <a:ext uri="{FF2B5EF4-FFF2-40B4-BE49-F238E27FC236}">
                <a16:creationId xmlns:a16="http://schemas.microsoft.com/office/drawing/2014/main" id="{512A021A-343B-4BAE-8911-856F3ADABF68}"/>
              </a:ext>
            </a:extLst>
          </p:cNvPr>
          <p:cNvPicPr>
            <a:picLocks noChangeAspect="1"/>
          </p:cNvPicPr>
          <p:nvPr/>
        </p:nvPicPr>
        <p:blipFill rotWithShape="1">
          <a:blip r:embed="rId3">
            <a:extLst>
              <a:ext uri="{28A0092B-C50C-407E-A947-70E740481C1C}">
                <a14:useLocalDpi xmlns:a14="http://schemas.microsoft.com/office/drawing/2010/main" val="0"/>
              </a:ext>
            </a:extLst>
          </a:blip>
          <a:srcRect t="14922" b="491"/>
          <a:stretch/>
        </p:blipFill>
        <p:spPr>
          <a:xfrm>
            <a:off x="1495424" y="10"/>
            <a:ext cx="10696575" cy="6857990"/>
          </a:xfrm>
          <a:prstGeom prst="rect">
            <a:avLst/>
          </a:prstGeom>
        </p:spPr>
      </p:pic>
    </p:spTree>
    <p:extLst>
      <p:ext uri="{BB962C8B-B14F-4D97-AF65-F5344CB8AC3E}">
        <p14:creationId xmlns:p14="http://schemas.microsoft.com/office/powerpoint/2010/main" val="164261622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Imagen 2" descr="Imagen que contiene tren&#10;&#10;Descripción generada automáticamente">
            <a:extLst>
              <a:ext uri="{FF2B5EF4-FFF2-40B4-BE49-F238E27FC236}">
                <a16:creationId xmlns:a16="http://schemas.microsoft.com/office/drawing/2014/main" id="{8B659F25-DE3B-4DA8-9900-D01C422F69DA}"/>
              </a:ext>
            </a:extLst>
          </p:cNvPr>
          <p:cNvPicPr>
            <a:picLocks noChangeAspect="1"/>
          </p:cNvPicPr>
          <p:nvPr/>
        </p:nvPicPr>
        <p:blipFill rotWithShape="1">
          <a:blip r:embed="rId3">
            <a:extLst>
              <a:ext uri="{28A0092B-C50C-407E-A947-70E740481C1C}">
                <a14:useLocalDpi xmlns:a14="http://schemas.microsoft.com/office/drawing/2010/main" val="0"/>
              </a:ext>
            </a:extLst>
          </a:blip>
          <a:srcRect t="13132" b="2282"/>
          <a:stretch/>
        </p:blipFill>
        <p:spPr>
          <a:xfrm>
            <a:off x="1469876" y="10"/>
            <a:ext cx="10722123" cy="6857990"/>
          </a:xfrm>
          <a:prstGeom prst="rect">
            <a:avLst/>
          </a:prstGeom>
        </p:spPr>
      </p:pic>
    </p:spTree>
    <p:extLst>
      <p:ext uri="{BB962C8B-B14F-4D97-AF65-F5344CB8AC3E}">
        <p14:creationId xmlns:p14="http://schemas.microsoft.com/office/powerpoint/2010/main" val="295719514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Imagen 2" descr="Imagen que contiene árbol, exterior, suelo, planta&#10;&#10;Descripción generada automáticamente">
            <a:extLst>
              <a:ext uri="{FF2B5EF4-FFF2-40B4-BE49-F238E27FC236}">
                <a16:creationId xmlns:a16="http://schemas.microsoft.com/office/drawing/2014/main" id="{9DBF6D7D-1510-4D9E-BE87-F2625A4FCD3F}"/>
              </a:ext>
            </a:extLst>
          </p:cNvPr>
          <p:cNvPicPr>
            <a:picLocks noChangeAspect="1"/>
          </p:cNvPicPr>
          <p:nvPr/>
        </p:nvPicPr>
        <p:blipFill rotWithShape="1">
          <a:blip r:embed="rId3">
            <a:extLst>
              <a:ext uri="{28A0092B-C50C-407E-A947-70E740481C1C}">
                <a14:useLocalDpi xmlns:a14="http://schemas.microsoft.com/office/drawing/2010/main" val="0"/>
              </a:ext>
            </a:extLst>
          </a:blip>
          <a:srcRect r="-1" b="25187"/>
          <a:stretch/>
        </p:blipFill>
        <p:spPr>
          <a:xfrm>
            <a:off x="1609725" y="10"/>
            <a:ext cx="5086350" cy="6857990"/>
          </a:xfrm>
          <a:prstGeom prst="rect">
            <a:avLst/>
          </a:prstGeom>
        </p:spPr>
      </p:pic>
      <p:pic>
        <p:nvPicPr>
          <p:cNvPr id="5" name="Imagen 4" descr="Imagen que contiene árbol, exterior, cielo, planta&#10;&#10;Descripción generada automáticamente">
            <a:extLst>
              <a:ext uri="{FF2B5EF4-FFF2-40B4-BE49-F238E27FC236}">
                <a16:creationId xmlns:a16="http://schemas.microsoft.com/office/drawing/2014/main" id="{17769CB2-6154-44B4-B3BB-4DAAAD72A2CC}"/>
              </a:ext>
            </a:extLst>
          </p:cNvPr>
          <p:cNvPicPr>
            <a:picLocks noChangeAspect="1"/>
          </p:cNvPicPr>
          <p:nvPr/>
        </p:nvPicPr>
        <p:blipFill rotWithShape="1">
          <a:blip r:embed="rId4">
            <a:extLst>
              <a:ext uri="{28A0092B-C50C-407E-A947-70E740481C1C}">
                <a14:useLocalDpi xmlns:a14="http://schemas.microsoft.com/office/drawing/2010/main" val="0"/>
              </a:ext>
            </a:extLst>
          </a:blip>
          <a:srcRect t="23938" r="-1" b="1248"/>
          <a:stretch/>
        </p:blipFill>
        <p:spPr>
          <a:xfrm>
            <a:off x="6095999" y="10"/>
            <a:ext cx="6095999" cy="6857990"/>
          </a:xfrm>
          <a:prstGeom prst="rect">
            <a:avLst/>
          </a:prstGeom>
        </p:spPr>
      </p:pic>
    </p:spTree>
    <p:extLst>
      <p:ext uri="{BB962C8B-B14F-4D97-AF65-F5344CB8AC3E}">
        <p14:creationId xmlns:p14="http://schemas.microsoft.com/office/powerpoint/2010/main" val="280696658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Imagen que contiene árbol, exterior, planta, conífera&#10;&#10;Descripción generada automáticamente">
            <a:extLst>
              <a:ext uri="{FF2B5EF4-FFF2-40B4-BE49-F238E27FC236}">
                <a16:creationId xmlns:a16="http://schemas.microsoft.com/office/drawing/2014/main" id="{26AE73E4-1917-4124-AB70-AF6A38BC0D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269161843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Imagen 2" descr="Imagen que contiene exterior, árbol, edificio, planta&#10;&#10;Descripción generada automáticamente">
            <a:extLst>
              <a:ext uri="{FF2B5EF4-FFF2-40B4-BE49-F238E27FC236}">
                <a16:creationId xmlns:a16="http://schemas.microsoft.com/office/drawing/2014/main" id="{4451E0D9-AA68-4547-8703-078DA686F7CC}"/>
              </a:ext>
            </a:extLst>
          </p:cNvPr>
          <p:cNvPicPr>
            <a:picLocks noChangeAspect="1"/>
          </p:cNvPicPr>
          <p:nvPr/>
        </p:nvPicPr>
        <p:blipFill rotWithShape="1">
          <a:blip r:embed="rId3">
            <a:extLst>
              <a:ext uri="{28A0092B-C50C-407E-A947-70E740481C1C}">
                <a14:useLocalDpi xmlns:a14="http://schemas.microsoft.com/office/drawing/2010/main" val="0"/>
              </a:ext>
            </a:extLst>
          </a:blip>
          <a:srcRect b="15414"/>
          <a:stretch/>
        </p:blipFill>
        <p:spPr>
          <a:xfrm>
            <a:off x="1485900" y="10"/>
            <a:ext cx="10706100" cy="6857990"/>
          </a:xfrm>
          <a:prstGeom prst="rect">
            <a:avLst/>
          </a:prstGeom>
        </p:spPr>
      </p:pic>
    </p:spTree>
    <p:extLst>
      <p:ext uri="{BB962C8B-B14F-4D97-AF65-F5344CB8AC3E}">
        <p14:creationId xmlns:p14="http://schemas.microsoft.com/office/powerpoint/2010/main" val="10459937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C2997EE-0889-44C3-AC0D-18F26AC9AA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agen 2" descr="Imagen que contiene árbol, exterior, suelo, edificio&#10;&#10;Descripción generada automáticamente">
            <a:extLst>
              <a:ext uri="{FF2B5EF4-FFF2-40B4-BE49-F238E27FC236}">
                <a16:creationId xmlns:a16="http://schemas.microsoft.com/office/drawing/2014/main" id="{BB25AECA-708C-414F-B0FB-A10EDB3ECFBC}"/>
              </a:ext>
            </a:extLst>
          </p:cNvPr>
          <p:cNvPicPr>
            <a:picLocks noChangeAspect="1"/>
          </p:cNvPicPr>
          <p:nvPr/>
        </p:nvPicPr>
        <p:blipFill rotWithShape="1">
          <a:blip r:embed="rId3">
            <a:extLst>
              <a:ext uri="{28A0092B-C50C-407E-A947-70E740481C1C}">
                <a14:useLocalDpi xmlns:a14="http://schemas.microsoft.com/office/drawing/2010/main" val="0"/>
              </a:ext>
            </a:extLst>
          </a:blip>
          <a:srcRect l="3521" r="7169" b="2"/>
          <a:stretch/>
        </p:blipFill>
        <p:spPr>
          <a:xfrm>
            <a:off x="1819274" y="10"/>
            <a:ext cx="7322453" cy="6857990"/>
          </a:xfrm>
          <a:custGeom>
            <a:avLst/>
            <a:gdLst>
              <a:gd name="connsiteX0" fmla="*/ 0 w 9141744"/>
              <a:gd name="connsiteY0" fmla="*/ 0 h 6863485"/>
              <a:gd name="connsiteX1" fmla="*/ 5963051 w 9141744"/>
              <a:gd name="connsiteY1" fmla="*/ 0 h 6863485"/>
              <a:gd name="connsiteX2" fmla="*/ 9141744 w 9141744"/>
              <a:gd name="connsiteY2" fmla="*/ 6863485 h 6863485"/>
              <a:gd name="connsiteX3" fmla="*/ 0 w 9141744"/>
              <a:gd name="connsiteY3" fmla="*/ 6863485 h 6863485"/>
              <a:gd name="connsiteX4" fmla="*/ 0 w 9141744"/>
              <a:gd name="connsiteY4" fmla="*/ 0 h 68634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1744" h="6863485">
                <a:moveTo>
                  <a:pt x="0" y="0"/>
                </a:moveTo>
                <a:lnTo>
                  <a:pt x="5963051" y="0"/>
                </a:lnTo>
                <a:lnTo>
                  <a:pt x="9141744" y="6863485"/>
                </a:lnTo>
                <a:lnTo>
                  <a:pt x="0" y="6863485"/>
                </a:lnTo>
                <a:lnTo>
                  <a:pt x="0" y="0"/>
                </a:lnTo>
                <a:close/>
              </a:path>
            </a:pathLst>
          </a:custGeom>
        </p:spPr>
      </p:pic>
      <p:pic>
        <p:nvPicPr>
          <p:cNvPr id="5" name="Imagen 4" descr="Imagen que contiene árbol, exterior, edificio, planta&#10;&#10;Descripción generada automáticamente">
            <a:extLst>
              <a:ext uri="{FF2B5EF4-FFF2-40B4-BE49-F238E27FC236}">
                <a16:creationId xmlns:a16="http://schemas.microsoft.com/office/drawing/2014/main" id="{7B678930-A7DA-45C6-B486-0CF1EDFCFBB3}"/>
              </a:ext>
            </a:extLst>
          </p:cNvPr>
          <p:cNvPicPr>
            <a:picLocks noChangeAspect="1"/>
          </p:cNvPicPr>
          <p:nvPr/>
        </p:nvPicPr>
        <p:blipFill rotWithShape="1">
          <a:blip r:embed="rId4">
            <a:extLst>
              <a:ext uri="{28A0092B-C50C-407E-A947-70E740481C1C}">
                <a14:useLocalDpi xmlns:a14="http://schemas.microsoft.com/office/drawing/2010/main" val="0"/>
              </a:ext>
            </a:extLst>
          </a:blip>
          <a:srcRect l="14085" r="15854" b="-1"/>
          <a:stretch/>
        </p:blipFill>
        <p:spPr>
          <a:xfrm>
            <a:off x="5790369" y="10"/>
            <a:ext cx="6401647" cy="6852984"/>
          </a:xfrm>
          <a:custGeom>
            <a:avLst/>
            <a:gdLst>
              <a:gd name="connsiteX0" fmla="*/ 354282 w 6401647"/>
              <a:gd name="connsiteY0" fmla="*/ 0 h 6852994"/>
              <a:gd name="connsiteX1" fmla="*/ 6401647 w 6401647"/>
              <a:gd name="connsiteY1" fmla="*/ 0 h 6852994"/>
              <a:gd name="connsiteX2" fmla="*/ 6401647 w 6401647"/>
              <a:gd name="connsiteY2" fmla="*/ 6852994 h 6852994"/>
              <a:gd name="connsiteX3" fmla="*/ 0 w 6401647"/>
              <a:gd name="connsiteY3" fmla="*/ 6852994 h 6852994"/>
              <a:gd name="connsiteX4" fmla="*/ 0 w 6401647"/>
              <a:gd name="connsiteY4" fmla="*/ 6852993 h 6852994"/>
              <a:gd name="connsiteX5" fmla="*/ 3528116 w 6401647"/>
              <a:gd name="connsiteY5" fmla="*/ 6852993 h 6852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01647" h="6852994">
                <a:moveTo>
                  <a:pt x="354282" y="0"/>
                </a:moveTo>
                <a:lnTo>
                  <a:pt x="6401647" y="0"/>
                </a:lnTo>
                <a:lnTo>
                  <a:pt x="6401647" y="6852994"/>
                </a:lnTo>
                <a:lnTo>
                  <a:pt x="0" y="6852994"/>
                </a:lnTo>
                <a:lnTo>
                  <a:pt x="0" y="6852993"/>
                </a:lnTo>
                <a:lnTo>
                  <a:pt x="3528116" y="6852993"/>
                </a:lnTo>
                <a:close/>
              </a:path>
            </a:pathLst>
          </a:custGeom>
        </p:spPr>
      </p:pic>
    </p:spTree>
    <p:extLst>
      <p:ext uri="{BB962C8B-B14F-4D97-AF65-F5344CB8AC3E}">
        <p14:creationId xmlns:p14="http://schemas.microsoft.com/office/powerpoint/2010/main" val="411860878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Imagen que contiene suelo, invernadero, edificio, árbol&#10;&#10;Descripción generada automáticamente">
            <a:extLst>
              <a:ext uri="{FF2B5EF4-FFF2-40B4-BE49-F238E27FC236}">
                <a16:creationId xmlns:a16="http://schemas.microsoft.com/office/drawing/2014/main" id="{F9CEBA16-2C4E-465B-ADC2-AF187DF39D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129872824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Imagen que contiene planta, suelo, exterior, edificio&#10;&#10;Descripción generada automáticamente">
            <a:extLst>
              <a:ext uri="{FF2B5EF4-FFF2-40B4-BE49-F238E27FC236}">
                <a16:creationId xmlns:a16="http://schemas.microsoft.com/office/drawing/2014/main" id="{854F6E5C-60C8-423E-A71C-D8B910E3A8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11808" y="381000"/>
            <a:ext cx="9168384" cy="6096000"/>
          </a:xfrm>
          <a:prstGeom prst="rect">
            <a:avLst/>
          </a:prstGeom>
        </p:spPr>
      </p:pic>
    </p:spTree>
    <p:extLst>
      <p:ext uri="{BB962C8B-B14F-4D97-AF65-F5344CB8AC3E}">
        <p14:creationId xmlns:p14="http://schemas.microsoft.com/office/powerpoint/2010/main" val="339032101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Imagen que contiene árbol, planta, palmera, exterior&#10;&#10;Descripción generada automáticamente">
            <a:extLst>
              <a:ext uri="{FF2B5EF4-FFF2-40B4-BE49-F238E27FC236}">
                <a16:creationId xmlns:a16="http://schemas.microsoft.com/office/drawing/2014/main" id="{C5E5278A-9CB5-44D5-9991-FC021D2D45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390872526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Imagen que contiene planta, edificio, exterior, árbol&#10;&#10;Descripción generada automáticamente">
            <a:extLst>
              <a:ext uri="{FF2B5EF4-FFF2-40B4-BE49-F238E27FC236}">
                <a16:creationId xmlns:a16="http://schemas.microsoft.com/office/drawing/2014/main" id="{9DB85E5E-3227-4594-A963-F1D470E4D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290250056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Imagen 2" descr="Imagen que contiene exterior, naturaleza, árbol, agua&#10;&#10;Descripción generada automáticamente">
            <a:extLst>
              <a:ext uri="{FF2B5EF4-FFF2-40B4-BE49-F238E27FC236}">
                <a16:creationId xmlns:a16="http://schemas.microsoft.com/office/drawing/2014/main" id="{0E6D7042-688D-4466-97F9-13FAC15AAAD6}"/>
              </a:ext>
            </a:extLst>
          </p:cNvPr>
          <p:cNvPicPr>
            <a:picLocks noChangeAspect="1"/>
          </p:cNvPicPr>
          <p:nvPr/>
        </p:nvPicPr>
        <p:blipFill rotWithShape="1">
          <a:blip r:embed="rId3">
            <a:extLst>
              <a:ext uri="{28A0092B-C50C-407E-A947-70E740481C1C}">
                <a14:useLocalDpi xmlns:a14="http://schemas.microsoft.com/office/drawing/2010/main" val="0"/>
              </a:ext>
            </a:extLst>
          </a:blip>
          <a:srcRect t="15413"/>
          <a:stretch/>
        </p:blipFill>
        <p:spPr>
          <a:xfrm>
            <a:off x="1819275" y="10"/>
            <a:ext cx="8296276" cy="6857990"/>
          </a:xfrm>
          <a:prstGeom prst="rect">
            <a:avLst/>
          </a:prstGeom>
        </p:spPr>
      </p:pic>
    </p:spTree>
    <p:extLst>
      <p:ext uri="{BB962C8B-B14F-4D97-AF65-F5344CB8AC3E}">
        <p14:creationId xmlns:p14="http://schemas.microsoft.com/office/powerpoint/2010/main" val="90284579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Imagen que contiene árbol, exterior, suelo, planta&#10;&#10;Descripción generada automáticamente">
            <a:extLst>
              <a:ext uri="{FF2B5EF4-FFF2-40B4-BE49-F238E27FC236}">
                <a16:creationId xmlns:a16="http://schemas.microsoft.com/office/drawing/2014/main" id="{00C58C33-FDDE-43C4-AF1C-F2B9C781B4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11808" y="0"/>
            <a:ext cx="9168384" cy="6858000"/>
          </a:xfrm>
          <a:prstGeom prst="rect">
            <a:avLst/>
          </a:prstGeom>
        </p:spPr>
      </p:pic>
    </p:spTree>
    <p:extLst>
      <p:ext uri="{BB962C8B-B14F-4D97-AF65-F5344CB8AC3E}">
        <p14:creationId xmlns:p14="http://schemas.microsoft.com/office/powerpoint/2010/main" val="210058782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Imagen 6" descr="Imagen que contiene árbol, exterior, valla, planta&#10;&#10;Descripción generada automáticamente">
            <a:extLst>
              <a:ext uri="{FF2B5EF4-FFF2-40B4-BE49-F238E27FC236}">
                <a16:creationId xmlns:a16="http://schemas.microsoft.com/office/drawing/2014/main" id="{EAA4174E-4DA1-4261-AFE5-440EFB4DC9ED}"/>
              </a:ext>
            </a:extLst>
          </p:cNvPr>
          <p:cNvPicPr>
            <a:picLocks noChangeAspect="1"/>
          </p:cNvPicPr>
          <p:nvPr/>
        </p:nvPicPr>
        <p:blipFill rotWithShape="1">
          <a:blip r:embed="rId3">
            <a:extLst>
              <a:ext uri="{28A0092B-C50C-407E-A947-70E740481C1C}">
                <a14:useLocalDpi xmlns:a14="http://schemas.microsoft.com/office/drawing/2010/main" val="0"/>
              </a:ext>
            </a:extLst>
          </a:blip>
          <a:srcRect r="12541"/>
          <a:stretch/>
        </p:blipFill>
        <p:spPr>
          <a:xfrm>
            <a:off x="1162050" y="10"/>
            <a:ext cx="2901545" cy="6857990"/>
          </a:xfrm>
          <a:prstGeom prst="rect">
            <a:avLst/>
          </a:prstGeom>
        </p:spPr>
      </p:pic>
      <p:pic>
        <p:nvPicPr>
          <p:cNvPr id="3" name="Imagen 2" descr="Imagen que contiene árbol, exterior, planta, suelo&#10;&#10;Descripción generada automáticamente">
            <a:extLst>
              <a:ext uri="{FF2B5EF4-FFF2-40B4-BE49-F238E27FC236}">
                <a16:creationId xmlns:a16="http://schemas.microsoft.com/office/drawing/2014/main" id="{0DFC695F-F173-4ECF-AC13-0E65532A8615}"/>
              </a:ext>
            </a:extLst>
          </p:cNvPr>
          <p:cNvPicPr>
            <a:picLocks noChangeAspect="1"/>
          </p:cNvPicPr>
          <p:nvPr/>
        </p:nvPicPr>
        <p:blipFill rotWithShape="1">
          <a:blip r:embed="rId4">
            <a:extLst>
              <a:ext uri="{28A0092B-C50C-407E-A947-70E740481C1C}">
                <a14:useLocalDpi xmlns:a14="http://schemas.microsoft.com/office/drawing/2010/main" val="0"/>
              </a:ext>
            </a:extLst>
          </a:blip>
          <a:srcRect l="11643" r="248"/>
          <a:stretch/>
        </p:blipFill>
        <p:spPr>
          <a:xfrm>
            <a:off x="4063594" y="10"/>
            <a:ext cx="4064204" cy="6857990"/>
          </a:xfrm>
          <a:prstGeom prst="rect">
            <a:avLst/>
          </a:prstGeom>
        </p:spPr>
      </p:pic>
      <p:pic>
        <p:nvPicPr>
          <p:cNvPr id="5" name="Imagen 4" descr="Imagen que contiene árbol, planta, exterior, palmera&#10;&#10;Descripción generada automáticamente">
            <a:extLst>
              <a:ext uri="{FF2B5EF4-FFF2-40B4-BE49-F238E27FC236}">
                <a16:creationId xmlns:a16="http://schemas.microsoft.com/office/drawing/2014/main" id="{6ABD2B49-2B1D-4786-A1EE-FBDB668497A4}"/>
              </a:ext>
            </a:extLst>
          </p:cNvPr>
          <p:cNvPicPr>
            <a:picLocks noChangeAspect="1"/>
          </p:cNvPicPr>
          <p:nvPr/>
        </p:nvPicPr>
        <p:blipFill rotWithShape="1">
          <a:blip r:embed="rId5">
            <a:extLst>
              <a:ext uri="{28A0092B-C50C-407E-A947-70E740481C1C}">
                <a14:useLocalDpi xmlns:a14="http://schemas.microsoft.com/office/drawing/2010/main" val="0"/>
              </a:ext>
            </a:extLst>
          </a:blip>
          <a:srcRect l="9950" r="947"/>
          <a:stretch/>
        </p:blipFill>
        <p:spPr>
          <a:xfrm>
            <a:off x="8128408" y="10"/>
            <a:ext cx="2568168" cy="6857990"/>
          </a:xfrm>
          <a:prstGeom prst="rect">
            <a:avLst/>
          </a:prstGeom>
        </p:spPr>
      </p:pic>
    </p:spTree>
    <p:extLst>
      <p:ext uri="{BB962C8B-B14F-4D97-AF65-F5344CB8AC3E}">
        <p14:creationId xmlns:p14="http://schemas.microsoft.com/office/powerpoint/2010/main" val="383777402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Imagen que contiene agua, planta, exterior, árbol&#10;&#10;Descripción generada automáticamente">
            <a:extLst>
              <a:ext uri="{FF2B5EF4-FFF2-40B4-BE49-F238E27FC236}">
                <a16:creationId xmlns:a16="http://schemas.microsoft.com/office/drawing/2014/main" id="{2CAEBEF4-61E1-49D2-8847-9DB02B89F6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11808" y="104172"/>
            <a:ext cx="9168384" cy="6753828"/>
          </a:xfrm>
          <a:prstGeom prst="rect">
            <a:avLst/>
          </a:prstGeom>
        </p:spPr>
      </p:pic>
    </p:spTree>
    <p:extLst>
      <p:ext uri="{BB962C8B-B14F-4D97-AF65-F5344CB8AC3E}">
        <p14:creationId xmlns:p14="http://schemas.microsoft.com/office/powerpoint/2010/main" val="393910874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Imagen que contiene árbol, planta, exterior, hierba&#10;&#10;Descripción generada automáticamente">
            <a:extLst>
              <a:ext uri="{FF2B5EF4-FFF2-40B4-BE49-F238E27FC236}">
                <a16:creationId xmlns:a16="http://schemas.microsoft.com/office/drawing/2014/main" id="{9C940486-95EE-4495-A425-9761BD49A8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11808" y="0"/>
            <a:ext cx="9168384" cy="6858000"/>
          </a:xfrm>
          <a:prstGeom prst="rect">
            <a:avLst/>
          </a:prstGeom>
        </p:spPr>
      </p:pic>
    </p:spTree>
    <p:extLst>
      <p:ext uri="{BB962C8B-B14F-4D97-AF65-F5344CB8AC3E}">
        <p14:creationId xmlns:p14="http://schemas.microsoft.com/office/powerpoint/2010/main" val="24412477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C2997EE-0889-44C3-AC0D-18F26AC9AA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agen 2" descr="Imagen que contiene texto&#10;&#10;Descripción generada automáticamente">
            <a:extLst>
              <a:ext uri="{FF2B5EF4-FFF2-40B4-BE49-F238E27FC236}">
                <a16:creationId xmlns:a16="http://schemas.microsoft.com/office/drawing/2014/main" id="{D8653DD4-C22D-434F-813E-75D97FDED993}"/>
              </a:ext>
            </a:extLst>
          </p:cNvPr>
          <p:cNvPicPr>
            <a:picLocks noChangeAspect="1"/>
          </p:cNvPicPr>
          <p:nvPr/>
        </p:nvPicPr>
        <p:blipFill rotWithShape="1">
          <a:blip r:embed="rId3">
            <a:extLst>
              <a:ext uri="{28A0092B-C50C-407E-A947-70E740481C1C}">
                <a14:useLocalDpi xmlns:a14="http://schemas.microsoft.com/office/drawing/2010/main" val="0"/>
              </a:ext>
            </a:extLst>
          </a:blip>
          <a:srcRect r="-1" b="30767"/>
          <a:stretch/>
        </p:blipFill>
        <p:spPr>
          <a:xfrm>
            <a:off x="20" y="10"/>
            <a:ext cx="6335055" cy="6852984"/>
          </a:xfrm>
          <a:custGeom>
            <a:avLst/>
            <a:gdLst>
              <a:gd name="connsiteX0" fmla="*/ 0 w 6335075"/>
              <a:gd name="connsiteY0" fmla="*/ 0 h 6852994"/>
              <a:gd name="connsiteX1" fmla="*/ 6047365 w 6335075"/>
              <a:gd name="connsiteY1" fmla="*/ 0 h 6852994"/>
              <a:gd name="connsiteX2" fmla="*/ 2873531 w 6335075"/>
              <a:gd name="connsiteY2" fmla="*/ 6852993 h 6852994"/>
              <a:gd name="connsiteX3" fmla="*/ 6335075 w 6335075"/>
              <a:gd name="connsiteY3" fmla="*/ 6852993 h 6852994"/>
              <a:gd name="connsiteX4" fmla="*/ 6335075 w 6335075"/>
              <a:gd name="connsiteY4" fmla="*/ 6852994 h 6852994"/>
              <a:gd name="connsiteX5" fmla="*/ 0 w 6335075"/>
              <a:gd name="connsiteY5" fmla="*/ 6852994 h 6852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35075" h="6852994">
                <a:moveTo>
                  <a:pt x="0" y="0"/>
                </a:moveTo>
                <a:lnTo>
                  <a:pt x="6047365" y="0"/>
                </a:lnTo>
                <a:lnTo>
                  <a:pt x="2873531" y="6852993"/>
                </a:lnTo>
                <a:lnTo>
                  <a:pt x="6335075" y="6852993"/>
                </a:lnTo>
                <a:lnTo>
                  <a:pt x="6335075" y="6852994"/>
                </a:lnTo>
                <a:lnTo>
                  <a:pt x="0" y="6852994"/>
                </a:lnTo>
                <a:close/>
              </a:path>
            </a:pathLst>
          </a:custGeom>
        </p:spPr>
      </p:pic>
      <p:pic>
        <p:nvPicPr>
          <p:cNvPr id="5" name="Imagen 4" descr="Imagen que contiene exterior, árbol, planta, nieve&#10;&#10;Descripción generada automáticamente">
            <a:extLst>
              <a:ext uri="{FF2B5EF4-FFF2-40B4-BE49-F238E27FC236}">
                <a16:creationId xmlns:a16="http://schemas.microsoft.com/office/drawing/2014/main" id="{4199F49E-4BAB-44AD-A610-8056B985D179}"/>
              </a:ext>
            </a:extLst>
          </p:cNvPr>
          <p:cNvPicPr>
            <a:picLocks noChangeAspect="1"/>
          </p:cNvPicPr>
          <p:nvPr/>
        </p:nvPicPr>
        <p:blipFill rotWithShape="1">
          <a:blip r:embed="rId4">
            <a:extLst>
              <a:ext uri="{28A0092B-C50C-407E-A947-70E740481C1C}">
                <a14:useLocalDpi xmlns:a14="http://schemas.microsoft.com/office/drawing/2010/main" val="0"/>
              </a:ext>
            </a:extLst>
          </a:blip>
          <a:srcRect t="12304" r="-1" b="39121"/>
          <a:stretch/>
        </p:blipFill>
        <p:spPr>
          <a:xfrm>
            <a:off x="3050256" y="10"/>
            <a:ext cx="9141744" cy="6857990"/>
          </a:xfrm>
          <a:custGeom>
            <a:avLst/>
            <a:gdLst>
              <a:gd name="connsiteX0" fmla="*/ 3178693 w 9141744"/>
              <a:gd name="connsiteY0" fmla="*/ 0 h 6858000"/>
              <a:gd name="connsiteX1" fmla="*/ 9141744 w 9141744"/>
              <a:gd name="connsiteY1" fmla="*/ 0 h 6858000"/>
              <a:gd name="connsiteX2" fmla="*/ 9141744 w 9141744"/>
              <a:gd name="connsiteY2" fmla="*/ 6858000 h 6858000"/>
              <a:gd name="connsiteX3" fmla="*/ 0 w 914174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9141744" h="6858000">
                <a:moveTo>
                  <a:pt x="3178693" y="0"/>
                </a:moveTo>
                <a:lnTo>
                  <a:pt x="9141744" y="0"/>
                </a:lnTo>
                <a:lnTo>
                  <a:pt x="9141744" y="6858000"/>
                </a:lnTo>
                <a:lnTo>
                  <a:pt x="0" y="6858000"/>
                </a:lnTo>
                <a:close/>
              </a:path>
            </a:pathLst>
          </a:custGeom>
        </p:spPr>
      </p:pic>
    </p:spTree>
    <p:extLst>
      <p:ext uri="{BB962C8B-B14F-4D97-AF65-F5344CB8AC3E}">
        <p14:creationId xmlns:p14="http://schemas.microsoft.com/office/powerpoint/2010/main" val="2573214440"/>
      </p:ext>
    </p:extLst>
  </p:cSld>
  <p:clrMapOvr>
    <a:masterClrMapping/>
  </p:clrMapOvr>
</p:sld>
</file>

<file path=ppt/theme/theme1.xml><?xml version="1.0" encoding="utf-8"?>
<a:theme xmlns:a="http://schemas.openxmlformats.org/drawingml/2006/main" name="Faceta">
  <a:themeElements>
    <a:clrScheme name="Faceta">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8C59B386-999D-4CB6-B907-9F3997C027CC}"/>
    </a:ext>
  </a:extLst>
</a:theme>
</file>

<file path=ppt/theme/theme2.xml><?xml version="1.0" encoding="utf-8"?>
<a:theme xmlns:a="http://schemas.openxmlformats.org/drawingml/2006/main" name="1_Faceta">
  <a:themeElements>
    <a:clrScheme name="Faceta">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74</TotalTime>
  <Words>1663</Words>
  <Application>Microsoft Office PowerPoint</Application>
  <PresentationFormat>Panorámica</PresentationFormat>
  <Paragraphs>162</Paragraphs>
  <Slides>70</Slides>
  <Notes>59</Notes>
  <HiddenSlides>0</HiddenSlides>
  <MMClips>0</MMClips>
  <ScaleCrop>false</ScaleCrop>
  <HeadingPairs>
    <vt:vector size="6" baseType="variant">
      <vt:variant>
        <vt:lpstr>Fuentes usadas</vt:lpstr>
      </vt:variant>
      <vt:variant>
        <vt:i4>4</vt:i4>
      </vt:variant>
      <vt:variant>
        <vt:lpstr>Tema</vt:lpstr>
      </vt:variant>
      <vt:variant>
        <vt:i4>2</vt:i4>
      </vt:variant>
      <vt:variant>
        <vt:lpstr>Títulos de diapositiva</vt:lpstr>
      </vt:variant>
      <vt:variant>
        <vt:i4>70</vt:i4>
      </vt:variant>
    </vt:vector>
  </HeadingPairs>
  <TitlesOfParts>
    <vt:vector size="76" baseType="lpstr">
      <vt:lpstr>Arial</vt:lpstr>
      <vt:lpstr>Calibri</vt:lpstr>
      <vt:lpstr>Trebuchet MS</vt:lpstr>
      <vt:lpstr>Wingdings 3</vt:lpstr>
      <vt:lpstr>Faceta</vt:lpstr>
      <vt:lpstr>1_Faceta</vt:lpstr>
      <vt:lpstr>ESTUFAS FRIAS DE LISBOA</vt:lpstr>
      <vt:lpstr>Presentación de PowerPoint</vt:lpstr>
      <vt:lpstr>Presentación de PowerPoint</vt:lpstr>
      <vt:lpstr>Presentación de PowerPoint</vt:lpstr>
      <vt:lpstr>Presentación de PowerPoint</vt:lpstr>
      <vt:lpstr>Breve descripción de las Estufas Frias de Lisboa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jose Maria pichardo   sagrista</dc:creator>
  <cp:lastModifiedBy>jose Maria pichardo   sagrista</cp:lastModifiedBy>
  <cp:revision>9</cp:revision>
  <dcterms:created xsi:type="dcterms:W3CDTF">2019-09-17T10:58:48Z</dcterms:created>
  <dcterms:modified xsi:type="dcterms:W3CDTF">2019-09-17T14:09:21Z</dcterms:modified>
</cp:coreProperties>
</file>