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5"/>
  </p:notesMasterIdLst>
  <p:sldIdLst>
    <p:sldId id="257" r:id="rId2"/>
    <p:sldId id="258" r:id="rId3"/>
    <p:sldId id="496" r:id="rId4"/>
    <p:sldId id="497" r:id="rId5"/>
    <p:sldId id="498" r:id="rId6"/>
    <p:sldId id="499" r:id="rId7"/>
    <p:sldId id="500" r:id="rId8"/>
    <p:sldId id="286" r:id="rId9"/>
    <p:sldId id="424" r:id="rId10"/>
    <p:sldId id="409" r:id="rId11"/>
    <p:sldId id="288" r:id="rId12"/>
    <p:sldId id="369" r:id="rId13"/>
    <p:sldId id="456" r:id="rId14"/>
    <p:sldId id="493" r:id="rId15"/>
    <p:sldId id="397" r:id="rId16"/>
    <p:sldId id="275" r:id="rId17"/>
    <p:sldId id="259" r:id="rId18"/>
    <p:sldId id="260" r:id="rId19"/>
    <p:sldId id="262" r:id="rId20"/>
    <p:sldId id="381" r:id="rId21"/>
    <p:sldId id="261"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6" r:id="rId35"/>
    <p:sldId id="277" r:id="rId36"/>
    <p:sldId id="278" r:id="rId37"/>
    <p:sldId id="279" r:id="rId38"/>
    <p:sldId id="280" r:id="rId39"/>
    <p:sldId id="281" r:id="rId40"/>
    <p:sldId id="282" r:id="rId41"/>
    <p:sldId id="283" r:id="rId42"/>
    <p:sldId id="284" r:id="rId43"/>
    <p:sldId id="289" r:id="rId44"/>
    <p:sldId id="290" r:id="rId45"/>
    <p:sldId id="291" r:id="rId46"/>
    <p:sldId id="292" r:id="rId47"/>
    <p:sldId id="293" r:id="rId48"/>
    <p:sldId id="294" r:id="rId49"/>
    <p:sldId id="295" r:id="rId50"/>
    <p:sldId id="297" r:id="rId51"/>
    <p:sldId id="298" r:id="rId52"/>
    <p:sldId id="299" r:id="rId53"/>
    <p:sldId id="300" r:id="rId54"/>
    <p:sldId id="301" r:id="rId55"/>
    <p:sldId id="303" r:id="rId56"/>
    <p:sldId id="304" r:id="rId57"/>
    <p:sldId id="305" r:id="rId58"/>
    <p:sldId id="307" r:id="rId59"/>
    <p:sldId id="308" r:id="rId60"/>
    <p:sldId id="310" r:id="rId61"/>
    <p:sldId id="311" r:id="rId62"/>
    <p:sldId id="312" r:id="rId63"/>
    <p:sldId id="315" r:id="rId64"/>
    <p:sldId id="317" r:id="rId65"/>
    <p:sldId id="319" r:id="rId66"/>
    <p:sldId id="320" r:id="rId67"/>
    <p:sldId id="321" r:id="rId68"/>
    <p:sldId id="322" r:id="rId69"/>
    <p:sldId id="323" r:id="rId70"/>
    <p:sldId id="324" r:id="rId71"/>
    <p:sldId id="326" r:id="rId72"/>
    <p:sldId id="327" r:id="rId73"/>
    <p:sldId id="328" r:id="rId74"/>
    <p:sldId id="329" r:id="rId75"/>
    <p:sldId id="330" r:id="rId76"/>
    <p:sldId id="331" r:id="rId77"/>
    <p:sldId id="334"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70" r:id="rId112"/>
    <p:sldId id="371" r:id="rId113"/>
    <p:sldId id="372" r:id="rId114"/>
    <p:sldId id="373" r:id="rId115"/>
    <p:sldId id="374" r:id="rId116"/>
    <p:sldId id="375" r:id="rId117"/>
    <p:sldId id="376" r:id="rId118"/>
    <p:sldId id="377" r:id="rId119"/>
    <p:sldId id="378" r:id="rId120"/>
    <p:sldId id="379" r:id="rId121"/>
    <p:sldId id="380" r:id="rId122"/>
    <p:sldId id="382"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5" r:id="rId136"/>
    <p:sldId id="396" r:id="rId137"/>
    <p:sldId id="398" r:id="rId138"/>
    <p:sldId id="399" r:id="rId139"/>
    <p:sldId id="400" r:id="rId140"/>
    <p:sldId id="401" r:id="rId141"/>
    <p:sldId id="402" r:id="rId142"/>
    <p:sldId id="403" r:id="rId143"/>
    <p:sldId id="404" r:id="rId144"/>
    <p:sldId id="405" r:id="rId145"/>
    <p:sldId id="406" r:id="rId146"/>
    <p:sldId id="407" r:id="rId147"/>
    <p:sldId id="408" r:id="rId148"/>
    <p:sldId id="410" r:id="rId149"/>
    <p:sldId id="411" r:id="rId150"/>
    <p:sldId id="412" r:id="rId151"/>
    <p:sldId id="413" r:id="rId152"/>
    <p:sldId id="414" r:id="rId153"/>
    <p:sldId id="416" r:id="rId154"/>
    <p:sldId id="417" r:id="rId155"/>
    <p:sldId id="418" r:id="rId156"/>
    <p:sldId id="419" r:id="rId157"/>
    <p:sldId id="420" r:id="rId158"/>
    <p:sldId id="421" r:id="rId159"/>
    <p:sldId id="422" r:id="rId160"/>
    <p:sldId id="425" r:id="rId161"/>
    <p:sldId id="426" r:id="rId162"/>
    <p:sldId id="427" r:id="rId163"/>
    <p:sldId id="428" r:id="rId164"/>
    <p:sldId id="429" r:id="rId165"/>
    <p:sldId id="430" r:id="rId166"/>
    <p:sldId id="431" r:id="rId167"/>
    <p:sldId id="432" r:id="rId168"/>
    <p:sldId id="433" r:id="rId169"/>
    <p:sldId id="434" r:id="rId170"/>
    <p:sldId id="435" r:id="rId171"/>
    <p:sldId id="436" r:id="rId172"/>
    <p:sldId id="437" r:id="rId173"/>
    <p:sldId id="438" r:id="rId174"/>
    <p:sldId id="439" r:id="rId175"/>
    <p:sldId id="440" r:id="rId176"/>
    <p:sldId id="441" r:id="rId177"/>
    <p:sldId id="442" r:id="rId178"/>
    <p:sldId id="443" r:id="rId179"/>
    <p:sldId id="444" r:id="rId180"/>
    <p:sldId id="445" r:id="rId181"/>
    <p:sldId id="446" r:id="rId182"/>
    <p:sldId id="447" r:id="rId183"/>
    <p:sldId id="448" r:id="rId184"/>
    <p:sldId id="449" r:id="rId185"/>
    <p:sldId id="450" r:id="rId186"/>
    <p:sldId id="451" r:id="rId187"/>
    <p:sldId id="452" r:id="rId188"/>
    <p:sldId id="453" r:id="rId189"/>
    <p:sldId id="454" r:id="rId190"/>
    <p:sldId id="455" r:id="rId191"/>
    <p:sldId id="457" r:id="rId192"/>
    <p:sldId id="458" r:id="rId193"/>
    <p:sldId id="459" r:id="rId194"/>
    <p:sldId id="460" r:id="rId195"/>
    <p:sldId id="461" r:id="rId196"/>
    <p:sldId id="462" r:id="rId197"/>
    <p:sldId id="463" r:id="rId198"/>
    <p:sldId id="464" r:id="rId199"/>
    <p:sldId id="465" r:id="rId200"/>
    <p:sldId id="466" r:id="rId201"/>
    <p:sldId id="467" r:id="rId202"/>
    <p:sldId id="468" r:id="rId203"/>
    <p:sldId id="469" r:id="rId204"/>
    <p:sldId id="470" r:id="rId205"/>
    <p:sldId id="471" r:id="rId206"/>
    <p:sldId id="472" r:id="rId207"/>
    <p:sldId id="473" r:id="rId208"/>
    <p:sldId id="474" r:id="rId209"/>
    <p:sldId id="475" r:id="rId210"/>
    <p:sldId id="478" r:id="rId211"/>
    <p:sldId id="479" r:id="rId212"/>
    <p:sldId id="480" r:id="rId213"/>
    <p:sldId id="481" r:id="rId214"/>
    <p:sldId id="482" r:id="rId215"/>
    <p:sldId id="483" r:id="rId216"/>
    <p:sldId id="484" r:id="rId217"/>
    <p:sldId id="485" r:id="rId218"/>
    <p:sldId id="486" r:id="rId219"/>
    <p:sldId id="487" r:id="rId220"/>
    <p:sldId id="488" r:id="rId221"/>
    <p:sldId id="489" r:id="rId222"/>
    <p:sldId id="490" r:id="rId223"/>
    <p:sldId id="491" r:id="rId2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2262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tableStyles" Target="tableStyle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84E7D0-7634-4D1E-BFDB-EDD2229225B1}"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7D8910-6F9F-45F7-96B0-B2DE32B27146}" type="slidenum">
              <a:rPr lang="es-ES" smtClean="0"/>
              <a:t>‹Nº›</a:t>
            </a:fld>
            <a:endParaRPr lang="es-ES" dirty="0"/>
          </a:p>
        </p:txBody>
      </p:sp>
    </p:spTree>
    <p:extLst>
      <p:ext uri="{BB962C8B-B14F-4D97-AF65-F5344CB8AC3E}">
        <p14:creationId xmlns:p14="http://schemas.microsoft.com/office/powerpoint/2010/main" val="3297550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a:t>
            </a:fld>
            <a:endParaRPr lang="es-ES" dirty="0"/>
          </a:p>
        </p:txBody>
      </p:sp>
    </p:spTree>
    <p:extLst>
      <p:ext uri="{BB962C8B-B14F-4D97-AF65-F5344CB8AC3E}">
        <p14:creationId xmlns:p14="http://schemas.microsoft.com/office/powerpoint/2010/main" val="551771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Madrid-.-Puerta</a:t>
            </a:r>
            <a:r>
              <a:rPr lang="en-US" baseline="0" dirty="0"/>
              <a:t> Real</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a:t>
            </a:fld>
            <a:endParaRPr lang="es-ES" dirty="0"/>
          </a:p>
        </p:txBody>
      </p:sp>
    </p:spTree>
    <p:extLst>
      <p:ext uri="{BB962C8B-B14F-4D97-AF65-F5344CB8AC3E}">
        <p14:creationId xmlns:p14="http://schemas.microsoft.com/office/powerpoint/2010/main" val="2924711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Madrid-_Puerta_Real_(Madrid)_</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a:t>
            </a:fld>
            <a:endParaRPr lang="es-ES" dirty="0"/>
          </a:p>
        </p:txBody>
      </p:sp>
    </p:spTree>
    <p:extLst>
      <p:ext uri="{BB962C8B-B14F-4D97-AF65-F5344CB8AC3E}">
        <p14:creationId xmlns:p14="http://schemas.microsoft.com/office/powerpoint/2010/main" val="3257599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a:t>
            </a:fld>
            <a:endParaRPr lang="es-ES" dirty="0"/>
          </a:p>
        </p:txBody>
      </p:sp>
    </p:spTree>
    <p:extLst>
      <p:ext uri="{BB962C8B-B14F-4D97-AF65-F5344CB8AC3E}">
        <p14:creationId xmlns:p14="http://schemas.microsoft.com/office/powerpoint/2010/main" val="3466019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a:t>
            </a:fld>
            <a:endParaRPr lang="es-ES" dirty="0"/>
          </a:p>
        </p:txBody>
      </p:sp>
    </p:spTree>
    <p:extLst>
      <p:ext uri="{BB962C8B-B14F-4D97-AF65-F5344CB8AC3E}">
        <p14:creationId xmlns:p14="http://schemas.microsoft.com/office/powerpoint/2010/main" val="457864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Madrid-Abelia_x_grandiflora_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a:t>
            </a:fld>
            <a:endParaRPr lang="es-ES" dirty="0"/>
          </a:p>
        </p:txBody>
      </p:sp>
    </p:spTree>
    <p:extLst>
      <p:ext uri="{BB962C8B-B14F-4D97-AF65-F5344CB8AC3E}">
        <p14:creationId xmlns:p14="http://schemas.microsoft.com/office/powerpoint/2010/main" val="2812829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Madrid.-Solanum_jasminoides_RJB1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a:t>
            </a:fld>
            <a:endParaRPr lang="es-ES" dirty="0"/>
          </a:p>
        </p:txBody>
      </p:sp>
    </p:spTree>
    <p:extLst>
      <p:ext uri="{BB962C8B-B14F-4D97-AF65-F5344CB8AC3E}">
        <p14:creationId xmlns:p14="http://schemas.microsoft.com/office/powerpoint/2010/main" val="3042310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Madrid.-Pabellon</a:t>
            </a:r>
            <a:r>
              <a:rPr lang="en-US" baseline="0" dirty="0"/>
              <a:t> Villanueva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a:t>
            </a:fld>
            <a:endParaRPr lang="es-ES" dirty="0"/>
          </a:p>
        </p:txBody>
      </p:sp>
    </p:spTree>
    <p:extLst>
      <p:ext uri="{BB962C8B-B14F-4D97-AF65-F5344CB8AC3E}">
        <p14:creationId xmlns:p14="http://schemas.microsoft.com/office/powerpoint/2010/main" val="3332645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a:t>
            </a:fld>
            <a:endParaRPr lang="es-ES" dirty="0"/>
          </a:p>
        </p:txBody>
      </p:sp>
    </p:spTree>
    <p:extLst>
      <p:ext uri="{BB962C8B-B14F-4D97-AF65-F5344CB8AC3E}">
        <p14:creationId xmlns:p14="http://schemas.microsoft.com/office/powerpoint/2010/main" val="1438521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a:t>
            </a:fld>
            <a:endParaRPr lang="es-ES" dirty="0"/>
          </a:p>
        </p:txBody>
      </p:sp>
    </p:spTree>
    <p:extLst>
      <p:ext uri="{BB962C8B-B14F-4D97-AF65-F5344CB8AC3E}">
        <p14:creationId xmlns:p14="http://schemas.microsoft.com/office/powerpoint/2010/main" val="3047839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a:t>
            </a:fld>
            <a:endParaRPr lang="es-ES" dirty="0"/>
          </a:p>
        </p:txBody>
      </p:sp>
    </p:spTree>
    <p:extLst>
      <p:ext uri="{BB962C8B-B14F-4D97-AF65-F5344CB8AC3E}">
        <p14:creationId xmlns:p14="http://schemas.microsoft.com/office/powerpoint/2010/main" val="533975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a:t>
            </a:fld>
            <a:endParaRPr lang="es-ES" dirty="0"/>
          </a:p>
        </p:txBody>
      </p:sp>
    </p:spTree>
    <p:extLst>
      <p:ext uri="{BB962C8B-B14F-4D97-AF65-F5344CB8AC3E}">
        <p14:creationId xmlns:p14="http://schemas.microsoft.com/office/powerpoint/2010/main" val="3849705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Madrid_Emparrado_de_hierro_forjado_1786</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a:t>
            </a:fld>
            <a:endParaRPr lang="es-ES" dirty="0"/>
          </a:p>
        </p:txBody>
      </p:sp>
    </p:spTree>
    <p:extLst>
      <p:ext uri="{BB962C8B-B14F-4D97-AF65-F5344CB8AC3E}">
        <p14:creationId xmlns:p14="http://schemas.microsoft.com/office/powerpoint/2010/main" val="2048211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a:t>
            </a:fld>
            <a:endParaRPr lang="es-ES" dirty="0"/>
          </a:p>
        </p:txBody>
      </p:sp>
    </p:spTree>
    <p:extLst>
      <p:ext uri="{BB962C8B-B14F-4D97-AF65-F5344CB8AC3E}">
        <p14:creationId xmlns:p14="http://schemas.microsoft.com/office/powerpoint/2010/main" val="2084016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22</a:t>
            </a:fld>
            <a:endParaRPr lang="es-ES" dirty="0"/>
          </a:p>
        </p:txBody>
      </p:sp>
    </p:spTree>
    <p:extLst>
      <p:ext uri="{BB962C8B-B14F-4D97-AF65-F5344CB8AC3E}">
        <p14:creationId xmlns:p14="http://schemas.microsoft.com/office/powerpoint/2010/main" val="299802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23</a:t>
            </a:fld>
            <a:endParaRPr lang="es-ES" dirty="0"/>
          </a:p>
        </p:txBody>
      </p:sp>
    </p:spTree>
    <p:extLst>
      <p:ext uri="{BB962C8B-B14F-4D97-AF65-F5344CB8AC3E}">
        <p14:creationId xmlns:p14="http://schemas.microsoft.com/office/powerpoint/2010/main" val="56702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24</a:t>
            </a:fld>
            <a:endParaRPr lang="es-ES" dirty="0"/>
          </a:p>
        </p:txBody>
      </p:sp>
    </p:spTree>
    <p:extLst>
      <p:ext uri="{BB962C8B-B14F-4D97-AF65-F5344CB8AC3E}">
        <p14:creationId xmlns:p14="http://schemas.microsoft.com/office/powerpoint/2010/main" val="819376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25</a:t>
            </a:fld>
            <a:endParaRPr lang="es-ES" dirty="0"/>
          </a:p>
        </p:txBody>
      </p:sp>
    </p:spTree>
    <p:extLst>
      <p:ext uri="{BB962C8B-B14F-4D97-AF65-F5344CB8AC3E}">
        <p14:creationId xmlns:p14="http://schemas.microsoft.com/office/powerpoint/2010/main" val="29435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26</a:t>
            </a:fld>
            <a:endParaRPr lang="es-ES" dirty="0"/>
          </a:p>
        </p:txBody>
      </p:sp>
    </p:spTree>
    <p:extLst>
      <p:ext uri="{BB962C8B-B14F-4D97-AF65-F5344CB8AC3E}">
        <p14:creationId xmlns:p14="http://schemas.microsoft.com/office/powerpoint/2010/main" val="2988665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27</a:t>
            </a:fld>
            <a:endParaRPr lang="es-ES" dirty="0"/>
          </a:p>
        </p:txBody>
      </p:sp>
    </p:spTree>
    <p:extLst>
      <p:ext uri="{BB962C8B-B14F-4D97-AF65-F5344CB8AC3E}">
        <p14:creationId xmlns:p14="http://schemas.microsoft.com/office/powerpoint/2010/main" val="1577929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28</a:t>
            </a:fld>
            <a:endParaRPr lang="es-ES" dirty="0"/>
          </a:p>
        </p:txBody>
      </p:sp>
    </p:spTree>
    <p:extLst>
      <p:ext uri="{BB962C8B-B14F-4D97-AF65-F5344CB8AC3E}">
        <p14:creationId xmlns:p14="http://schemas.microsoft.com/office/powerpoint/2010/main" val="4097496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29</a:t>
            </a:fld>
            <a:endParaRPr lang="es-ES" dirty="0"/>
          </a:p>
        </p:txBody>
      </p:sp>
    </p:spTree>
    <p:extLst>
      <p:ext uri="{BB962C8B-B14F-4D97-AF65-F5344CB8AC3E}">
        <p14:creationId xmlns:p14="http://schemas.microsoft.com/office/powerpoint/2010/main" val="1426246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30</a:t>
            </a:fld>
            <a:endParaRPr lang="es-ES" dirty="0"/>
          </a:p>
        </p:txBody>
      </p:sp>
    </p:spTree>
    <p:extLst>
      <p:ext uri="{BB962C8B-B14F-4D97-AF65-F5344CB8AC3E}">
        <p14:creationId xmlns:p14="http://schemas.microsoft.com/office/powerpoint/2010/main" val="507784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31</a:t>
            </a:fld>
            <a:endParaRPr lang="es-ES" dirty="0"/>
          </a:p>
        </p:txBody>
      </p:sp>
    </p:spTree>
    <p:extLst>
      <p:ext uri="{BB962C8B-B14F-4D97-AF65-F5344CB8AC3E}">
        <p14:creationId xmlns:p14="http://schemas.microsoft.com/office/powerpoint/2010/main" val="3667493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32</a:t>
            </a:fld>
            <a:endParaRPr lang="es-ES" dirty="0"/>
          </a:p>
        </p:txBody>
      </p:sp>
    </p:spTree>
    <p:extLst>
      <p:ext uri="{BB962C8B-B14F-4D97-AF65-F5344CB8AC3E}">
        <p14:creationId xmlns:p14="http://schemas.microsoft.com/office/powerpoint/2010/main" val="3516383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33</a:t>
            </a:fld>
            <a:endParaRPr lang="es-ES" dirty="0"/>
          </a:p>
        </p:txBody>
      </p:sp>
    </p:spTree>
    <p:extLst>
      <p:ext uri="{BB962C8B-B14F-4D97-AF65-F5344CB8AC3E}">
        <p14:creationId xmlns:p14="http://schemas.microsoft.com/office/powerpoint/2010/main" val="1368119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34</a:t>
            </a:fld>
            <a:endParaRPr lang="es-ES" dirty="0"/>
          </a:p>
        </p:txBody>
      </p:sp>
    </p:spTree>
    <p:extLst>
      <p:ext uri="{BB962C8B-B14F-4D97-AF65-F5344CB8AC3E}">
        <p14:creationId xmlns:p14="http://schemas.microsoft.com/office/powerpoint/2010/main" val="16602675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35</a:t>
            </a:fld>
            <a:endParaRPr lang="es-ES" dirty="0"/>
          </a:p>
        </p:txBody>
      </p:sp>
    </p:spTree>
    <p:extLst>
      <p:ext uri="{BB962C8B-B14F-4D97-AF65-F5344CB8AC3E}">
        <p14:creationId xmlns:p14="http://schemas.microsoft.com/office/powerpoint/2010/main" val="981466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36</a:t>
            </a:fld>
            <a:endParaRPr lang="es-ES" dirty="0"/>
          </a:p>
        </p:txBody>
      </p:sp>
    </p:spTree>
    <p:extLst>
      <p:ext uri="{BB962C8B-B14F-4D97-AF65-F5344CB8AC3E}">
        <p14:creationId xmlns:p14="http://schemas.microsoft.com/office/powerpoint/2010/main" val="11697821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37</a:t>
            </a:fld>
            <a:endParaRPr lang="es-ES" dirty="0"/>
          </a:p>
        </p:txBody>
      </p:sp>
    </p:spTree>
    <p:extLst>
      <p:ext uri="{BB962C8B-B14F-4D97-AF65-F5344CB8AC3E}">
        <p14:creationId xmlns:p14="http://schemas.microsoft.com/office/powerpoint/2010/main" val="3364450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38</a:t>
            </a:fld>
            <a:endParaRPr lang="es-ES" dirty="0"/>
          </a:p>
        </p:txBody>
      </p:sp>
    </p:spTree>
    <p:extLst>
      <p:ext uri="{BB962C8B-B14F-4D97-AF65-F5344CB8AC3E}">
        <p14:creationId xmlns:p14="http://schemas.microsoft.com/office/powerpoint/2010/main" val="2095797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39</a:t>
            </a:fld>
            <a:endParaRPr lang="es-ES" dirty="0"/>
          </a:p>
        </p:txBody>
      </p:sp>
    </p:spTree>
    <p:extLst>
      <p:ext uri="{BB962C8B-B14F-4D97-AF65-F5344CB8AC3E}">
        <p14:creationId xmlns:p14="http://schemas.microsoft.com/office/powerpoint/2010/main" val="1378531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40</a:t>
            </a:fld>
            <a:endParaRPr lang="es-ES" dirty="0"/>
          </a:p>
        </p:txBody>
      </p:sp>
    </p:spTree>
    <p:extLst>
      <p:ext uri="{BB962C8B-B14F-4D97-AF65-F5344CB8AC3E}">
        <p14:creationId xmlns:p14="http://schemas.microsoft.com/office/powerpoint/2010/main" val="1328771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41</a:t>
            </a:fld>
            <a:endParaRPr lang="es-ES" dirty="0"/>
          </a:p>
        </p:txBody>
      </p:sp>
    </p:spTree>
    <p:extLst>
      <p:ext uri="{BB962C8B-B14F-4D97-AF65-F5344CB8AC3E}">
        <p14:creationId xmlns:p14="http://schemas.microsoft.com/office/powerpoint/2010/main" val="3425004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42</a:t>
            </a:fld>
            <a:endParaRPr lang="es-ES" dirty="0"/>
          </a:p>
        </p:txBody>
      </p:sp>
    </p:spTree>
    <p:extLst>
      <p:ext uri="{BB962C8B-B14F-4D97-AF65-F5344CB8AC3E}">
        <p14:creationId xmlns:p14="http://schemas.microsoft.com/office/powerpoint/2010/main" val="996758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43</a:t>
            </a:fld>
            <a:endParaRPr lang="es-ES" dirty="0"/>
          </a:p>
        </p:txBody>
      </p:sp>
    </p:spTree>
    <p:extLst>
      <p:ext uri="{BB962C8B-B14F-4D97-AF65-F5344CB8AC3E}">
        <p14:creationId xmlns:p14="http://schemas.microsoft.com/office/powerpoint/2010/main" val="26778352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44</a:t>
            </a:fld>
            <a:endParaRPr lang="es-ES" dirty="0"/>
          </a:p>
        </p:txBody>
      </p:sp>
    </p:spTree>
    <p:extLst>
      <p:ext uri="{BB962C8B-B14F-4D97-AF65-F5344CB8AC3E}">
        <p14:creationId xmlns:p14="http://schemas.microsoft.com/office/powerpoint/2010/main" val="14093157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45</a:t>
            </a:fld>
            <a:endParaRPr lang="es-ES" dirty="0"/>
          </a:p>
        </p:txBody>
      </p:sp>
    </p:spTree>
    <p:extLst>
      <p:ext uri="{BB962C8B-B14F-4D97-AF65-F5344CB8AC3E}">
        <p14:creationId xmlns:p14="http://schemas.microsoft.com/office/powerpoint/2010/main" val="209050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46</a:t>
            </a:fld>
            <a:endParaRPr lang="es-ES" dirty="0"/>
          </a:p>
        </p:txBody>
      </p:sp>
    </p:spTree>
    <p:extLst>
      <p:ext uri="{BB962C8B-B14F-4D97-AF65-F5344CB8AC3E}">
        <p14:creationId xmlns:p14="http://schemas.microsoft.com/office/powerpoint/2010/main" val="3039685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47</a:t>
            </a:fld>
            <a:endParaRPr lang="es-ES" dirty="0"/>
          </a:p>
        </p:txBody>
      </p:sp>
    </p:spTree>
    <p:extLst>
      <p:ext uri="{BB962C8B-B14F-4D97-AF65-F5344CB8AC3E}">
        <p14:creationId xmlns:p14="http://schemas.microsoft.com/office/powerpoint/2010/main" val="18398577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48</a:t>
            </a:fld>
            <a:endParaRPr lang="es-ES" dirty="0"/>
          </a:p>
        </p:txBody>
      </p:sp>
    </p:spTree>
    <p:extLst>
      <p:ext uri="{BB962C8B-B14F-4D97-AF65-F5344CB8AC3E}">
        <p14:creationId xmlns:p14="http://schemas.microsoft.com/office/powerpoint/2010/main" val="1683250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49</a:t>
            </a:fld>
            <a:endParaRPr lang="es-ES" dirty="0"/>
          </a:p>
        </p:txBody>
      </p:sp>
    </p:spTree>
    <p:extLst>
      <p:ext uri="{BB962C8B-B14F-4D97-AF65-F5344CB8AC3E}">
        <p14:creationId xmlns:p14="http://schemas.microsoft.com/office/powerpoint/2010/main" val="10398132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50</a:t>
            </a:fld>
            <a:endParaRPr lang="es-ES" dirty="0"/>
          </a:p>
        </p:txBody>
      </p:sp>
    </p:spTree>
    <p:extLst>
      <p:ext uri="{BB962C8B-B14F-4D97-AF65-F5344CB8AC3E}">
        <p14:creationId xmlns:p14="http://schemas.microsoft.com/office/powerpoint/2010/main" val="37961355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51</a:t>
            </a:fld>
            <a:endParaRPr lang="es-ES" dirty="0"/>
          </a:p>
        </p:txBody>
      </p:sp>
    </p:spTree>
    <p:extLst>
      <p:ext uri="{BB962C8B-B14F-4D97-AF65-F5344CB8AC3E}">
        <p14:creationId xmlns:p14="http://schemas.microsoft.com/office/powerpoint/2010/main" val="19977250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52</a:t>
            </a:fld>
            <a:endParaRPr lang="es-ES" dirty="0"/>
          </a:p>
        </p:txBody>
      </p:sp>
    </p:spTree>
    <p:extLst>
      <p:ext uri="{BB962C8B-B14F-4D97-AF65-F5344CB8AC3E}">
        <p14:creationId xmlns:p14="http://schemas.microsoft.com/office/powerpoint/2010/main" val="14229067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53</a:t>
            </a:fld>
            <a:endParaRPr lang="es-ES" dirty="0"/>
          </a:p>
        </p:txBody>
      </p:sp>
    </p:spTree>
    <p:extLst>
      <p:ext uri="{BB962C8B-B14F-4D97-AF65-F5344CB8AC3E}">
        <p14:creationId xmlns:p14="http://schemas.microsoft.com/office/powerpoint/2010/main" val="23200656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54</a:t>
            </a:fld>
            <a:endParaRPr lang="es-ES" dirty="0"/>
          </a:p>
        </p:txBody>
      </p:sp>
    </p:spTree>
    <p:extLst>
      <p:ext uri="{BB962C8B-B14F-4D97-AF65-F5344CB8AC3E}">
        <p14:creationId xmlns:p14="http://schemas.microsoft.com/office/powerpoint/2010/main" val="39665575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55</a:t>
            </a:fld>
            <a:endParaRPr lang="es-ES" dirty="0"/>
          </a:p>
        </p:txBody>
      </p:sp>
    </p:spTree>
    <p:extLst>
      <p:ext uri="{BB962C8B-B14F-4D97-AF65-F5344CB8AC3E}">
        <p14:creationId xmlns:p14="http://schemas.microsoft.com/office/powerpoint/2010/main" val="2787869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56</a:t>
            </a:fld>
            <a:endParaRPr lang="es-ES" dirty="0"/>
          </a:p>
        </p:txBody>
      </p:sp>
    </p:spTree>
    <p:extLst>
      <p:ext uri="{BB962C8B-B14F-4D97-AF65-F5344CB8AC3E}">
        <p14:creationId xmlns:p14="http://schemas.microsoft.com/office/powerpoint/2010/main" val="22296236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57</a:t>
            </a:fld>
            <a:endParaRPr lang="es-ES" dirty="0"/>
          </a:p>
        </p:txBody>
      </p:sp>
    </p:spTree>
    <p:extLst>
      <p:ext uri="{BB962C8B-B14F-4D97-AF65-F5344CB8AC3E}">
        <p14:creationId xmlns:p14="http://schemas.microsoft.com/office/powerpoint/2010/main" val="24125629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58</a:t>
            </a:fld>
            <a:endParaRPr lang="es-ES" dirty="0"/>
          </a:p>
        </p:txBody>
      </p:sp>
    </p:spTree>
    <p:extLst>
      <p:ext uri="{BB962C8B-B14F-4D97-AF65-F5344CB8AC3E}">
        <p14:creationId xmlns:p14="http://schemas.microsoft.com/office/powerpoint/2010/main" val="29130376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59</a:t>
            </a:fld>
            <a:endParaRPr lang="es-ES" dirty="0"/>
          </a:p>
        </p:txBody>
      </p:sp>
    </p:spTree>
    <p:extLst>
      <p:ext uri="{BB962C8B-B14F-4D97-AF65-F5344CB8AC3E}">
        <p14:creationId xmlns:p14="http://schemas.microsoft.com/office/powerpoint/2010/main" val="14397447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60</a:t>
            </a:fld>
            <a:endParaRPr lang="es-ES" dirty="0"/>
          </a:p>
        </p:txBody>
      </p:sp>
    </p:spTree>
    <p:extLst>
      <p:ext uri="{BB962C8B-B14F-4D97-AF65-F5344CB8AC3E}">
        <p14:creationId xmlns:p14="http://schemas.microsoft.com/office/powerpoint/2010/main" val="41074165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61</a:t>
            </a:fld>
            <a:endParaRPr lang="es-ES" dirty="0"/>
          </a:p>
        </p:txBody>
      </p:sp>
    </p:spTree>
    <p:extLst>
      <p:ext uri="{BB962C8B-B14F-4D97-AF65-F5344CB8AC3E}">
        <p14:creationId xmlns:p14="http://schemas.microsoft.com/office/powerpoint/2010/main" val="10065885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62</a:t>
            </a:fld>
            <a:endParaRPr lang="es-ES" dirty="0"/>
          </a:p>
        </p:txBody>
      </p:sp>
    </p:spTree>
    <p:extLst>
      <p:ext uri="{BB962C8B-B14F-4D97-AF65-F5344CB8AC3E}">
        <p14:creationId xmlns:p14="http://schemas.microsoft.com/office/powerpoint/2010/main" val="34566665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63</a:t>
            </a:fld>
            <a:endParaRPr lang="es-ES" dirty="0"/>
          </a:p>
        </p:txBody>
      </p:sp>
    </p:spTree>
    <p:extLst>
      <p:ext uri="{BB962C8B-B14F-4D97-AF65-F5344CB8AC3E}">
        <p14:creationId xmlns:p14="http://schemas.microsoft.com/office/powerpoint/2010/main" val="9760483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64</a:t>
            </a:fld>
            <a:endParaRPr lang="es-ES" dirty="0"/>
          </a:p>
        </p:txBody>
      </p:sp>
    </p:spTree>
    <p:extLst>
      <p:ext uri="{BB962C8B-B14F-4D97-AF65-F5344CB8AC3E}">
        <p14:creationId xmlns:p14="http://schemas.microsoft.com/office/powerpoint/2010/main" val="9977102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65</a:t>
            </a:fld>
            <a:endParaRPr lang="es-ES" dirty="0"/>
          </a:p>
        </p:txBody>
      </p:sp>
    </p:spTree>
    <p:extLst>
      <p:ext uri="{BB962C8B-B14F-4D97-AF65-F5344CB8AC3E}">
        <p14:creationId xmlns:p14="http://schemas.microsoft.com/office/powerpoint/2010/main" val="17115515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66</a:t>
            </a:fld>
            <a:endParaRPr lang="es-ES" dirty="0"/>
          </a:p>
        </p:txBody>
      </p:sp>
    </p:spTree>
    <p:extLst>
      <p:ext uri="{BB962C8B-B14F-4D97-AF65-F5344CB8AC3E}">
        <p14:creationId xmlns:p14="http://schemas.microsoft.com/office/powerpoint/2010/main" val="14160345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67</a:t>
            </a:fld>
            <a:endParaRPr lang="es-ES" dirty="0"/>
          </a:p>
        </p:txBody>
      </p:sp>
    </p:spTree>
    <p:extLst>
      <p:ext uri="{BB962C8B-B14F-4D97-AF65-F5344CB8AC3E}">
        <p14:creationId xmlns:p14="http://schemas.microsoft.com/office/powerpoint/2010/main" val="40230833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68</a:t>
            </a:fld>
            <a:endParaRPr lang="es-ES" dirty="0"/>
          </a:p>
        </p:txBody>
      </p:sp>
    </p:spTree>
    <p:extLst>
      <p:ext uri="{BB962C8B-B14F-4D97-AF65-F5344CB8AC3E}">
        <p14:creationId xmlns:p14="http://schemas.microsoft.com/office/powerpoint/2010/main" val="34909612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69</a:t>
            </a:fld>
            <a:endParaRPr lang="es-ES" dirty="0"/>
          </a:p>
        </p:txBody>
      </p:sp>
    </p:spTree>
    <p:extLst>
      <p:ext uri="{BB962C8B-B14F-4D97-AF65-F5344CB8AC3E}">
        <p14:creationId xmlns:p14="http://schemas.microsoft.com/office/powerpoint/2010/main" val="2482105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70</a:t>
            </a:fld>
            <a:endParaRPr lang="es-ES" dirty="0"/>
          </a:p>
        </p:txBody>
      </p:sp>
    </p:spTree>
    <p:extLst>
      <p:ext uri="{BB962C8B-B14F-4D97-AF65-F5344CB8AC3E}">
        <p14:creationId xmlns:p14="http://schemas.microsoft.com/office/powerpoint/2010/main" val="34532331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71</a:t>
            </a:fld>
            <a:endParaRPr lang="es-ES" dirty="0"/>
          </a:p>
        </p:txBody>
      </p:sp>
    </p:spTree>
    <p:extLst>
      <p:ext uri="{BB962C8B-B14F-4D97-AF65-F5344CB8AC3E}">
        <p14:creationId xmlns:p14="http://schemas.microsoft.com/office/powerpoint/2010/main" val="39422387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72</a:t>
            </a:fld>
            <a:endParaRPr lang="es-ES" dirty="0"/>
          </a:p>
        </p:txBody>
      </p:sp>
    </p:spTree>
    <p:extLst>
      <p:ext uri="{BB962C8B-B14F-4D97-AF65-F5344CB8AC3E}">
        <p14:creationId xmlns:p14="http://schemas.microsoft.com/office/powerpoint/2010/main" val="18126199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73</a:t>
            </a:fld>
            <a:endParaRPr lang="es-ES" dirty="0"/>
          </a:p>
        </p:txBody>
      </p:sp>
    </p:spTree>
    <p:extLst>
      <p:ext uri="{BB962C8B-B14F-4D97-AF65-F5344CB8AC3E}">
        <p14:creationId xmlns:p14="http://schemas.microsoft.com/office/powerpoint/2010/main" val="37752594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74</a:t>
            </a:fld>
            <a:endParaRPr lang="es-ES" dirty="0"/>
          </a:p>
        </p:txBody>
      </p:sp>
    </p:spTree>
    <p:extLst>
      <p:ext uri="{BB962C8B-B14F-4D97-AF65-F5344CB8AC3E}">
        <p14:creationId xmlns:p14="http://schemas.microsoft.com/office/powerpoint/2010/main" val="1580689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75</a:t>
            </a:fld>
            <a:endParaRPr lang="es-ES" dirty="0"/>
          </a:p>
        </p:txBody>
      </p:sp>
    </p:spTree>
    <p:extLst>
      <p:ext uri="{BB962C8B-B14F-4D97-AF65-F5344CB8AC3E}">
        <p14:creationId xmlns:p14="http://schemas.microsoft.com/office/powerpoint/2010/main" val="4948915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Madrid.-</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76</a:t>
            </a:fld>
            <a:endParaRPr lang="es-ES" dirty="0"/>
          </a:p>
        </p:txBody>
      </p:sp>
    </p:spTree>
    <p:extLst>
      <p:ext uri="{BB962C8B-B14F-4D97-AF65-F5344CB8AC3E}">
        <p14:creationId xmlns:p14="http://schemas.microsoft.com/office/powerpoint/2010/main" val="30945803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Madrid.-Jardín Botánico Alyssum sexatile</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77</a:t>
            </a:fld>
            <a:endParaRPr lang="es-ES" dirty="0"/>
          </a:p>
        </p:txBody>
      </p:sp>
    </p:spTree>
    <p:extLst>
      <p:ext uri="{BB962C8B-B14F-4D97-AF65-F5344CB8AC3E}">
        <p14:creationId xmlns:p14="http://schemas.microsoft.com/office/powerpoint/2010/main" val="8570989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Madrid-Hebe_cupressoides2</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78</a:t>
            </a:fld>
            <a:endParaRPr lang="es-ES" dirty="0"/>
          </a:p>
        </p:txBody>
      </p:sp>
    </p:spTree>
    <p:extLst>
      <p:ext uri="{BB962C8B-B14F-4D97-AF65-F5344CB8AC3E}">
        <p14:creationId xmlns:p14="http://schemas.microsoft.com/office/powerpoint/2010/main" val="24697459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Madrid-2</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79</a:t>
            </a:fld>
            <a:endParaRPr lang="es-ES" dirty="0"/>
          </a:p>
        </p:txBody>
      </p:sp>
    </p:spTree>
    <p:extLst>
      <p:ext uri="{BB962C8B-B14F-4D97-AF65-F5344CB8AC3E}">
        <p14:creationId xmlns:p14="http://schemas.microsoft.com/office/powerpoint/2010/main" val="20011300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Madrid-Hypericum_olympicum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80</a:t>
            </a:fld>
            <a:endParaRPr lang="es-ES" dirty="0"/>
          </a:p>
        </p:txBody>
      </p:sp>
    </p:spTree>
    <p:extLst>
      <p:ext uri="{BB962C8B-B14F-4D97-AF65-F5344CB8AC3E}">
        <p14:creationId xmlns:p14="http://schemas.microsoft.com/office/powerpoint/2010/main" val="5824790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81</a:t>
            </a:fld>
            <a:endParaRPr lang="es-ES" dirty="0"/>
          </a:p>
        </p:txBody>
      </p:sp>
    </p:spTree>
    <p:extLst>
      <p:ext uri="{BB962C8B-B14F-4D97-AF65-F5344CB8AC3E}">
        <p14:creationId xmlns:p14="http://schemas.microsoft.com/office/powerpoint/2010/main" val="10708509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Madrid-Artemisia_dracunculus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82</a:t>
            </a:fld>
            <a:endParaRPr lang="es-ES" dirty="0"/>
          </a:p>
        </p:txBody>
      </p:sp>
    </p:spTree>
    <p:extLst>
      <p:ext uri="{BB962C8B-B14F-4D97-AF65-F5344CB8AC3E}">
        <p14:creationId xmlns:p14="http://schemas.microsoft.com/office/powerpoint/2010/main" val="9063214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Madrid-Dianthus_barbatus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83</a:t>
            </a:fld>
            <a:endParaRPr lang="es-ES" dirty="0"/>
          </a:p>
        </p:txBody>
      </p:sp>
    </p:spTree>
    <p:extLst>
      <p:ext uri="{BB962C8B-B14F-4D97-AF65-F5344CB8AC3E}">
        <p14:creationId xmlns:p14="http://schemas.microsoft.com/office/powerpoint/2010/main" val="10220958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Madrid-Salvia_'Mainacht'</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84</a:t>
            </a:fld>
            <a:endParaRPr lang="es-ES" dirty="0"/>
          </a:p>
        </p:txBody>
      </p:sp>
    </p:spTree>
    <p:extLst>
      <p:ext uri="{BB962C8B-B14F-4D97-AF65-F5344CB8AC3E}">
        <p14:creationId xmlns:p14="http://schemas.microsoft.com/office/powerpoint/2010/main" val="33448487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Madrid-Carex_pendula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85</a:t>
            </a:fld>
            <a:endParaRPr lang="es-ES" dirty="0"/>
          </a:p>
        </p:txBody>
      </p:sp>
    </p:spTree>
    <p:extLst>
      <p:ext uri="{BB962C8B-B14F-4D97-AF65-F5344CB8AC3E}">
        <p14:creationId xmlns:p14="http://schemas.microsoft.com/office/powerpoint/2010/main" val="41661398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Madrid-Calocedrus_decurrens_'aureovariegata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86</a:t>
            </a:fld>
            <a:endParaRPr lang="es-ES" dirty="0"/>
          </a:p>
        </p:txBody>
      </p:sp>
    </p:spTree>
    <p:extLst>
      <p:ext uri="{BB962C8B-B14F-4D97-AF65-F5344CB8AC3E}">
        <p14:creationId xmlns:p14="http://schemas.microsoft.com/office/powerpoint/2010/main" val="6166501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Madrid-Tamarix_boveana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87</a:t>
            </a:fld>
            <a:endParaRPr lang="es-ES" dirty="0"/>
          </a:p>
        </p:txBody>
      </p:sp>
    </p:spTree>
    <p:extLst>
      <p:ext uri="{BB962C8B-B14F-4D97-AF65-F5344CB8AC3E}">
        <p14:creationId xmlns:p14="http://schemas.microsoft.com/office/powerpoint/2010/main" val="11089163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Madrid-Globularia_cordifolia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88</a:t>
            </a:fld>
            <a:endParaRPr lang="es-ES" dirty="0"/>
          </a:p>
        </p:txBody>
      </p:sp>
    </p:spTree>
    <p:extLst>
      <p:ext uri="{BB962C8B-B14F-4D97-AF65-F5344CB8AC3E}">
        <p14:creationId xmlns:p14="http://schemas.microsoft.com/office/powerpoint/2010/main" val="21550628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Madrid-Asparagus_acutifolius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89</a:t>
            </a:fld>
            <a:endParaRPr lang="es-ES" dirty="0"/>
          </a:p>
        </p:txBody>
      </p:sp>
    </p:spTree>
    <p:extLst>
      <p:ext uri="{BB962C8B-B14F-4D97-AF65-F5344CB8AC3E}">
        <p14:creationId xmlns:p14="http://schemas.microsoft.com/office/powerpoint/2010/main" val="18175312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Madrid-Jasminum_beesianum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90</a:t>
            </a:fld>
            <a:endParaRPr lang="es-ES" dirty="0"/>
          </a:p>
        </p:txBody>
      </p:sp>
    </p:spTree>
    <p:extLst>
      <p:ext uri="{BB962C8B-B14F-4D97-AF65-F5344CB8AC3E}">
        <p14:creationId xmlns:p14="http://schemas.microsoft.com/office/powerpoint/2010/main" val="16754038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91</a:t>
            </a:fld>
            <a:endParaRPr lang="es-ES" dirty="0"/>
          </a:p>
        </p:txBody>
      </p:sp>
    </p:spTree>
    <p:extLst>
      <p:ext uri="{BB962C8B-B14F-4D97-AF65-F5344CB8AC3E}">
        <p14:creationId xmlns:p14="http://schemas.microsoft.com/office/powerpoint/2010/main" val="15709009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Madrid-Photinia_serratifolia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92</a:t>
            </a:fld>
            <a:endParaRPr lang="es-ES" dirty="0"/>
          </a:p>
        </p:txBody>
      </p:sp>
    </p:spTree>
    <p:extLst>
      <p:ext uri="{BB962C8B-B14F-4D97-AF65-F5344CB8AC3E}">
        <p14:creationId xmlns:p14="http://schemas.microsoft.com/office/powerpoint/2010/main" val="35145383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Madrid-Juncus_acutus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93</a:t>
            </a:fld>
            <a:endParaRPr lang="es-ES" dirty="0"/>
          </a:p>
        </p:txBody>
      </p:sp>
    </p:spTree>
    <p:extLst>
      <p:ext uri="{BB962C8B-B14F-4D97-AF65-F5344CB8AC3E}">
        <p14:creationId xmlns:p14="http://schemas.microsoft.com/office/powerpoint/2010/main" val="214320195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Madrid.-Callistemon_comboynensis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94</a:t>
            </a:fld>
            <a:endParaRPr lang="es-ES" dirty="0"/>
          </a:p>
        </p:txBody>
      </p:sp>
    </p:spTree>
    <p:extLst>
      <p:ext uri="{BB962C8B-B14F-4D97-AF65-F5344CB8AC3E}">
        <p14:creationId xmlns:p14="http://schemas.microsoft.com/office/powerpoint/2010/main" val="39018985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Madrid-Ajania_pacifica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95</a:t>
            </a:fld>
            <a:endParaRPr lang="es-ES" dirty="0"/>
          </a:p>
        </p:txBody>
      </p:sp>
    </p:spTree>
    <p:extLst>
      <p:ext uri="{BB962C8B-B14F-4D97-AF65-F5344CB8AC3E}">
        <p14:creationId xmlns:p14="http://schemas.microsoft.com/office/powerpoint/2010/main" val="4069197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96</a:t>
            </a:fld>
            <a:endParaRPr lang="es-ES" dirty="0"/>
          </a:p>
        </p:txBody>
      </p:sp>
    </p:spTree>
    <p:extLst>
      <p:ext uri="{BB962C8B-B14F-4D97-AF65-F5344CB8AC3E}">
        <p14:creationId xmlns:p14="http://schemas.microsoft.com/office/powerpoint/2010/main" val="3757371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Madrid-Acer_palmatum Garnest'</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97</a:t>
            </a:fld>
            <a:endParaRPr lang="es-ES" dirty="0"/>
          </a:p>
        </p:txBody>
      </p:sp>
    </p:spTree>
    <p:extLst>
      <p:ext uri="{BB962C8B-B14F-4D97-AF65-F5344CB8AC3E}">
        <p14:creationId xmlns:p14="http://schemas.microsoft.com/office/powerpoint/2010/main" val="3216260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Madrid-Melaleuca_elliptica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98</a:t>
            </a:fld>
            <a:endParaRPr lang="es-ES" dirty="0"/>
          </a:p>
        </p:txBody>
      </p:sp>
    </p:spTree>
    <p:extLst>
      <p:ext uri="{BB962C8B-B14F-4D97-AF65-F5344CB8AC3E}">
        <p14:creationId xmlns:p14="http://schemas.microsoft.com/office/powerpoint/2010/main" val="25054691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Madrid-Bencomia_caudata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99</a:t>
            </a:fld>
            <a:endParaRPr lang="es-ES" dirty="0"/>
          </a:p>
        </p:txBody>
      </p:sp>
    </p:spTree>
    <p:extLst>
      <p:ext uri="{BB962C8B-B14F-4D97-AF65-F5344CB8AC3E}">
        <p14:creationId xmlns:p14="http://schemas.microsoft.com/office/powerpoint/2010/main" val="186308239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Madrid.-Photinia_serratifolia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100</a:t>
            </a:fld>
            <a:endParaRPr lang="es-ES" dirty="0"/>
          </a:p>
        </p:txBody>
      </p:sp>
    </p:spTree>
    <p:extLst>
      <p:ext uri="{BB962C8B-B14F-4D97-AF65-F5344CB8AC3E}">
        <p14:creationId xmlns:p14="http://schemas.microsoft.com/office/powerpoint/2010/main" val="27585977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Madrid-Callistemon_linearifolius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101</a:t>
            </a:fld>
            <a:endParaRPr lang="es-ES" dirty="0"/>
          </a:p>
        </p:txBody>
      </p:sp>
    </p:spTree>
    <p:extLst>
      <p:ext uri="{BB962C8B-B14F-4D97-AF65-F5344CB8AC3E}">
        <p14:creationId xmlns:p14="http://schemas.microsoft.com/office/powerpoint/2010/main" val="373810473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Madrid-Coreopsis_verticillata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102</a:t>
            </a:fld>
            <a:endParaRPr lang="es-ES" dirty="0"/>
          </a:p>
        </p:txBody>
      </p:sp>
    </p:spTree>
    <p:extLst>
      <p:ext uri="{BB962C8B-B14F-4D97-AF65-F5344CB8AC3E}">
        <p14:creationId xmlns:p14="http://schemas.microsoft.com/office/powerpoint/2010/main" val="17431428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Madrid-Acca_sellowiana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103</a:t>
            </a:fld>
            <a:endParaRPr lang="es-ES" dirty="0"/>
          </a:p>
        </p:txBody>
      </p:sp>
    </p:spTree>
    <p:extLst>
      <p:ext uri="{BB962C8B-B14F-4D97-AF65-F5344CB8AC3E}">
        <p14:creationId xmlns:p14="http://schemas.microsoft.com/office/powerpoint/2010/main" val="22814249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Madrid-Crocus_chrysanthus_Prins_Claus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104</a:t>
            </a:fld>
            <a:endParaRPr lang="es-ES" dirty="0"/>
          </a:p>
        </p:txBody>
      </p:sp>
    </p:spTree>
    <p:extLst>
      <p:ext uri="{BB962C8B-B14F-4D97-AF65-F5344CB8AC3E}">
        <p14:creationId xmlns:p14="http://schemas.microsoft.com/office/powerpoint/2010/main" val="368720859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Madrid.-Vitex_agnus-castus_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105</a:t>
            </a:fld>
            <a:endParaRPr lang="es-ES" dirty="0"/>
          </a:p>
        </p:txBody>
      </p:sp>
    </p:spTree>
    <p:extLst>
      <p:ext uri="{BB962C8B-B14F-4D97-AF65-F5344CB8AC3E}">
        <p14:creationId xmlns:p14="http://schemas.microsoft.com/office/powerpoint/2010/main" val="35555570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Madrid-Aucuba_japonica_'crotonifolia'_01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106</a:t>
            </a:fld>
            <a:endParaRPr lang="es-ES" dirty="0"/>
          </a:p>
        </p:txBody>
      </p:sp>
    </p:spTree>
    <p:extLst>
      <p:ext uri="{BB962C8B-B14F-4D97-AF65-F5344CB8AC3E}">
        <p14:creationId xmlns:p14="http://schemas.microsoft.com/office/powerpoint/2010/main" val="86467663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Madrid.-Callistemon_citrinus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107</a:t>
            </a:fld>
            <a:endParaRPr lang="es-ES" dirty="0"/>
          </a:p>
        </p:txBody>
      </p:sp>
    </p:spTree>
    <p:extLst>
      <p:ext uri="{BB962C8B-B14F-4D97-AF65-F5344CB8AC3E}">
        <p14:creationId xmlns:p14="http://schemas.microsoft.com/office/powerpoint/2010/main" val="20090816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Madrid.--Saxifraga_stolonifera</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108</a:t>
            </a:fld>
            <a:endParaRPr lang="es-ES" dirty="0"/>
          </a:p>
        </p:txBody>
      </p:sp>
    </p:spTree>
    <p:extLst>
      <p:ext uri="{BB962C8B-B14F-4D97-AF65-F5344CB8AC3E}">
        <p14:creationId xmlns:p14="http://schemas.microsoft.com/office/powerpoint/2010/main" val="40721367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Madrid-Haworthia_reinwardtii_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109</a:t>
            </a:fld>
            <a:endParaRPr lang="es-ES" dirty="0"/>
          </a:p>
        </p:txBody>
      </p:sp>
    </p:spTree>
    <p:extLst>
      <p:ext uri="{BB962C8B-B14F-4D97-AF65-F5344CB8AC3E}">
        <p14:creationId xmlns:p14="http://schemas.microsoft.com/office/powerpoint/2010/main" val="61099801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Madrid.-Salvia_officinalis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110</a:t>
            </a:fld>
            <a:endParaRPr lang="es-ES" dirty="0"/>
          </a:p>
        </p:txBody>
      </p:sp>
    </p:spTree>
    <p:extLst>
      <p:ext uri="{BB962C8B-B14F-4D97-AF65-F5344CB8AC3E}">
        <p14:creationId xmlns:p14="http://schemas.microsoft.com/office/powerpoint/2010/main" val="3209178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Madrid.-Salvia_officinalis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111</a:t>
            </a:fld>
            <a:endParaRPr lang="es-ES" dirty="0"/>
          </a:p>
        </p:txBody>
      </p:sp>
    </p:spTree>
    <p:extLst>
      <p:ext uri="{BB962C8B-B14F-4D97-AF65-F5344CB8AC3E}">
        <p14:creationId xmlns:p14="http://schemas.microsoft.com/office/powerpoint/2010/main" val="258029583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Madrid-Agapanthus_africanus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112</a:t>
            </a:fld>
            <a:endParaRPr lang="es-ES" dirty="0"/>
          </a:p>
        </p:txBody>
      </p:sp>
    </p:spTree>
    <p:extLst>
      <p:ext uri="{BB962C8B-B14F-4D97-AF65-F5344CB8AC3E}">
        <p14:creationId xmlns:p14="http://schemas.microsoft.com/office/powerpoint/2010/main" val="326584184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Madrid-Ceanothus_thyrsiflorus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113</a:t>
            </a:fld>
            <a:endParaRPr lang="es-ES" dirty="0"/>
          </a:p>
        </p:txBody>
      </p:sp>
    </p:spTree>
    <p:extLst>
      <p:ext uri="{BB962C8B-B14F-4D97-AF65-F5344CB8AC3E}">
        <p14:creationId xmlns:p14="http://schemas.microsoft.com/office/powerpoint/2010/main" val="15482672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Madrid-Selaginella-sp</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114</a:t>
            </a:fld>
            <a:endParaRPr lang="es-ES" dirty="0"/>
          </a:p>
        </p:txBody>
      </p:sp>
    </p:spTree>
    <p:extLst>
      <p:ext uri="{BB962C8B-B14F-4D97-AF65-F5344CB8AC3E}">
        <p14:creationId xmlns:p14="http://schemas.microsoft.com/office/powerpoint/2010/main" val="24081171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Madrid.-Berberis_thunbergii_'atropurea_nana'_</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115</a:t>
            </a:fld>
            <a:endParaRPr lang="es-ES" dirty="0"/>
          </a:p>
        </p:txBody>
      </p:sp>
    </p:spTree>
    <p:extLst>
      <p:ext uri="{BB962C8B-B14F-4D97-AF65-F5344CB8AC3E}">
        <p14:creationId xmlns:p14="http://schemas.microsoft.com/office/powerpoint/2010/main" val="42663709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Madrid-Anigozanthos_flavidus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116</a:t>
            </a:fld>
            <a:endParaRPr lang="es-ES" dirty="0"/>
          </a:p>
        </p:txBody>
      </p:sp>
    </p:spTree>
    <p:extLst>
      <p:ext uri="{BB962C8B-B14F-4D97-AF65-F5344CB8AC3E}">
        <p14:creationId xmlns:p14="http://schemas.microsoft.com/office/powerpoint/2010/main" val="31621963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Madrid-Kolkwitzia_amabilis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117</a:t>
            </a:fld>
            <a:endParaRPr lang="es-ES" dirty="0"/>
          </a:p>
        </p:txBody>
      </p:sp>
    </p:spTree>
    <p:extLst>
      <p:ext uri="{BB962C8B-B14F-4D97-AF65-F5344CB8AC3E}">
        <p14:creationId xmlns:p14="http://schemas.microsoft.com/office/powerpoint/2010/main" val="21926719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Madrid-Acer_pseudoplatanus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118</a:t>
            </a:fld>
            <a:endParaRPr lang="es-ES" dirty="0"/>
          </a:p>
        </p:txBody>
      </p:sp>
    </p:spTree>
    <p:extLst>
      <p:ext uri="{BB962C8B-B14F-4D97-AF65-F5344CB8AC3E}">
        <p14:creationId xmlns:p14="http://schemas.microsoft.com/office/powerpoint/2010/main" val="192853526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Madrid-Cornus_capitata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119</a:t>
            </a:fld>
            <a:endParaRPr lang="es-ES" dirty="0"/>
          </a:p>
        </p:txBody>
      </p:sp>
    </p:spTree>
    <p:extLst>
      <p:ext uri="{BB962C8B-B14F-4D97-AF65-F5344CB8AC3E}">
        <p14:creationId xmlns:p14="http://schemas.microsoft.com/office/powerpoint/2010/main" val="146526334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Madrid-Phlomis_fruticosa_</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120</a:t>
            </a:fld>
            <a:endParaRPr lang="es-ES" dirty="0"/>
          </a:p>
        </p:txBody>
      </p:sp>
    </p:spTree>
    <p:extLst>
      <p:ext uri="{BB962C8B-B14F-4D97-AF65-F5344CB8AC3E}">
        <p14:creationId xmlns:p14="http://schemas.microsoft.com/office/powerpoint/2010/main" val="103525282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Madrid-Trachelospermum_jasminoides_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121</a:t>
            </a:fld>
            <a:endParaRPr lang="es-ES" dirty="0"/>
          </a:p>
        </p:txBody>
      </p:sp>
    </p:spTree>
    <p:extLst>
      <p:ext uri="{BB962C8B-B14F-4D97-AF65-F5344CB8AC3E}">
        <p14:creationId xmlns:p14="http://schemas.microsoft.com/office/powerpoint/2010/main" val="266818688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Madrid.-Crocus_chrysanthus_'Snowbunting'</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122</a:t>
            </a:fld>
            <a:endParaRPr lang="es-ES" dirty="0"/>
          </a:p>
        </p:txBody>
      </p:sp>
    </p:spTree>
    <p:extLst>
      <p:ext uri="{BB962C8B-B14F-4D97-AF65-F5344CB8AC3E}">
        <p14:creationId xmlns:p14="http://schemas.microsoft.com/office/powerpoint/2010/main" val="288723339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Madrid-Rhaphiolepis_indica_'Springtime'</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123</a:t>
            </a:fld>
            <a:endParaRPr lang="es-ES" dirty="0"/>
          </a:p>
        </p:txBody>
      </p:sp>
    </p:spTree>
    <p:extLst>
      <p:ext uri="{BB962C8B-B14F-4D97-AF65-F5344CB8AC3E}">
        <p14:creationId xmlns:p14="http://schemas.microsoft.com/office/powerpoint/2010/main" val="237934196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Madrid-Eupatorium_purpureum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124</a:t>
            </a:fld>
            <a:endParaRPr lang="es-ES" dirty="0"/>
          </a:p>
        </p:txBody>
      </p:sp>
    </p:spTree>
    <p:extLst>
      <p:ext uri="{BB962C8B-B14F-4D97-AF65-F5344CB8AC3E}">
        <p14:creationId xmlns:p14="http://schemas.microsoft.com/office/powerpoint/2010/main" val="93911213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Madrid-Cistus_creticus_RJB2</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125</a:t>
            </a:fld>
            <a:endParaRPr lang="es-ES" dirty="0"/>
          </a:p>
        </p:txBody>
      </p:sp>
    </p:spTree>
    <p:extLst>
      <p:ext uri="{BB962C8B-B14F-4D97-AF65-F5344CB8AC3E}">
        <p14:creationId xmlns:p14="http://schemas.microsoft.com/office/powerpoint/2010/main" val="13498414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Madrid-Euonymus_fortunei_'Emerald_Gaiety'</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126</a:t>
            </a:fld>
            <a:endParaRPr lang="es-ES" dirty="0"/>
          </a:p>
        </p:txBody>
      </p:sp>
    </p:spTree>
    <p:extLst>
      <p:ext uri="{BB962C8B-B14F-4D97-AF65-F5344CB8AC3E}">
        <p14:creationId xmlns:p14="http://schemas.microsoft.com/office/powerpoint/2010/main" val="27723570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Madrid-Halimium_lasianthum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127</a:t>
            </a:fld>
            <a:endParaRPr lang="es-ES" dirty="0"/>
          </a:p>
        </p:txBody>
      </p:sp>
    </p:spTree>
    <p:extLst>
      <p:ext uri="{BB962C8B-B14F-4D97-AF65-F5344CB8AC3E}">
        <p14:creationId xmlns:p14="http://schemas.microsoft.com/office/powerpoint/2010/main" val="199357410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Madrid-Halimium_lasianthum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128</a:t>
            </a:fld>
            <a:endParaRPr lang="es-ES" dirty="0"/>
          </a:p>
        </p:txBody>
      </p:sp>
    </p:spTree>
    <p:extLst>
      <p:ext uri="{BB962C8B-B14F-4D97-AF65-F5344CB8AC3E}">
        <p14:creationId xmlns:p14="http://schemas.microsoft.com/office/powerpoint/2010/main" val="98479782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Madrid.-Melia_azedarach</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129</a:t>
            </a:fld>
            <a:endParaRPr lang="es-ES" dirty="0"/>
          </a:p>
        </p:txBody>
      </p:sp>
    </p:spTree>
    <p:extLst>
      <p:ext uri="{BB962C8B-B14F-4D97-AF65-F5344CB8AC3E}">
        <p14:creationId xmlns:p14="http://schemas.microsoft.com/office/powerpoint/2010/main" val="31925343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Madrid.-Melia_azedarach_HRM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130</a:t>
            </a:fld>
            <a:endParaRPr lang="es-ES" dirty="0"/>
          </a:p>
        </p:txBody>
      </p:sp>
    </p:spTree>
    <p:extLst>
      <p:ext uri="{BB962C8B-B14F-4D97-AF65-F5344CB8AC3E}">
        <p14:creationId xmlns:p14="http://schemas.microsoft.com/office/powerpoint/2010/main" val="56524322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Madrid-Buxus_balearica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131</a:t>
            </a:fld>
            <a:endParaRPr lang="es-ES" dirty="0"/>
          </a:p>
        </p:txBody>
      </p:sp>
    </p:spTree>
    <p:extLst>
      <p:ext uri="{BB962C8B-B14F-4D97-AF65-F5344CB8AC3E}">
        <p14:creationId xmlns:p14="http://schemas.microsoft.com/office/powerpoint/2010/main" val="29347545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Madrid.-Hydrangea_petiolaris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132</a:t>
            </a:fld>
            <a:endParaRPr lang="es-ES" dirty="0"/>
          </a:p>
        </p:txBody>
      </p:sp>
    </p:spTree>
    <p:extLst>
      <p:ext uri="{BB962C8B-B14F-4D97-AF65-F5344CB8AC3E}">
        <p14:creationId xmlns:p14="http://schemas.microsoft.com/office/powerpoint/2010/main" val="154329793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Madrid-Cistus_populifolius_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133</a:t>
            </a:fld>
            <a:endParaRPr lang="es-ES" dirty="0"/>
          </a:p>
        </p:txBody>
      </p:sp>
    </p:spTree>
    <p:extLst>
      <p:ext uri="{BB962C8B-B14F-4D97-AF65-F5344CB8AC3E}">
        <p14:creationId xmlns:p14="http://schemas.microsoft.com/office/powerpoint/2010/main" val="404473348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Madrid-Bulbine_frutescens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134</a:t>
            </a:fld>
            <a:endParaRPr lang="es-ES" dirty="0"/>
          </a:p>
        </p:txBody>
      </p:sp>
    </p:spTree>
    <p:extLst>
      <p:ext uri="{BB962C8B-B14F-4D97-AF65-F5344CB8AC3E}">
        <p14:creationId xmlns:p14="http://schemas.microsoft.com/office/powerpoint/2010/main" val="40040568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135</a:t>
            </a:fld>
            <a:endParaRPr lang="es-ES" dirty="0"/>
          </a:p>
        </p:txBody>
      </p:sp>
    </p:spTree>
    <p:extLst>
      <p:ext uri="{BB962C8B-B14F-4D97-AF65-F5344CB8AC3E}">
        <p14:creationId xmlns:p14="http://schemas.microsoft.com/office/powerpoint/2010/main" val="177690437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Madrid.-Acer_palmatum_'Bloodgood'_01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136</a:t>
            </a:fld>
            <a:endParaRPr lang="es-ES" dirty="0"/>
          </a:p>
        </p:txBody>
      </p:sp>
    </p:spTree>
    <p:extLst>
      <p:ext uri="{BB962C8B-B14F-4D97-AF65-F5344CB8AC3E}">
        <p14:creationId xmlns:p14="http://schemas.microsoft.com/office/powerpoint/2010/main" val="371348891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Madrid-Syringa_x_chinensis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137</a:t>
            </a:fld>
            <a:endParaRPr lang="es-ES" dirty="0"/>
          </a:p>
        </p:txBody>
      </p:sp>
    </p:spTree>
    <p:extLst>
      <p:ext uri="{BB962C8B-B14F-4D97-AF65-F5344CB8AC3E}">
        <p14:creationId xmlns:p14="http://schemas.microsoft.com/office/powerpoint/2010/main" val="328964236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Madrid-Haworthia_cooperi_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138</a:t>
            </a:fld>
            <a:endParaRPr lang="es-ES" dirty="0"/>
          </a:p>
        </p:txBody>
      </p:sp>
    </p:spTree>
    <p:extLst>
      <p:ext uri="{BB962C8B-B14F-4D97-AF65-F5344CB8AC3E}">
        <p14:creationId xmlns:p14="http://schemas.microsoft.com/office/powerpoint/2010/main" val="422878573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Madrid-Euonymus_japonicus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139</a:t>
            </a:fld>
            <a:endParaRPr lang="es-ES" dirty="0"/>
          </a:p>
        </p:txBody>
      </p:sp>
    </p:spTree>
    <p:extLst>
      <p:ext uri="{BB962C8B-B14F-4D97-AF65-F5344CB8AC3E}">
        <p14:creationId xmlns:p14="http://schemas.microsoft.com/office/powerpoint/2010/main" val="283702429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Madrid-Philadelphus_lewisii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140</a:t>
            </a:fld>
            <a:endParaRPr lang="es-ES" dirty="0"/>
          </a:p>
        </p:txBody>
      </p:sp>
    </p:spTree>
    <p:extLst>
      <p:ext uri="{BB962C8B-B14F-4D97-AF65-F5344CB8AC3E}">
        <p14:creationId xmlns:p14="http://schemas.microsoft.com/office/powerpoint/2010/main" val="74103022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Madrid-Lampranthus_inconspicuus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141</a:t>
            </a:fld>
            <a:endParaRPr lang="es-ES" dirty="0"/>
          </a:p>
        </p:txBody>
      </p:sp>
    </p:spTree>
    <p:extLst>
      <p:ext uri="{BB962C8B-B14F-4D97-AF65-F5344CB8AC3E}">
        <p14:creationId xmlns:p14="http://schemas.microsoft.com/office/powerpoint/2010/main" val="1280599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Madrid-Arbutus_unedo</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142</a:t>
            </a:fld>
            <a:endParaRPr lang="es-ES" dirty="0"/>
          </a:p>
        </p:txBody>
      </p:sp>
    </p:spTree>
    <p:extLst>
      <p:ext uri="{BB962C8B-B14F-4D97-AF65-F5344CB8AC3E}">
        <p14:creationId xmlns:p14="http://schemas.microsoft.com/office/powerpoint/2010/main" val="274566273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Madrid-Artemisia_arborescens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143</a:t>
            </a:fld>
            <a:endParaRPr lang="es-ES" dirty="0"/>
          </a:p>
        </p:txBody>
      </p:sp>
    </p:spTree>
    <p:extLst>
      <p:ext uri="{BB962C8B-B14F-4D97-AF65-F5344CB8AC3E}">
        <p14:creationId xmlns:p14="http://schemas.microsoft.com/office/powerpoint/2010/main" val="8845614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Madrid-Leucojum_aestivum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144</a:t>
            </a:fld>
            <a:endParaRPr lang="es-ES" dirty="0"/>
          </a:p>
        </p:txBody>
      </p:sp>
    </p:spTree>
    <p:extLst>
      <p:ext uri="{BB962C8B-B14F-4D97-AF65-F5344CB8AC3E}">
        <p14:creationId xmlns:p14="http://schemas.microsoft.com/office/powerpoint/2010/main" val="360911813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Madrid-Nolina_longifolia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145</a:t>
            </a:fld>
            <a:endParaRPr lang="es-ES" dirty="0"/>
          </a:p>
        </p:txBody>
      </p:sp>
    </p:spTree>
    <p:extLst>
      <p:ext uri="{BB962C8B-B14F-4D97-AF65-F5344CB8AC3E}">
        <p14:creationId xmlns:p14="http://schemas.microsoft.com/office/powerpoint/2010/main" val="22658342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Madrid-Paeonia_officinalis_Rubra_Plena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146</a:t>
            </a:fld>
            <a:endParaRPr lang="es-ES" dirty="0"/>
          </a:p>
        </p:txBody>
      </p:sp>
    </p:spTree>
    <p:extLst>
      <p:ext uri="{BB962C8B-B14F-4D97-AF65-F5344CB8AC3E}">
        <p14:creationId xmlns:p14="http://schemas.microsoft.com/office/powerpoint/2010/main" val="34121577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Madrid-Aloysia_citrodora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147</a:t>
            </a:fld>
            <a:endParaRPr lang="es-ES" dirty="0"/>
          </a:p>
        </p:txBody>
      </p:sp>
    </p:spTree>
    <p:extLst>
      <p:ext uri="{BB962C8B-B14F-4D97-AF65-F5344CB8AC3E}">
        <p14:creationId xmlns:p14="http://schemas.microsoft.com/office/powerpoint/2010/main" val="279068661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Madrid.--Ruscus_aculeatus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148</a:t>
            </a:fld>
            <a:endParaRPr lang="es-ES" dirty="0"/>
          </a:p>
        </p:txBody>
      </p:sp>
    </p:spTree>
    <p:extLst>
      <p:ext uri="{BB962C8B-B14F-4D97-AF65-F5344CB8AC3E}">
        <p14:creationId xmlns:p14="http://schemas.microsoft.com/office/powerpoint/2010/main" val="404083856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Madrid-Wedelia_glauca_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149</a:t>
            </a:fld>
            <a:endParaRPr lang="es-ES" dirty="0"/>
          </a:p>
        </p:txBody>
      </p:sp>
    </p:spTree>
    <p:extLst>
      <p:ext uri="{BB962C8B-B14F-4D97-AF65-F5344CB8AC3E}">
        <p14:creationId xmlns:p14="http://schemas.microsoft.com/office/powerpoint/2010/main" val="229772080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Madrid-Berberis_julianae_01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150</a:t>
            </a:fld>
            <a:endParaRPr lang="es-ES" dirty="0"/>
          </a:p>
        </p:txBody>
      </p:sp>
    </p:spTree>
    <p:extLst>
      <p:ext uri="{BB962C8B-B14F-4D97-AF65-F5344CB8AC3E}">
        <p14:creationId xmlns:p14="http://schemas.microsoft.com/office/powerpoint/2010/main" val="369563408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Madrid_Arbutus unedo.-Madroño</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151</a:t>
            </a:fld>
            <a:endParaRPr lang="es-ES" dirty="0"/>
          </a:p>
        </p:txBody>
      </p:sp>
    </p:spTree>
    <p:extLst>
      <p:ext uri="{BB962C8B-B14F-4D97-AF65-F5344CB8AC3E}">
        <p14:creationId xmlns:p14="http://schemas.microsoft.com/office/powerpoint/2010/main" val="288773713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Madrid-Geranium_endressii_'A_T_Johnson'</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152</a:t>
            </a:fld>
            <a:endParaRPr lang="es-ES" dirty="0"/>
          </a:p>
        </p:txBody>
      </p:sp>
    </p:spTree>
    <p:extLst>
      <p:ext uri="{BB962C8B-B14F-4D97-AF65-F5344CB8AC3E}">
        <p14:creationId xmlns:p14="http://schemas.microsoft.com/office/powerpoint/2010/main" val="326813077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Madrid-Kolkwitzia_amabilis_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153</a:t>
            </a:fld>
            <a:endParaRPr lang="es-ES" dirty="0"/>
          </a:p>
        </p:txBody>
      </p:sp>
    </p:spTree>
    <p:extLst>
      <p:ext uri="{BB962C8B-B14F-4D97-AF65-F5344CB8AC3E}">
        <p14:creationId xmlns:p14="http://schemas.microsoft.com/office/powerpoint/2010/main" val="353185147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Madrid-Aster_x_dumosus_01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154</a:t>
            </a:fld>
            <a:endParaRPr lang="es-ES" dirty="0"/>
          </a:p>
        </p:txBody>
      </p:sp>
    </p:spTree>
    <p:extLst>
      <p:ext uri="{BB962C8B-B14F-4D97-AF65-F5344CB8AC3E}">
        <p14:creationId xmlns:p14="http://schemas.microsoft.com/office/powerpoint/2010/main" val="377121726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Madrid-Melaleuca_elliptica_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155</a:t>
            </a:fld>
            <a:endParaRPr lang="es-ES" dirty="0"/>
          </a:p>
        </p:txBody>
      </p:sp>
    </p:spTree>
    <p:extLst>
      <p:ext uri="{BB962C8B-B14F-4D97-AF65-F5344CB8AC3E}">
        <p14:creationId xmlns:p14="http://schemas.microsoft.com/office/powerpoint/2010/main" val="53828687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Madrid-Nerium_oleander</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156</a:t>
            </a:fld>
            <a:endParaRPr lang="es-ES" dirty="0"/>
          </a:p>
        </p:txBody>
      </p:sp>
    </p:spTree>
    <p:extLst>
      <p:ext uri="{BB962C8B-B14F-4D97-AF65-F5344CB8AC3E}">
        <p14:creationId xmlns:p14="http://schemas.microsoft.com/office/powerpoint/2010/main" val="37578634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Madrid-Tilia_platyphyllos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157</a:t>
            </a:fld>
            <a:endParaRPr lang="es-ES" dirty="0"/>
          </a:p>
        </p:txBody>
      </p:sp>
    </p:spTree>
    <p:extLst>
      <p:ext uri="{BB962C8B-B14F-4D97-AF65-F5344CB8AC3E}">
        <p14:creationId xmlns:p14="http://schemas.microsoft.com/office/powerpoint/2010/main" val="414204668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Madrid.-Osmanthus_heterophyllus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158</a:t>
            </a:fld>
            <a:endParaRPr lang="es-ES" dirty="0"/>
          </a:p>
        </p:txBody>
      </p:sp>
    </p:spTree>
    <p:extLst>
      <p:ext uri="{BB962C8B-B14F-4D97-AF65-F5344CB8AC3E}">
        <p14:creationId xmlns:p14="http://schemas.microsoft.com/office/powerpoint/2010/main" val="64341312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Madrid-Nerium_oleander</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159</a:t>
            </a:fld>
            <a:endParaRPr lang="es-ES" dirty="0"/>
          </a:p>
        </p:txBody>
      </p:sp>
    </p:spTree>
    <p:extLst>
      <p:ext uri="{BB962C8B-B14F-4D97-AF65-F5344CB8AC3E}">
        <p14:creationId xmlns:p14="http://schemas.microsoft.com/office/powerpoint/2010/main" val="211466830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Madrid-Ehretia_dicksonii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160</a:t>
            </a:fld>
            <a:endParaRPr lang="es-ES" dirty="0"/>
          </a:p>
        </p:txBody>
      </p:sp>
    </p:spTree>
    <p:extLst>
      <p:ext uri="{BB962C8B-B14F-4D97-AF65-F5344CB8AC3E}">
        <p14:creationId xmlns:p14="http://schemas.microsoft.com/office/powerpoint/2010/main" val="151235309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161</a:t>
            </a:fld>
            <a:endParaRPr lang="es-ES" dirty="0"/>
          </a:p>
        </p:txBody>
      </p:sp>
    </p:spTree>
    <p:extLst>
      <p:ext uri="{BB962C8B-B14F-4D97-AF65-F5344CB8AC3E}">
        <p14:creationId xmlns:p14="http://schemas.microsoft.com/office/powerpoint/2010/main" val="260169773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Madrid-Ehretia_dicksonii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162</a:t>
            </a:fld>
            <a:endParaRPr lang="es-ES" dirty="0"/>
          </a:p>
        </p:txBody>
      </p:sp>
    </p:spTree>
    <p:extLst>
      <p:ext uri="{BB962C8B-B14F-4D97-AF65-F5344CB8AC3E}">
        <p14:creationId xmlns:p14="http://schemas.microsoft.com/office/powerpoint/2010/main" val="167389504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Madrid-Ajania_pacifica_1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163</a:t>
            </a:fld>
            <a:endParaRPr lang="es-ES" dirty="0"/>
          </a:p>
        </p:txBody>
      </p:sp>
    </p:spTree>
    <p:extLst>
      <p:ext uri="{BB962C8B-B14F-4D97-AF65-F5344CB8AC3E}">
        <p14:creationId xmlns:p14="http://schemas.microsoft.com/office/powerpoint/2010/main" val="350419929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Madrid-Prunus_lusitanica_C4</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164</a:t>
            </a:fld>
            <a:endParaRPr lang="es-ES" dirty="0"/>
          </a:p>
        </p:txBody>
      </p:sp>
    </p:spTree>
    <p:extLst>
      <p:ext uri="{BB962C8B-B14F-4D97-AF65-F5344CB8AC3E}">
        <p14:creationId xmlns:p14="http://schemas.microsoft.com/office/powerpoint/2010/main" val="107956037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Madrid-Prunus_lusitanica_C4</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165</a:t>
            </a:fld>
            <a:endParaRPr lang="es-ES" dirty="0"/>
          </a:p>
        </p:txBody>
      </p:sp>
    </p:spTree>
    <p:extLst>
      <p:ext uri="{BB962C8B-B14F-4D97-AF65-F5344CB8AC3E}">
        <p14:creationId xmlns:p14="http://schemas.microsoft.com/office/powerpoint/2010/main" val="238565867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Madrid-Colchicum_autumnale_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166</a:t>
            </a:fld>
            <a:endParaRPr lang="es-ES" dirty="0"/>
          </a:p>
        </p:txBody>
      </p:sp>
    </p:spTree>
    <p:extLst>
      <p:ext uri="{BB962C8B-B14F-4D97-AF65-F5344CB8AC3E}">
        <p14:creationId xmlns:p14="http://schemas.microsoft.com/office/powerpoint/2010/main" val="241507303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Madrid-Anemone_coronaria_The_Governor</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167</a:t>
            </a:fld>
            <a:endParaRPr lang="es-ES" dirty="0"/>
          </a:p>
        </p:txBody>
      </p:sp>
    </p:spTree>
    <p:extLst>
      <p:ext uri="{BB962C8B-B14F-4D97-AF65-F5344CB8AC3E}">
        <p14:creationId xmlns:p14="http://schemas.microsoft.com/office/powerpoint/2010/main" val="182592188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168</a:t>
            </a:fld>
            <a:endParaRPr lang="es-ES" dirty="0"/>
          </a:p>
        </p:txBody>
      </p:sp>
    </p:spTree>
    <p:extLst>
      <p:ext uri="{BB962C8B-B14F-4D97-AF65-F5344CB8AC3E}">
        <p14:creationId xmlns:p14="http://schemas.microsoft.com/office/powerpoint/2010/main" val="96421922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Madrid-Narcissus_'Dutch_Master'</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169</a:t>
            </a:fld>
            <a:endParaRPr lang="es-ES" dirty="0"/>
          </a:p>
        </p:txBody>
      </p:sp>
    </p:spTree>
    <p:extLst>
      <p:ext uri="{BB962C8B-B14F-4D97-AF65-F5344CB8AC3E}">
        <p14:creationId xmlns:p14="http://schemas.microsoft.com/office/powerpoint/2010/main" val="163219533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Madrid-Phillyrea_angustifolia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170</a:t>
            </a:fld>
            <a:endParaRPr lang="es-ES" dirty="0"/>
          </a:p>
        </p:txBody>
      </p:sp>
    </p:spTree>
    <p:extLst>
      <p:ext uri="{BB962C8B-B14F-4D97-AF65-F5344CB8AC3E}">
        <p14:creationId xmlns:p14="http://schemas.microsoft.com/office/powerpoint/2010/main" val="31685624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Madrid-Romneya_coulteri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171</a:t>
            </a:fld>
            <a:endParaRPr lang="es-ES" dirty="0"/>
          </a:p>
        </p:txBody>
      </p:sp>
    </p:spTree>
    <p:extLst>
      <p:ext uri="{BB962C8B-B14F-4D97-AF65-F5344CB8AC3E}">
        <p14:creationId xmlns:p14="http://schemas.microsoft.com/office/powerpoint/2010/main" val="352133484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Madrid-Fuchsia_magellanica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172</a:t>
            </a:fld>
            <a:endParaRPr lang="es-ES" dirty="0"/>
          </a:p>
        </p:txBody>
      </p:sp>
    </p:spTree>
    <p:extLst>
      <p:ext uri="{BB962C8B-B14F-4D97-AF65-F5344CB8AC3E}">
        <p14:creationId xmlns:p14="http://schemas.microsoft.com/office/powerpoint/2010/main" val="114238679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173</a:t>
            </a:fld>
            <a:endParaRPr lang="es-ES" dirty="0"/>
          </a:p>
        </p:txBody>
      </p:sp>
    </p:spTree>
    <p:extLst>
      <p:ext uri="{BB962C8B-B14F-4D97-AF65-F5344CB8AC3E}">
        <p14:creationId xmlns:p14="http://schemas.microsoft.com/office/powerpoint/2010/main" val="154295320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Madrid-Araujia_sericifera.-Miraguano</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174</a:t>
            </a:fld>
            <a:endParaRPr lang="es-ES" dirty="0"/>
          </a:p>
        </p:txBody>
      </p:sp>
    </p:spTree>
    <p:extLst>
      <p:ext uri="{BB962C8B-B14F-4D97-AF65-F5344CB8AC3E}">
        <p14:creationId xmlns:p14="http://schemas.microsoft.com/office/powerpoint/2010/main" val="306400995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Madrid-Dicliptera</a:t>
            </a:r>
            <a:r>
              <a:rPr lang="en-US" baseline="0" dirty="0"/>
              <a:t> suberecta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175</a:t>
            </a:fld>
            <a:endParaRPr lang="es-ES" dirty="0"/>
          </a:p>
        </p:txBody>
      </p:sp>
    </p:spTree>
    <p:extLst>
      <p:ext uri="{BB962C8B-B14F-4D97-AF65-F5344CB8AC3E}">
        <p14:creationId xmlns:p14="http://schemas.microsoft.com/office/powerpoint/2010/main" val="21219025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Madrid-Rubus_idaeus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176</a:t>
            </a:fld>
            <a:endParaRPr lang="es-ES" dirty="0"/>
          </a:p>
        </p:txBody>
      </p:sp>
    </p:spTree>
    <p:extLst>
      <p:ext uri="{BB962C8B-B14F-4D97-AF65-F5344CB8AC3E}">
        <p14:creationId xmlns:p14="http://schemas.microsoft.com/office/powerpoint/2010/main" val="20172230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Madrid.-Cornus_sanguinea_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177</a:t>
            </a:fld>
            <a:endParaRPr lang="es-ES" dirty="0"/>
          </a:p>
        </p:txBody>
      </p:sp>
    </p:spTree>
    <p:extLst>
      <p:ext uri="{BB962C8B-B14F-4D97-AF65-F5344CB8AC3E}">
        <p14:creationId xmlns:p14="http://schemas.microsoft.com/office/powerpoint/2010/main" val="277804135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Madrid-Fatsia_japonica_leaves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178</a:t>
            </a:fld>
            <a:endParaRPr lang="es-ES" dirty="0"/>
          </a:p>
        </p:txBody>
      </p:sp>
    </p:spTree>
    <p:extLst>
      <p:ext uri="{BB962C8B-B14F-4D97-AF65-F5344CB8AC3E}">
        <p14:creationId xmlns:p14="http://schemas.microsoft.com/office/powerpoint/2010/main" val="10348920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Madrid-Convolvulus_cneorum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179</a:t>
            </a:fld>
            <a:endParaRPr lang="es-ES" dirty="0"/>
          </a:p>
        </p:txBody>
      </p:sp>
    </p:spTree>
    <p:extLst>
      <p:ext uri="{BB962C8B-B14F-4D97-AF65-F5344CB8AC3E}">
        <p14:creationId xmlns:p14="http://schemas.microsoft.com/office/powerpoint/2010/main" val="1775075245"/>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Madrid-Nerine_bowdenii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180</a:t>
            </a:fld>
            <a:endParaRPr lang="es-ES" dirty="0"/>
          </a:p>
        </p:txBody>
      </p:sp>
    </p:spTree>
    <p:extLst>
      <p:ext uri="{BB962C8B-B14F-4D97-AF65-F5344CB8AC3E}">
        <p14:creationId xmlns:p14="http://schemas.microsoft.com/office/powerpoint/2010/main" val="59042790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Madrid-Alchemilla_mollis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181</a:t>
            </a:fld>
            <a:endParaRPr lang="es-ES" dirty="0"/>
          </a:p>
        </p:txBody>
      </p:sp>
    </p:spTree>
    <p:extLst>
      <p:ext uri="{BB962C8B-B14F-4D97-AF65-F5344CB8AC3E}">
        <p14:creationId xmlns:p14="http://schemas.microsoft.com/office/powerpoint/2010/main" val="137055837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Madrid-Abelia_chinensis_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182</a:t>
            </a:fld>
            <a:endParaRPr lang="es-ES" dirty="0"/>
          </a:p>
        </p:txBody>
      </p:sp>
    </p:spTree>
    <p:extLst>
      <p:ext uri="{BB962C8B-B14F-4D97-AF65-F5344CB8AC3E}">
        <p14:creationId xmlns:p14="http://schemas.microsoft.com/office/powerpoint/2010/main" val="189753516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Madrid-Lysimachia_clethroides1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183</a:t>
            </a:fld>
            <a:endParaRPr lang="es-ES" dirty="0"/>
          </a:p>
        </p:txBody>
      </p:sp>
    </p:spTree>
    <p:extLst>
      <p:ext uri="{BB962C8B-B14F-4D97-AF65-F5344CB8AC3E}">
        <p14:creationId xmlns:p14="http://schemas.microsoft.com/office/powerpoint/2010/main" val="5246731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Madrid-Iberis_semperflorens y Allium_giganteum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184</a:t>
            </a:fld>
            <a:endParaRPr lang="es-ES" dirty="0"/>
          </a:p>
        </p:txBody>
      </p:sp>
    </p:spTree>
    <p:extLst>
      <p:ext uri="{BB962C8B-B14F-4D97-AF65-F5344CB8AC3E}">
        <p14:creationId xmlns:p14="http://schemas.microsoft.com/office/powerpoint/2010/main" val="2129739965"/>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Madrid-Cynara_cardunculus_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185</a:t>
            </a:fld>
            <a:endParaRPr lang="es-ES" dirty="0"/>
          </a:p>
        </p:txBody>
      </p:sp>
    </p:spTree>
    <p:extLst>
      <p:ext uri="{BB962C8B-B14F-4D97-AF65-F5344CB8AC3E}">
        <p14:creationId xmlns:p14="http://schemas.microsoft.com/office/powerpoint/2010/main" val="3225087700"/>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Madrid-Crinum_x_powelii_'Album'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186</a:t>
            </a:fld>
            <a:endParaRPr lang="es-ES" dirty="0"/>
          </a:p>
        </p:txBody>
      </p:sp>
    </p:spTree>
    <p:extLst>
      <p:ext uri="{BB962C8B-B14F-4D97-AF65-F5344CB8AC3E}">
        <p14:creationId xmlns:p14="http://schemas.microsoft.com/office/powerpoint/2010/main" val="145413870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Madrid.-Yucca_recurvifolia</a:t>
            </a:r>
            <a:r>
              <a:rPr lang="en-US" baseline="0" dirty="0"/>
              <a:t> y Xanthorrhoea_quadrangulata_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187</a:t>
            </a:fld>
            <a:endParaRPr lang="es-ES" dirty="0"/>
          </a:p>
        </p:txBody>
      </p:sp>
    </p:spTree>
    <p:extLst>
      <p:ext uri="{BB962C8B-B14F-4D97-AF65-F5344CB8AC3E}">
        <p14:creationId xmlns:p14="http://schemas.microsoft.com/office/powerpoint/2010/main" val="4249686806"/>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Madrid-Xanthorrhoea_quadrangulata_HRM1</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188</a:t>
            </a:fld>
            <a:endParaRPr lang="es-ES" dirty="0"/>
          </a:p>
        </p:txBody>
      </p:sp>
    </p:spTree>
    <p:extLst>
      <p:ext uri="{BB962C8B-B14F-4D97-AF65-F5344CB8AC3E}">
        <p14:creationId xmlns:p14="http://schemas.microsoft.com/office/powerpoint/2010/main" val="396338178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Madrid-Pieris_Mountain_Fire</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189</a:t>
            </a:fld>
            <a:endParaRPr lang="es-ES" dirty="0"/>
          </a:p>
        </p:txBody>
      </p:sp>
    </p:spTree>
    <p:extLst>
      <p:ext uri="{BB962C8B-B14F-4D97-AF65-F5344CB8AC3E}">
        <p14:creationId xmlns:p14="http://schemas.microsoft.com/office/powerpoint/2010/main" val="247092481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Madrid-Abelia_x_grandiflora_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190</a:t>
            </a:fld>
            <a:endParaRPr lang="es-ES" dirty="0"/>
          </a:p>
        </p:txBody>
      </p:sp>
    </p:spTree>
    <p:extLst>
      <p:ext uri="{BB962C8B-B14F-4D97-AF65-F5344CB8AC3E}">
        <p14:creationId xmlns:p14="http://schemas.microsoft.com/office/powerpoint/2010/main" val="120563115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Madrid.-Carpinus_betulus</a:t>
            </a:r>
            <a:r>
              <a:rPr lang="en-US" baseline="0" dirty="0"/>
              <a:t> y Aloe_saponaria_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191</a:t>
            </a:fld>
            <a:endParaRPr lang="es-ES" dirty="0"/>
          </a:p>
        </p:txBody>
      </p:sp>
    </p:spTree>
    <p:extLst>
      <p:ext uri="{BB962C8B-B14F-4D97-AF65-F5344CB8AC3E}">
        <p14:creationId xmlns:p14="http://schemas.microsoft.com/office/powerpoint/2010/main" val="133810563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Madrid.-Cistus_ladanifer</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192</a:t>
            </a:fld>
            <a:endParaRPr lang="es-ES" dirty="0"/>
          </a:p>
        </p:txBody>
      </p:sp>
    </p:spTree>
    <p:extLst>
      <p:ext uri="{BB962C8B-B14F-4D97-AF65-F5344CB8AC3E}">
        <p14:creationId xmlns:p14="http://schemas.microsoft.com/office/powerpoint/2010/main" val="2284144776"/>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Madrid-Pachysandra_terminalis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193</a:t>
            </a:fld>
            <a:endParaRPr lang="es-ES" dirty="0"/>
          </a:p>
        </p:txBody>
      </p:sp>
    </p:spTree>
    <p:extLst>
      <p:ext uri="{BB962C8B-B14F-4D97-AF65-F5344CB8AC3E}">
        <p14:creationId xmlns:p14="http://schemas.microsoft.com/office/powerpoint/2010/main" val="58373966"/>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Madrid.-Arbutus_unedo</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194</a:t>
            </a:fld>
            <a:endParaRPr lang="es-ES" dirty="0"/>
          </a:p>
        </p:txBody>
      </p:sp>
    </p:spTree>
    <p:extLst>
      <p:ext uri="{BB962C8B-B14F-4D97-AF65-F5344CB8AC3E}">
        <p14:creationId xmlns:p14="http://schemas.microsoft.com/office/powerpoint/2010/main" val="283940351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Madrid-Calocedrus_decurrens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195</a:t>
            </a:fld>
            <a:endParaRPr lang="es-ES" dirty="0"/>
          </a:p>
        </p:txBody>
      </p:sp>
    </p:spTree>
    <p:extLst>
      <p:ext uri="{BB962C8B-B14F-4D97-AF65-F5344CB8AC3E}">
        <p14:creationId xmlns:p14="http://schemas.microsoft.com/office/powerpoint/2010/main" val="184128822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Madrid-Hemerocallis_fulva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196</a:t>
            </a:fld>
            <a:endParaRPr lang="es-ES" dirty="0"/>
          </a:p>
        </p:txBody>
      </p:sp>
    </p:spTree>
    <p:extLst>
      <p:ext uri="{BB962C8B-B14F-4D97-AF65-F5344CB8AC3E}">
        <p14:creationId xmlns:p14="http://schemas.microsoft.com/office/powerpoint/2010/main" val="13093526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Madrid-Raphiolepis_umbellata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197</a:t>
            </a:fld>
            <a:endParaRPr lang="es-ES" dirty="0"/>
          </a:p>
        </p:txBody>
      </p:sp>
    </p:spTree>
    <p:extLst>
      <p:ext uri="{BB962C8B-B14F-4D97-AF65-F5344CB8AC3E}">
        <p14:creationId xmlns:p14="http://schemas.microsoft.com/office/powerpoint/2010/main" val="376076651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198</a:t>
            </a:fld>
            <a:endParaRPr lang="es-ES" dirty="0"/>
          </a:p>
        </p:txBody>
      </p:sp>
    </p:spTree>
    <p:extLst>
      <p:ext uri="{BB962C8B-B14F-4D97-AF65-F5344CB8AC3E}">
        <p14:creationId xmlns:p14="http://schemas.microsoft.com/office/powerpoint/2010/main" val="428834904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Madrid-Myrsine_africana .-Boj  africano</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199</a:t>
            </a:fld>
            <a:endParaRPr lang="es-ES" dirty="0"/>
          </a:p>
        </p:txBody>
      </p:sp>
    </p:spTree>
    <p:extLst>
      <p:ext uri="{BB962C8B-B14F-4D97-AF65-F5344CB8AC3E}">
        <p14:creationId xmlns:p14="http://schemas.microsoft.com/office/powerpoint/2010/main" val="128167472"/>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Madrid-Abelia_schumanni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200</a:t>
            </a:fld>
            <a:endParaRPr lang="es-ES" dirty="0"/>
          </a:p>
        </p:txBody>
      </p:sp>
    </p:spTree>
    <p:extLst>
      <p:ext uri="{BB962C8B-B14F-4D97-AF65-F5344CB8AC3E}">
        <p14:creationId xmlns:p14="http://schemas.microsoft.com/office/powerpoint/2010/main" val="80213445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Madrid-Campsis_x_tagliabuana_</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201</a:t>
            </a:fld>
            <a:endParaRPr lang="es-ES" dirty="0"/>
          </a:p>
        </p:txBody>
      </p:sp>
    </p:spTree>
    <p:extLst>
      <p:ext uri="{BB962C8B-B14F-4D97-AF65-F5344CB8AC3E}">
        <p14:creationId xmlns:p14="http://schemas.microsoft.com/office/powerpoint/2010/main" val="416582472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Madrid-Fabiana_imbricata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202</a:t>
            </a:fld>
            <a:endParaRPr lang="es-ES" dirty="0"/>
          </a:p>
        </p:txBody>
      </p:sp>
    </p:spTree>
    <p:extLst>
      <p:ext uri="{BB962C8B-B14F-4D97-AF65-F5344CB8AC3E}">
        <p14:creationId xmlns:p14="http://schemas.microsoft.com/office/powerpoint/2010/main" val="1658477670"/>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Madrid-Salvia_leucantha_RJB2</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203</a:t>
            </a:fld>
            <a:endParaRPr lang="es-ES" dirty="0"/>
          </a:p>
        </p:txBody>
      </p:sp>
    </p:spTree>
    <p:extLst>
      <p:ext uri="{BB962C8B-B14F-4D97-AF65-F5344CB8AC3E}">
        <p14:creationId xmlns:p14="http://schemas.microsoft.com/office/powerpoint/2010/main" val="121110161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Madrid-Elaeagnus_umbellata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204</a:t>
            </a:fld>
            <a:endParaRPr lang="es-ES" dirty="0"/>
          </a:p>
        </p:txBody>
      </p:sp>
    </p:spTree>
    <p:extLst>
      <p:ext uri="{BB962C8B-B14F-4D97-AF65-F5344CB8AC3E}">
        <p14:creationId xmlns:p14="http://schemas.microsoft.com/office/powerpoint/2010/main" val="199632931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Madrid-Cotoneaster_horizontalis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205</a:t>
            </a:fld>
            <a:endParaRPr lang="es-ES" dirty="0"/>
          </a:p>
        </p:txBody>
      </p:sp>
    </p:spTree>
    <p:extLst>
      <p:ext uri="{BB962C8B-B14F-4D97-AF65-F5344CB8AC3E}">
        <p14:creationId xmlns:p14="http://schemas.microsoft.com/office/powerpoint/2010/main" val="3119389037"/>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Madrid.-Iris_</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206</a:t>
            </a:fld>
            <a:endParaRPr lang="es-ES" dirty="0"/>
          </a:p>
        </p:txBody>
      </p:sp>
    </p:spTree>
    <p:extLst>
      <p:ext uri="{BB962C8B-B14F-4D97-AF65-F5344CB8AC3E}">
        <p14:creationId xmlns:p14="http://schemas.microsoft.com/office/powerpoint/2010/main" val="1630387005"/>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Madrid-Ligustrum_vulgare</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207</a:t>
            </a:fld>
            <a:endParaRPr lang="es-ES" dirty="0"/>
          </a:p>
        </p:txBody>
      </p:sp>
    </p:spTree>
    <p:extLst>
      <p:ext uri="{BB962C8B-B14F-4D97-AF65-F5344CB8AC3E}">
        <p14:creationId xmlns:p14="http://schemas.microsoft.com/office/powerpoint/2010/main" val="3919227057"/>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Madrid-Rhamnus_alaternus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208</a:t>
            </a:fld>
            <a:endParaRPr lang="es-ES" dirty="0"/>
          </a:p>
        </p:txBody>
      </p:sp>
    </p:spTree>
    <p:extLst>
      <p:ext uri="{BB962C8B-B14F-4D97-AF65-F5344CB8AC3E}">
        <p14:creationId xmlns:p14="http://schemas.microsoft.com/office/powerpoint/2010/main" val="173036244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Madrid.-Allium_moly</a:t>
            </a:r>
            <a:r>
              <a:rPr lang="en-US" baseline="0" dirty="0"/>
              <a:t> y Yucca_flaccida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209</a:t>
            </a:fld>
            <a:endParaRPr lang="es-ES" dirty="0"/>
          </a:p>
        </p:txBody>
      </p:sp>
    </p:spTree>
    <p:extLst>
      <p:ext uri="{BB962C8B-B14F-4D97-AF65-F5344CB8AC3E}">
        <p14:creationId xmlns:p14="http://schemas.microsoft.com/office/powerpoint/2010/main" val="4206088123"/>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Madridx-Clerodendrum_bungei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210</a:t>
            </a:fld>
            <a:endParaRPr lang="es-ES" dirty="0"/>
          </a:p>
        </p:txBody>
      </p:sp>
    </p:spTree>
    <p:extLst>
      <p:ext uri="{BB962C8B-B14F-4D97-AF65-F5344CB8AC3E}">
        <p14:creationId xmlns:p14="http://schemas.microsoft.com/office/powerpoint/2010/main" val="3555108290"/>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Madrid-Abelia_triflora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211</a:t>
            </a:fld>
            <a:endParaRPr lang="es-ES" dirty="0"/>
          </a:p>
        </p:txBody>
      </p:sp>
    </p:spTree>
    <p:extLst>
      <p:ext uri="{BB962C8B-B14F-4D97-AF65-F5344CB8AC3E}">
        <p14:creationId xmlns:p14="http://schemas.microsoft.com/office/powerpoint/2010/main" val="3925126766"/>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Madrid-Nerine_bowdenii</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212</a:t>
            </a:fld>
            <a:endParaRPr lang="es-ES" dirty="0"/>
          </a:p>
        </p:txBody>
      </p:sp>
    </p:spTree>
    <p:extLst>
      <p:ext uri="{BB962C8B-B14F-4D97-AF65-F5344CB8AC3E}">
        <p14:creationId xmlns:p14="http://schemas.microsoft.com/office/powerpoint/2010/main" val="123767375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Madrid-Symphoricarpos_orbiculatus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213</a:t>
            </a:fld>
            <a:endParaRPr lang="es-ES" dirty="0"/>
          </a:p>
        </p:txBody>
      </p:sp>
    </p:spTree>
    <p:extLst>
      <p:ext uri="{BB962C8B-B14F-4D97-AF65-F5344CB8AC3E}">
        <p14:creationId xmlns:p14="http://schemas.microsoft.com/office/powerpoint/2010/main" val="362614112"/>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Madrid-Fortunella_margarita</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214</a:t>
            </a:fld>
            <a:endParaRPr lang="es-ES" dirty="0"/>
          </a:p>
        </p:txBody>
      </p:sp>
    </p:spTree>
    <p:extLst>
      <p:ext uri="{BB962C8B-B14F-4D97-AF65-F5344CB8AC3E}">
        <p14:creationId xmlns:p14="http://schemas.microsoft.com/office/powerpoint/2010/main" val="2047209188"/>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Botanical Garden of Madrid.-Asclepias_curassavica</a:t>
            </a:r>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215</a:t>
            </a:fld>
            <a:endParaRPr lang="es-ES" dirty="0"/>
          </a:p>
        </p:txBody>
      </p:sp>
    </p:spTree>
    <p:extLst>
      <p:ext uri="{BB962C8B-B14F-4D97-AF65-F5344CB8AC3E}">
        <p14:creationId xmlns:p14="http://schemas.microsoft.com/office/powerpoint/2010/main" val="627777743"/>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Madrid.-Dietes_bicolor_HRM</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216</a:t>
            </a:fld>
            <a:endParaRPr lang="es-ES" dirty="0"/>
          </a:p>
        </p:txBody>
      </p:sp>
    </p:spTree>
    <p:extLst>
      <p:ext uri="{BB962C8B-B14F-4D97-AF65-F5344CB8AC3E}">
        <p14:creationId xmlns:p14="http://schemas.microsoft.com/office/powerpoint/2010/main" val="149807555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Madrid-Dahlia_'Seattle'</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217</a:t>
            </a:fld>
            <a:endParaRPr lang="es-ES" dirty="0"/>
          </a:p>
        </p:txBody>
      </p:sp>
    </p:spTree>
    <p:extLst>
      <p:ext uri="{BB962C8B-B14F-4D97-AF65-F5344CB8AC3E}">
        <p14:creationId xmlns:p14="http://schemas.microsoft.com/office/powerpoint/2010/main" val="174941160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Madrid.-Cistus_albidus_RJB</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218</a:t>
            </a:fld>
            <a:endParaRPr lang="es-ES" dirty="0"/>
          </a:p>
        </p:txBody>
      </p:sp>
    </p:spTree>
    <p:extLst>
      <p:ext uri="{BB962C8B-B14F-4D97-AF65-F5344CB8AC3E}">
        <p14:creationId xmlns:p14="http://schemas.microsoft.com/office/powerpoint/2010/main" val="1025532168"/>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Madrid-Mandevilla_suaveolens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219</a:t>
            </a:fld>
            <a:endParaRPr lang="es-ES" dirty="0"/>
          </a:p>
        </p:txBody>
      </p:sp>
    </p:spTree>
    <p:extLst>
      <p:ext uri="{BB962C8B-B14F-4D97-AF65-F5344CB8AC3E}">
        <p14:creationId xmlns:p14="http://schemas.microsoft.com/office/powerpoint/2010/main" val="2631580906"/>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Madrid-Araujia_sericifera_1</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220</a:t>
            </a:fld>
            <a:endParaRPr lang="es-ES" dirty="0"/>
          </a:p>
        </p:txBody>
      </p:sp>
    </p:spTree>
    <p:extLst>
      <p:ext uri="{BB962C8B-B14F-4D97-AF65-F5344CB8AC3E}">
        <p14:creationId xmlns:p14="http://schemas.microsoft.com/office/powerpoint/2010/main" val="2761528143"/>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Madrid-Campsis_radicans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221</a:t>
            </a:fld>
            <a:endParaRPr lang="es-ES" dirty="0"/>
          </a:p>
        </p:txBody>
      </p:sp>
    </p:spTree>
    <p:extLst>
      <p:ext uri="{BB962C8B-B14F-4D97-AF65-F5344CB8AC3E}">
        <p14:creationId xmlns:p14="http://schemas.microsoft.com/office/powerpoint/2010/main" val="4259227980"/>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222</a:t>
            </a:fld>
            <a:endParaRPr lang="es-ES" dirty="0"/>
          </a:p>
        </p:txBody>
      </p:sp>
    </p:spTree>
    <p:extLst>
      <p:ext uri="{BB962C8B-B14F-4D97-AF65-F5344CB8AC3E}">
        <p14:creationId xmlns:p14="http://schemas.microsoft.com/office/powerpoint/2010/main" val="114792330"/>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Botanical Garden of Madrid.-Solanum_jasminoides</a:t>
            </a:r>
            <a:endParaRPr lang="es-ES" dirty="0"/>
          </a:p>
        </p:txBody>
      </p:sp>
      <p:sp>
        <p:nvSpPr>
          <p:cNvPr id="4" name="3 Marcador de número de diapositiva"/>
          <p:cNvSpPr>
            <a:spLocks noGrp="1"/>
          </p:cNvSpPr>
          <p:nvPr>
            <p:ph type="sldNum" sz="quarter" idx="10"/>
          </p:nvPr>
        </p:nvSpPr>
        <p:spPr/>
        <p:txBody>
          <a:bodyPr/>
          <a:lstStyle/>
          <a:p>
            <a:fld id="{3B7D8910-6F9F-45F7-96B0-B2DE32B27146}" type="slidenum">
              <a:rPr lang="es-ES" smtClean="0"/>
              <a:t>223</a:t>
            </a:fld>
            <a:endParaRPr lang="es-ES" dirty="0"/>
          </a:p>
        </p:txBody>
      </p:sp>
    </p:spTree>
    <p:extLst>
      <p:ext uri="{BB962C8B-B14F-4D97-AF65-F5344CB8AC3E}">
        <p14:creationId xmlns:p14="http://schemas.microsoft.com/office/powerpoint/2010/main" val="1988327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rIns="45720"/>
          <a:lstStyle/>
          <a:p>
            <a:fld id="{2BBB5E19-F10A-4C2F-BF6F-11C513378A2E}" type="slidenum">
              <a:rPr lang="en-US" smtClean="0"/>
              <a:pPr/>
              <a:t>‹Nº›</a:t>
            </a:fld>
            <a:endParaRPr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76072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399474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150550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53984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1914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6776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28286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2913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653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5682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1563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4338885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73.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notesSlide" Target="../notesSlides/notesSlide174.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177.xml"/><Relationship Id="rId1" Type="http://schemas.openxmlformats.org/officeDocument/2006/relationships/slideLayout" Target="../slideLayouts/slideLayout7.xml"/><Relationship Id="rId4" Type="http://schemas.openxmlformats.org/officeDocument/2006/relationships/image" Target="../media/image174.jpg"/></Relationships>
</file>

<file path=ppt/slides/_rels/slide185.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178.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notesSlide" Target="../notesSlides/notesSlide180.xml"/><Relationship Id="rId1" Type="http://schemas.openxmlformats.org/officeDocument/2006/relationships/slideLayout" Target="../slideLayouts/slideLayout7.xml"/><Relationship Id="rId4" Type="http://schemas.openxmlformats.org/officeDocument/2006/relationships/image" Target="../media/image178.jpg"/></Relationships>
</file>

<file path=ppt/slides/_rels/slide188.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notesSlide" Target="../notesSlides/notesSlide184.xml"/><Relationship Id="rId1" Type="http://schemas.openxmlformats.org/officeDocument/2006/relationships/slideLayout" Target="../slideLayouts/slideLayout7.xml"/><Relationship Id="rId4" Type="http://schemas.openxmlformats.org/officeDocument/2006/relationships/image" Target="../media/image183.jpg"/></Relationships>
</file>

<file path=ppt/slides/_rels/slide192.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notesSlide" Target="../notesSlides/notesSlide185.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notesSlide" Target="../notesSlides/notesSlide186.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notesSlide" Target="../notesSlides/notesSlide187.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notesSlide" Target="../notesSlides/notesSlide188.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188.jpg"/><Relationship Id="rId2" Type="http://schemas.openxmlformats.org/officeDocument/2006/relationships/notesSlide" Target="../notesSlides/notesSlide189.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notesSlide" Target="../notesSlides/notesSlide190.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191.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192.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193.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notesSlide" Target="../notesSlides/notesSlide194.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195.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195.jpg"/><Relationship Id="rId2" Type="http://schemas.openxmlformats.org/officeDocument/2006/relationships/notesSlide" Target="../notesSlides/notesSlide196.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196.jpg"/><Relationship Id="rId2" Type="http://schemas.openxmlformats.org/officeDocument/2006/relationships/notesSlide" Target="../notesSlides/notesSlide197.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notesSlide" Target="../notesSlides/notesSlide198.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99.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199.jpg"/><Relationship Id="rId2" Type="http://schemas.openxmlformats.org/officeDocument/2006/relationships/notesSlide" Target="../notesSlides/notesSlide200.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notesSlide" Target="../notesSlides/notesSlide201.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201.jpg"/><Relationship Id="rId2" Type="http://schemas.openxmlformats.org/officeDocument/2006/relationships/notesSlide" Target="../notesSlides/notesSlide202.xml"/><Relationship Id="rId1" Type="http://schemas.openxmlformats.org/officeDocument/2006/relationships/slideLayout" Target="../slideLayouts/slideLayout7.xml"/><Relationship Id="rId4" Type="http://schemas.openxmlformats.org/officeDocument/2006/relationships/image" Target="../media/image202.jpg"/></Relationships>
</file>

<file path=ppt/slides/_rels/slide210.xml.rels><?xml version="1.0" encoding="UTF-8" standalone="yes"?>
<Relationships xmlns="http://schemas.openxmlformats.org/package/2006/relationships"><Relationship Id="rId3" Type="http://schemas.openxmlformats.org/officeDocument/2006/relationships/image" Target="../media/image203.jpg"/><Relationship Id="rId2" Type="http://schemas.openxmlformats.org/officeDocument/2006/relationships/notesSlide" Target="../notesSlides/notesSlide203.xml"/><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notesSlide" Target="../notesSlides/notesSlide204.xml"/><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notesSlide" Target="../notesSlides/notesSlide205.xml"/><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notesSlide" Target="../notesSlides/notesSlide206.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3" Type="http://schemas.openxmlformats.org/officeDocument/2006/relationships/image" Target="../media/image207.jpg"/><Relationship Id="rId2" Type="http://schemas.openxmlformats.org/officeDocument/2006/relationships/notesSlide" Target="../notesSlides/notesSlide207.xml"/><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notesSlide" Target="../notesSlides/notesSlide208.xml"/><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209.jpg"/><Relationship Id="rId2" Type="http://schemas.openxmlformats.org/officeDocument/2006/relationships/notesSlide" Target="../notesSlides/notesSlide209.xml"/><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210.jpg"/><Relationship Id="rId2" Type="http://schemas.openxmlformats.org/officeDocument/2006/relationships/notesSlide" Target="../notesSlides/notesSlide210.xml"/><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notesSlide" Target="../notesSlides/notesSlide211.xml"/><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212.jpg"/><Relationship Id="rId2" Type="http://schemas.openxmlformats.org/officeDocument/2006/relationships/notesSlide" Target="../notesSlides/notesSlide212.xml"/><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213.jpg"/><Relationship Id="rId2" Type="http://schemas.openxmlformats.org/officeDocument/2006/relationships/notesSlide" Target="../notesSlides/notesSlide213.xm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3" Type="http://schemas.openxmlformats.org/officeDocument/2006/relationships/image" Target="../media/image214.jpg"/><Relationship Id="rId2" Type="http://schemas.openxmlformats.org/officeDocument/2006/relationships/notesSlide" Target="../notesSlides/notesSlide214.xml"/><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15.xml"/><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3" Type="http://schemas.openxmlformats.org/officeDocument/2006/relationships/image" Target="../media/image215.jpg"/><Relationship Id="rId2" Type="http://schemas.openxmlformats.org/officeDocument/2006/relationships/notesSlide" Target="../notesSlides/notesSlide2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36C4D283-22EA-4931-9DEC-0304C9414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A7A9E6DD-CC7C-4150-8911-883397CCA1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36" name="Picture 35">
            <a:extLst>
              <a:ext uri="{FF2B5EF4-FFF2-40B4-BE49-F238E27FC236}">
                <a16:creationId xmlns:a16="http://schemas.microsoft.com/office/drawing/2014/main" id="{DDA1B7FE-FED9-4723-8992-4E2804D951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38" name="Rectangle 37">
            <a:extLst>
              <a:ext uri="{FF2B5EF4-FFF2-40B4-BE49-F238E27FC236}">
                <a16:creationId xmlns:a16="http://schemas.microsoft.com/office/drawing/2014/main" id="{9A1F42EF-9A4D-4E5A-B1EE-7E6EDAE71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70B59514-0D9B-415E-B4CB-4CB50B0FE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937B4B19-EFE0-4CF3-97D5-BADE0BED7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3 Título"/>
          <p:cNvSpPr>
            <a:spLocks noGrp="1"/>
          </p:cNvSpPr>
          <p:nvPr>
            <p:ph type="ctrTitle"/>
          </p:nvPr>
        </p:nvSpPr>
        <p:spPr>
          <a:xfrm>
            <a:off x="1444660" y="1620008"/>
            <a:ext cx="4930967" cy="2268559"/>
          </a:xfrm>
        </p:spPr>
        <p:txBody>
          <a:bodyPr>
            <a:noAutofit/>
          </a:bodyPr>
          <a:lstStyle/>
          <a:p>
            <a:r>
              <a:rPr lang="es-ES" sz="5400" dirty="0"/>
              <a:t>Jardín Botánico de Madrid</a:t>
            </a:r>
          </a:p>
        </p:txBody>
      </p:sp>
      <p:sp>
        <p:nvSpPr>
          <p:cNvPr id="3" name="2 Subtítulo"/>
          <p:cNvSpPr>
            <a:spLocks noGrp="1"/>
          </p:cNvSpPr>
          <p:nvPr>
            <p:ph type="subTitle" idx="1"/>
          </p:nvPr>
        </p:nvSpPr>
        <p:spPr>
          <a:xfrm>
            <a:off x="3779912" y="4941168"/>
            <a:ext cx="2736304" cy="1728191"/>
          </a:xfrm>
        </p:spPr>
        <p:txBody>
          <a:bodyPr>
            <a:normAutofit/>
          </a:bodyPr>
          <a:lstStyle/>
          <a:p>
            <a:r>
              <a:rPr lang="es-ES" dirty="0"/>
              <a:t>Selección de textos y fotografias por</a:t>
            </a:r>
          </a:p>
          <a:p>
            <a:r>
              <a:rPr lang="es-ES" dirty="0"/>
              <a:t>JOSE ELIAS BONELLS</a:t>
            </a:r>
          </a:p>
          <a:p>
            <a:endParaRPr lang="es-ES" dirty="0"/>
          </a:p>
        </p:txBody>
      </p:sp>
      <p:sp>
        <p:nvSpPr>
          <p:cNvPr id="44" name="Rectangle 43">
            <a:extLst>
              <a:ext uri="{FF2B5EF4-FFF2-40B4-BE49-F238E27FC236}">
                <a16:creationId xmlns:a16="http://schemas.microsoft.com/office/drawing/2014/main" id="{05610B29-A0F6-4F83-BF46-0A928A0AA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0942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202971" cy="1077229"/>
          </a:xfrm>
        </p:spPr>
        <p:txBody>
          <a:bodyPr/>
          <a:lstStyle/>
          <a:p>
            <a:r>
              <a:rPr lang="es-ES" dirty="0"/>
              <a:t>Real Jardín Botánico de Madrid </a:t>
            </a:r>
          </a:p>
        </p:txBody>
      </p:sp>
      <p:sp>
        <p:nvSpPr>
          <p:cNvPr id="3" name="2 Marcador de contenido"/>
          <p:cNvSpPr>
            <a:spLocks noGrp="1"/>
          </p:cNvSpPr>
          <p:nvPr>
            <p:ph idx="1"/>
          </p:nvPr>
        </p:nvSpPr>
        <p:spPr>
          <a:xfrm>
            <a:off x="1043608" y="2049878"/>
            <a:ext cx="6795720" cy="4000066"/>
          </a:xfrm>
        </p:spPr>
        <p:txBody>
          <a:bodyPr/>
          <a:lstStyle/>
          <a:p>
            <a:r>
              <a:rPr lang="es-ES" dirty="0"/>
              <a:t>Real Jardín Botánico de Madrid  de 8 hectáreas de jardín botánico ubicado en la Plaza de Murillo, al lado del Museo del Prado en Madrid (España).</a:t>
            </a:r>
          </a:p>
          <a:p>
            <a:r>
              <a:rPr lang="es-ES" dirty="0"/>
              <a:t>El jardín fue fundado el 17 de octubre de 1755, por el rey Fernando VI, y se instaló en la Huerta de Migas Calientes, cerca de lo que hoy se llama Puerta de Hierro, a orillas del río Manzanares. Contenía más de 2.000 plantas recogidas por José Quer y Martínez, botánico y cirujano.</a:t>
            </a:r>
          </a:p>
        </p:txBody>
      </p:sp>
    </p:spTree>
    <p:extLst>
      <p:ext uri="{BB962C8B-B14F-4D97-AF65-F5344CB8AC3E}">
        <p14:creationId xmlns:p14="http://schemas.microsoft.com/office/powerpoint/2010/main" val="1622341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En 1774 el rey Carlos III ordenó el jardín se trasladó a su ubicación actual en el Paseo del Prado, con el diseño de los arquitectos Francesco Sabatini y Juan de Villanueva, que organizaron el jardín en tres terrazas escalonadas, la organización de las plantas según el método de Linneo. </a:t>
            </a:r>
          </a:p>
          <a:p>
            <a:r>
              <a:rPr lang="es-ES" dirty="0"/>
              <a:t>Este nuevo sitio se inauguró en 1781. Su misión era no sólo para exhibir las plantas, sino también para enseñar botánica, la promoción de expediciones para el descubrimiento de nuevas especies de plantas y clasificarlas. </a:t>
            </a:r>
          </a:p>
          <a:p>
            <a:r>
              <a:rPr lang="es-ES" dirty="0"/>
              <a:t>El herbario es el más grande de España, y tiene ahora cuenta con más de un millón de ejemplares.</a:t>
            </a:r>
          </a:p>
        </p:txBody>
      </p:sp>
    </p:spTree>
    <p:extLst>
      <p:ext uri="{BB962C8B-B14F-4D97-AF65-F5344CB8AC3E}">
        <p14:creationId xmlns:p14="http://schemas.microsoft.com/office/powerpoint/2010/main" val="1406539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normAutofit/>
          </a:bodyPr>
          <a:lstStyle/>
          <a:p>
            <a:r>
              <a:rPr lang="es-ES" dirty="0"/>
              <a:t>El jardín fue aumentado en gran medida por una colección de 10.000 plantas traídas a España por Alessandro Malaspina en 1794. La Guerra de la Independencia Española en 1808 causó el jardín para ser abandonada, pero en 1857 el director Mariano de la Paz Graells revivió con un nuevo invernadero y acondicionamiento de la terraza superior. Bajo su liderazgo un zoológico fue creado en el jardín, pero posteriormente se trasladó al Parque del Buen Retiro. Entre 1880 y 1890 el jardín sufrió grandes pérdidas, perdiendo primero 2 hectáreas  con el Ministerio de Agricultura en 1882, después de perder 564 árboles en 1886 a un ciclón.</a:t>
            </a:r>
          </a:p>
          <a:p>
            <a:r>
              <a:rPr lang="es-ES" dirty="0"/>
              <a:t>Desde 1939, el jardín ha sido dependiente del Consejo Superior de Investigaciones Científicas Español (CSIC) y en 1942 fue declarado Jardín Artístico. En 1974, después de décadas de penurias y el abandono, el jardín estaba cerrado al público por obras de restauración a su plan original. Se volvió a abrir en 1981.</a:t>
            </a:r>
          </a:p>
        </p:txBody>
      </p:sp>
    </p:spTree>
    <p:extLst>
      <p:ext uri="{BB962C8B-B14F-4D97-AF65-F5344CB8AC3E}">
        <p14:creationId xmlns:p14="http://schemas.microsoft.com/office/powerpoint/2010/main" val="1173629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260648"/>
            <a:ext cx="6953200" cy="6213304"/>
          </a:xfrm>
        </p:spPr>
        <p:txBody>
          <a:bodyPr/>
          <a:lstStyle/>
          <a:p>
            <a:r>
              <a:rPr lang="es-ES" dirty="0"/>
              <a:t> En 1974, después de décadas de penurias y el abandono, el jardín estaba cerrado al público por obras de restauración a su plan original. Se volvió a abrir en 1981.</a:t>
            </a:r>
          </a:p>
          <a:p>
            <a:r>
              <a:rPr lang="es-ES" dirty="0"/>
              <a:t>Jardín de hoy se divide en siete secciones principales al aire libre y cinco invernaderos. Colecciones totales incluyen cerca de 90.000 plantas y flores, y 1.500 árboles. También contiene una importante herbario.</a:t>
            </a:r>
          </a:p>
          <a:p>
            <a:r>
              <a:rPr lang="es-ES" dirty="0"/>
              <a:t>Terraza de los Cuadros - colecciones de plantas ornamentales, medicinales, aromáticas, endémicas y de huerto se reunieron alrededor de una pequeña fuente. Todos están plantados en parcelas de caja filo.</a:t>
            </a:r>
          </a:p>
          <a:p>
            <a:endParaRPr lang="es-ES" dirty="0"/>
          </a:p>
        </p:txBody>
      </p:sp>
    </p:spTree>
    <p:extLst>
      <p:ext uri="{BB962C8B-B14F-4D97-AF65-F5344CB8AC3E}">
        <p14:creationId xmlns:p14="http://schemas.microsoft.com/office/powerpoint/2010/main" val="2738860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16632"/>
            <a:ext cx="6881192" cy="6357320"/>
          </a:xfrm>
        </p:spPr>
        <p:txBody>
          <a:bodyPr>
            <a:normAutofit/>
          </a:bodyPr>
          <a:lstStyle/>
          <a:p>
            <a:r>
              <a:rPr lang="es-ES" dirty="0"/>
              <a:t>En su extremo suroeste es un jardín japonés.</a:t>
            </a:r>
          </a:p>
          <a:p>
            <a:r>
              <a:rPr lang="es-ES" dirty="0"/>
              <a:t>Terraza de las Escuelas Botánicas - una colección taxonómica de las plantas, ordenó filogenéticamente y establecer dentro de las parcelas cerca de 12 fuentes pequeñas.</a:t>
            </a:r>
          </a:p>
          <a:p>
            <a:r>
              <a:rPr lang="es-ES" dirty="0"/>
              <a:t>Terraza del Plano de la Flor - una variada colección de árboles y arbustos, como diseñado de mediados del siglo XIX en el estilo romántico Inglés. Contiene el Pabellón Villanueva, construido en 1781 como un invernadero, y un estanque con busto de Carl Linnaeus.</a:t>
            </a:r>
          </a:p>
          <a:p>
            <a:r>
              <a:rPr lang="es-ES" dirty="0"/>
              <a:t>Dos invernaderos del jardín se dividen en cuatro habitaciones. Las fechas de efecto invernadero Graells desde el siglo XIX y exhibe plantas tropicales y briofitas. La estructura más reciente es compatible con tres climas: tropical, templado, y el desierto.</a:t>
            </a:r>
          </a:p>
        </p:txBody>
      </p:sp>
    </p:spTree>
    <p:extLst>
      <p:ext uri="{BB962C8B-B14F-4D97-AF65-F5344CB8AC3E}">
        <p14:creationId xmlns:p14="http://schemas.microsoft.com/office/powerpoint/2010/main" val="353674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El herbario fue establecida en 1846, y ahora contiene alrededor de un millón de ejemplares de todo el mundo organizados en dos colecciones: fanerógamas y criptógamas.</a:t>
            </a:r>
          </a:p>
          <a:p>
            <a:r>
              <a:rPr lang="es-ES" dirty="0"/>
              <a:t>Anales del Jardín Botánico de Madrid: Esta es la revista publicada por el Jardín Botánico, que publica trabajos sobre taxonomía vegetal y la sistemática y hongos y campos relacionados, tales como la biogeografía, la bioinformática, la conservación, ecofisiología, filogenia, filogeografía, morfología floral, funcional, relaciones de nomenclatura o vegetal origen animal, incluyendo obras de síntesis y revisión. La revista envía información sobre la nueva especie publicados para ser incluido en las bases de datos W3TROPICOS (plantas vasculares, briofitas), Índice Internacional de Nombres de las Plantas o Index Fungorum.</a:t>
            </a:r>
          </a:p>
        </p:txBody>
      </p:sp>
    </p:spTree>
    <p:extLst>
      <p:ext uri="{BB962C8B-B14F-4D97-AF65-F5344CB8AC3E}">
        <p14:creationId xmlns:p14="http://schemas.microsoft.com/office/powerpoint/2010/main" val="1287788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7140"/>
            <a:ext cx="5400675" cy="684086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8179" y="17140"/>
            <a:ext cx="3635821" cy="6840860"/>
          </a:xfrm>
          <a:prstGeom prst="rect">
            <a:avLst/>
          </a:prstGeom>
        </p:spPr>
      </p:pic>
    </p:spTree>
    <p:extLst>
      <p:ext uri="{BB962C8B-B14F-4D97-AF65-F5344CB8AC3E}">
        <p14:creationId xmlns:p14="http://schemas.microsoft.com/office/powerpoint/2010/main" val="285736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356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
            <a:ext cx="9144000" cy="6850380"/>
          </a:xfrm>
          <a:prstGeom prst="rect">
            <a:avLst/>
          </a:prstGeom>
        </p:spPr>
      </p:pic>
    </p:spTree>
    <p:extLst>
      <p:ext uri="{BB962C8B-B14F-4D97-AF65-F5344CB8AC3E}">
        <p14:creationId xmlns:p14="http://schemas.microsoft.com/office/powerpoint/2010/main" val="2141881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2743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975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6881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586492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7376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9814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172530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024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
            <a:ext cx="9144000" cy="6741368"/>
          </a:xfrm>
          <a:prstGeom prst="rect">
            <a:avLst/>
          </a:prstGeom>
        </p:spPr>
      </p:pic>
    </p:spTree>
    <p:extLst>
      <p:ext uri="{BB962C8B-B14F-4D97-AF65-F5344CB8AC3E}">
        <p14:creationId xmlns:p14="http://schemas.microsoft.com/office/powerpoint/2010/main" val="2082274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010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5662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84185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0537"/>
          </a:xfrm>
          <a:prstGeom prst="rect">
            <a:avLst/>
          </a:prstGeom>
        </p:spPr>
      </p:pic>
    </p:spTree>
    <p:extLst>
      <p:ext uri="{BB962C8B-B14F-4D97-AF65-F5344CB8AC3E}">
        <p14:creationId xmlns:p14="http://schemas.microsoft.com/office/powerpoint/2010/main" val="961320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8591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460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6585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212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64329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78207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592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12"/>
            <a:ext cx="9144000" cy="6834188"/>
          </a:xfrm>
          <a:prstGeom prst="rect">
            <a:avLst/>
          </a:prstGeom>
        </p:spPr>
      </p:pic>
    </p:spTree>
    <p:extLst>
      <p:ext uri="{BB962C8B-B14F-4D97-AF65-F5344CB8AC3E}">
        <p14:creationId xmlns:p14="http://schemas.microsoft.com/office/powerpoint/2010/main" val="3484255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44052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1182815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8982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58"/>
            <a:ext cx="9144000" cy="6780484"/>
          </a:xfrm>
          <a:prstGeom prst="rect">
            <a:avLst/>
          </a:prstGeom>
        </p:spPr>
      </p:pic>
    </p:spTree>
    <p:extLst>
      <p:ext uri="{BB962C8B-B14F-4D97-AF65-F5344CB8AC3E}">
        <p14:creationId xmlns:p14="http://schemas.microsoft.com/office/powerpoint/2010/main" val="435001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303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7212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25"/>
            <a:ext cx="9144000" cy="6847749"/>
          </a:xfrm>
          <a:prstGeom prst="rect">
            <a:avLst/>
          </a:prstGeom>
        </p:spPr>
      </p:pic>
    </p:spTree>
    <p:extLst>
      <p:ext uri="{BB962C8B-B14F-4D97-AF65-F5344CB8AC3E}">
        <p14:creationId xmlns:p14="http://schemas.microsoft.com/office/powerpoint/2010/main" val="4237753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9720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640761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7668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513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28336123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88917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7029400"/>
          </a:xfrm>
          <a:prstGeom prst="rect">
            <a:avLst/>
          </a:prstGeom>
        </p:spPr>
      </p:pic>
    </p:spTree>
    <p:extLst>
      <p:ext uri="{BB962C8B-B14F-4D97-AF65-F5344CB8AC3E}">
        <p14:creationId xmlns:p14="http://schemas.microsoft.com/office/powerpoint/2010/main" val="2814683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1739586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7297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11395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052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6482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5456"/>
            <a:ext cx="9144000" cy="7533456"/>
          </a:xfrm>
          <a:prstGeom prst="rect">
            <a:avLst/>
          </a:prstGeom>
        </p:spPr>
      </p:pic>
    </p:spTree>
    <p:extLst>
      <p:ext uri="{BB962C8B-B14F-4D97-AF65-F5344CB8AC3E}">
        <p14:creationId xmlns:p14="http://schemas.microsoft.com/office/powerpoint/2010/main" val="3304696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212321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2920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3124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29305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35183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36458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6622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8574"/>
            <a:ext cx="9252520" cy="7000826"/>
          </a:xfrm>
          <a:prstGeom prst="rect">
            <a:avLst/>
          </a:prstGeom>
        </p:spPr>
      </p:pic>
    </p:spTree>
    <p:extLst>
      <p:ext uri="{BB962C8B-B14F-4D97-AF65-F5344CB8AC3E}">
        <p14:creationId xmlns:p14="http://schemas.microsoft.com/office/powerpoint/2010/main" val="21454296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4068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99386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582423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2734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06145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60709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1259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921868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622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38289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8934496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5956376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654602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80988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62990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08" y="-99392"/>
            <a:ext cx="9129092" cy="6858000"/>
          </a:xfrm>
          <a:prstGeom prst="rect">
            <a:avLst/>
          </a:prstGeom>
        </p:spPr>
      </p:pic>
    </p:spTree>
    <p:extLst>
      <p:ext uri="{BB962C8B-B14F-4D97-AF65-F5344CB8AC3E}">
        <p14:creationId xmlns:p14="http://schemas.microsoft.com/office/powerpoint/2010/main" val="34143895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017067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65364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8812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9481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957392"/>
          </a:xfrm>
          <a:prstGeom prst="rect">
            <a:avLst/>
          </a:prstGeom>
        </p:spPr>
      </p:pic>
    </p:spTree>
    <p:extLst>
      <p:ext uri="{BB962C8B-B14F-4D97-AF65-F5344CB8AC3E}">
        <p14:creationId xmlns:p14="http://schemas.microsoft.com/office/powerpoint/2010/main" val="4632246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39261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5961989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05" y="-372566"/>
            <a:ext cx="9324528" cy="7173416"/>
          </a:xfrm>
          <a:prstGeom prst="rect">
            <a:avLst/>
          </a:prstGeom>
        </p:spPr>
      </p:pic>
    </p:spTree>
    <p:extLst>
      <p:ext uri="{BB962C8B-B14F-4D97-AF65-F5344CB8AC3E}">
        <p14:creationId xmlns:p14="http://schemas.microsoft.com/office/powerpoint/2010/main" val="18940372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2433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1452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1641748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05780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1768535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7271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643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7133488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679951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1499705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17860180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6232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5224967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96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26507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3374524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92095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80642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7702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1577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052118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6959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9539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37748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48144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019723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79245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51622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7221940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32578935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4756421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50701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 y="71437"/>
            <a:ext cx="9123998" cy="6858000"/>
          </a:xfrm>
          <a:prstGeom prst="rect">
            <a:avLst/>
          </a:prstGeom>
        </p:spPr>
      </p:pic>
    </p:spTree>
    <p:extLst>
      <p:ext uri="{BB962C8B-B14F-4D97-AF65-F5344CB8AC3E}">
        <p14:creationId xmlns:p14="http://schemas.microsoft.com/office/powerpoint/2010/main" val="9457635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5036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7754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7009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9908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60678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6945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7212170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15248411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975663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02953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68281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1"/>
          </a:xfrm>
          <a:prstGeom prst="rect">
            <a:avLst/>
          </a:prstGeom>
        </p:spPr>
      </p:pic>
    </p:spTree>
    <p:extLst>
      <p:ext uri="{BB962C8B-B14F-4D97-AF65-F5344CB8AC3E}">
        <p14:creationId xmlns:p14="http://schemas.microsoft.com/office/powerpoint/2010/main" val="133369852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48199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0677681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33009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149897592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6" y="71437"/>
            <a:ext cx="9119774" cy="6858000"/>
          </a:xfrm>
          <a:prstGeom prst="rect">
            <a:avLst/>
          </a:prstGeom>
        </p:spPr>
      </p:pic>
    </p:spTree>
    <p:extLst>
      <p:ext uri="{BB962C8B-B14F-4D97-AF65-F5344CB8AC3E}">
        <p14:creationId xmlns:p14="http://schemas.microsoft.com/office/powerpoint/2010/main" val="35810506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7750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5075536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537976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423787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23896131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0278644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56243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6402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468544" cy="6858000"/>
          </a:xfrm>
          <a:prstGeom prst="rect">
            <a:avLst/>
          </a:prstGeom>
        </p:spPr>
      </p:pic>
    </p:spTree>
    <p:extLst>
      <p:ext uri="{BB962C8B-B14F-4D97-AF65-F5344CB8AC3E}">
        <p14:creationId xmlns:p14="http://schemas.microsoft.com/office/powerpoint/2010/main" val="893232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085154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36216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19807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10232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804953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92641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14703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9777069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5718012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85002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4108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66412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6759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610465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232426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435362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93885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98988235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15917860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319219135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0585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364209825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7832126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96626041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322855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718299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88640"/>
            <a:ext cx="9372600" cy="6669360"/>
          </a:xfrm>
          <a:prstGeom prst="rect">
            <a:avLst/>
          </a:prstGeom>
        </p:spPr>
      </p:pic>
    </p:spTree>
    <p:extLst>
      <p:ext uri="{BB962C8B-B14F-4D97-AF65-F5344CB8AC3E}">
        <p14:creationId xmlns:p14="http://schemas.microsoft.com/office/powerpoint/2010/main" val="283083130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947103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539071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095532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6900251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336"/>
            <a:ext cx="9144000" cy="6824663"/>
          </a:xfrm>
          <a:prstGeom prst="rect">
            <a:avLst/>
          </a:prstGeom>
        </p:spPr>
      </p:pic>
    </p:spTree>
    <p:extLst>
      <p:ext uri="{BB962C8B-B14F-4D97-AF65-F5344CB8AC3E}">
        <p14:creationId xmlns:p14="http://schemas.microsoft.com/office/powerpoint/2010/main" val="46116478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762840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62609249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395220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35760362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956676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8233979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7056784"/>
          </a:xfrm>
          <a:prstGeom prst="rect">
            <a:avLst/>
          </a:prstGeom>
        </p:spPr>
      </p:pic>
    </p:spTree>
    <p:extLst>
      <p:ext uri="{BB962C8B-B14F-4D97-AF65-F5344CB8AC3E}">
        <p14:creationId xmlns:p14="http://schemas.microsoft.com/office/powerpoint/2010/main" val="161051062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63997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77927409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48245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15640511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433048" cy="7128792"/>
          </a:xfrm>
          <a:prstGeom prst="rect">
            <a:avLst/>
          </a:prstGeom>
        </p:spPr>
      </p:pic>
    </p:spTree>
    <p:extLst>
      <p:ext uri="{BB962C8B-B14F-4D97-AF65-F5344CB8AC3E}">
        <p14:creationId xmlns:p14="http://schemas.microsoft.com/office/powerpoint/2010/main" val="100293096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7198484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69"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2870"/>
            <a:ext cx="4644008" cy="6858000"/>
          </a:xfrm>
          <a:prstGeom prst="rect">
            <a:avLst/>
          </a:prstGeom>
        </p:spPr>
      </p:pic>
    </p:spTree>
    <p:extLst>
      <p:ext uri="{BB962C8B-B14F-4D97-AF65-F5344CB8AC3E}">
        <p14:creationId xmlns:p14="http://schemas.microsoft.com/office/powerpoint/2010/main" val="87442940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7713891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0048611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694039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2"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9222" y="0"/>
            <a:ext cx="3974778" cy="6858000"/>
          </a:xfrm>
          <a:prstGeom prst="rect">
            <a:avLst/>
          </a:prstGeom>
        </p:spPr>
      </p:pic>
    </p:spTree>
    <p:extLst>
      <p:ext uri="{BB962C8B-B14F-4D97-AF65-F5344CB8AC3E}">
        <p14:creationId xmlns:p14="http://schemas.microsoft.com/office/powerpoint/2010/main" val="383762318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039130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775739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510650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26" y="0"/>
            <a:ext cx="9228294" cy="6858000"/>
          </a:xfrm>
          <a:prstGeom prst="rect">
            <a:avLst/>
          </a:prstGeom>
        </p:spPr>
      </p:pic>
    </p:spTree>
    <p:extLst>
      <p:ext uri="{BB962C8B-B14F-4D97-AF65-F5344CB8AC3E}">
        <p14:creationId xmlns:p14="http://schemas.microsoft.com/office/powerpoint/2010/main" val="31381256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576686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537268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52909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60" y="0"/>
            <a:ext cx="8976080" cy="6858000"/>
          </a:xfrm>
          <a:prstGeom prst="rect">
            <a:avLst/>
          </a:prstGeom>
        </p:spPr>
      </p:pic>
    </p:spTree>
    <p:extLst>
      <p:ext uri="{BB962C8B-B14F-4D97-AF65-F5344CB8AC3E}">
        <p14:creationId xmlns:p14="http://schemas.microsoft.com/office/powerpoint/2010/main" val="356829510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238821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0149881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445132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1133161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6407668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400781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238709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69314742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5418919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09"/>
            <a:ext cx="456436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4366" y="-56009"/>
            <a:ext cx="4579633" cy="6858000"/>
          </a:xfrm>
          <a:prstGeom prst="rect">
            <a:avLst/>
          </a:prstGeom>
        </p:spPr>
      </p:pic>
    </p:spTree>
    <p:extLst>
      <p:ext uri="{BB962C8B-B14F-4D97-AF65-F5344CB8AC3E}">
        <p14:creationId xmlns:p14="http://schemas.microsoft.com/office/powerpoint/2010/main" val="238816201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5798935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708818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79272"/>
          </a:xfrm>
          <a:prstGeom prst="rect">
            <a:avLst/>
          </a:prstGeom>
        </p:spPr>
      </p:pic>
    </p:spTree>
    <p:extLst>
      <p:ext uri="{BB962C8B-B14F-4D97-AF65-F5344CB8AC3E}">
        <p14:creationId xmlns:p14="http://schemas.microsoft.com/office/powerpoint/2010/main" val="374180158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801281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68" y="0"/>
            <a:ext cx="9793088" cy="6858000"/>
          </a:xfrm>
          <a:prstGeom prst="rect">
            <a:avLst/>
          </a:prstGeom>
        </p:spPr>
      </p:pic>
    </p:spTree>
    <p:extLst>
      <p:ext uri="{BB962C8B-B14F-4D97-AF65-F5344CB8AC3E}">
        <p14:creationId xmlns:p14="http://schemas.microsoft.com/office/powerpoint/2010/main" val="115781949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31960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857589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25321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217024" cy="6858000"/>
          </a:xfrm>
          <a:prstGeom prst="rect">
            <a:avLst/>
          </a:prstGeom>
        </p:spPr>
      </p:pic>
    </p:spTree>
    <p:extLst>
      <p:ext uri="{BB962C8B-B14F-4D97-AF65-F5344CB8AC3E}">
        <p14:creationId xmlns:p14="http://schemas.microsoft.com/office/powerpoint/2010/main" val="3986678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468093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11479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37967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44047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084860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2485</Words>
  <Application>Microsoft Office PowerPoint</Application>
  <PresentationFormat>Presentación en pantalla (4:3)</PresentationFormat>
  <Paragraphs>450</Paragraphs>
  <Slides>223</Slides>
  <Notes>216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223</vt:i4>
      </vt:variant>
    </vt:vector>
  </HeadingPairs>
  <TitlesOfParts>
    <vt:vector size="229" baseType="lpstr">
      <vt:lpstr>Arial</vt:lpstr>
      <vt:lpstr>Calibri</vt:lpstr>
      <vt:lpstr>MS Shell Dlg 2</vt:lpstr>
      <vt:lpstr>Wingdings</vt:lpstr>
      <vt:lpstr>Wingdings 3</vt:lpstr>
      <vt:lpstr>Madison</vt:lpstr>
      <vt:lpstr>Jardín Botánico de Madrid</vt:lpstr>
      <vt:lpstr>Real Jardín Botánico de Madrid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Jardín Botánico de Madrid</dc:title>
  <dc:creator>jose Maria pichardo   sagrista</dc:creator>
  <cp:lastModifiedBy>jose Maria pichardo   sagrista</cp:lastModifiedBy>
  <cp:revision>2</cp:revision>
  <dcterms:created xsi:type="dcterms:W3CDTF">2019-09-16T06:46:06Z</dcterms:created>
  <dcterms:modified xsi:type="dcterms:W3CDTF">2019-09-16T06:54:10Z</dcterms:modified>
</cp:coreProperties>
</file>