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7"/>
  </p:notesMasterIdLst>
  <p:sldIdLst>
    <p:sldId id="257" r:id="rId2"/>
    <p:sldId id="267" r:id="rId3"/>
    <p:sldId id="366" r:id="rId4"/>
    <p:sldId id="367" r:id="rId5"/>
    <p:sldId id="368" r:id="rId6"/>
    <p:sldId id="369" r:id="rId7"/>
    <p:sldId id="370" r:id="rId8"/>
    <p:sldId id="272" r:id="rId9"/>
    <p:sldId id="284" r:id="rId10"/>
    <p:sldId id="268" r:id="rId11"/>
    <p:sldId id="287" r:id="rId12"/>
    <p:sldId id="288" r:id="rId13"/>
    <p:sldId id="289" r:id="rId14"/>
    <p:sldId id="291" r:id="rId15"/>
    <p:sldId id="297" r:id="rId16"/>
    <p:sldId id="339" r:id="rId17"/>
    <p:sldId id="350" r:id="rId18"/>
    <p:sldId id="293" r:id="rId19"/>
    <p:sldId id="295" r:id="rId20"/>
    <p:sldId id="315" r:id="rId21"/>
    <p:sldId id="312" r:id="rId22"/>
    <p:sldId id="313" r:id="rId23"/>
    <p:sldId id="269" r:id="rId24"/>
    <p:sldId id="270" r:id="rId25"/>
    <p:sldId id="274" r:id="rId26"/>
    <p:sldId id="277" r:id="rId27"/>
    <p:sldId id="278" r:id="rId28"/>
    <p:sldId id="279" r:id="rId29"/>
    <p:sldId id="280" r:id="rId30"/>
    <p:sldId id="281" r:id="rId31"/>
    <p:sldId id="283" r:id="rId32"/>
    <p:sldId id="286" r:id="rId33"/>
    <p:sldId id="327" r:id="rId34"/>
    <p:sldId id="329" r:id="rId35"/>
    <p:sldId id="330" r:id="rId36"/>
    <p:sldId id="331" r:id="rId37"/>
    <p:sldId id="332" r:id="rId38"/>
    <p:sldId id="333" r:id="rId39"/>
    <p:sldId id="334" r:id="rId40"/>
    <p:sldId id="335" r:id="rId41"/>
    <p:sldId id="337" r:id="rId42"/>
    <p:sldId id="356" r:id="rId43"/>
    <p:sldId id="357" r:id="rId44"/>
    <p:sldId id="358" r:id="rId45"/>
    <p:sldId id="359" r:id="rId46"/>
    <p:sldId id="362" r:id="rId47"/>
    <p:sldId id="363" r:id="rId48"/>
    <p:sldId id="364" r:id="rId49"/>
    <p:sldId id="275" r:id="rId50"/>
    <p:sldId id="276" r:id="rId51"/>
    <p:sldId id="271" r:id="rId52"/>
    <p:sldId id="273" r:id="rId53"/>
    <p:sldId id="320" r:id="rId54"/>
    <p:sldId id="282" r:id="rId55"/>
    <p:sldId id="285" r:id="rId56"/>
    <p:sldId id="290" r:id="rId57"/>
    <p:sldId id="292" r:id="rId58"/>
    <p:sldId id="294" r:id="rId59"/>
    <p:sldId id="296" r:id="rId60"/>
    <p:sldId id="298" r:id="rId61"/>
    <p:sldId id="299" r:id="rId62"/>
    <p:sldId id="300" r:id="rId63"/>
    <p:sldId id="301" r:id="rId64"/>
    <p:sldId id="302" r:id="rId65"/>
    <p:sldId id="303" r:id="rId66"/>
    <p:sldId id="304" r:id="rId67"/>
    <p:sldId id="305" r:id="rId68"/>
    <p:sldId id="314" r:id="rId69"/>
    <p:sldId id="306" r:id="rId70"/>
    <p:sldId id="307" r:id="rId71"/>
    <p:sldId id="311" r:id="rId72"/>
    <p:sldId id="316" r:id="rId73"/>
    <p:sldId id="317" r:id="rId74"/>
    <p:sldId id="318" r:id="rId75"/>
    <p:sldId id="321" r:id="rId76"/>
    <p:sldId id="323" r:id="rId77"/>
    <p:sldId id="324" r:id="rId78"/>
    <p:sldId id="325" r:id="rId79"/>
    <p:sldId id="326" r:id="rId80"/>
    <p:sldId id="328" r:id="rId81"/>
    <p:sldId id="338" r:id="rId82"/>
    <p:sldId id="340" r:id="rId83"/>
    <p:sldId id="341" r:id="rId84"/>
    <p:sldId id="342" r:id="rId85"/>
    <p:sldId id="343" r:id="rId86"/>
    <p:sldId id="344" r:id="rId87"/>
    <p:sldId id="345" r:id="rId88"/>
    <p:sldId id="346" r:id="rId89"/>
    <p:sldId id="347" r:id="rId90"/>
    <p:sldId id="348" r:id="rId91"/>
    <p:sldId id="349" r:id="rId92"/>
    <p:sldId id="351" r:id="rId93"/>
    <p:sldId id="352" r:id="rId94"/>
    <p:sldId id="353" r:id="rId95"/>
    <p:sldId id="354" r:id="rId96"/>
    <p:sldId id="361" r:id="rId97"/>
    <p:sldId id="355" r:id="rId98"/>
    <p:sldId id="371" r:id="rId99"/>
    <p:sldId id="372" r:id="rId100"/>
    <p:sldId id="373" r:id="rId101"/>
    <p:sldId id="374" r:id="rId102"/>
    <p:sldId id="375" r:id="rId103"/>
    <p:sldId id="376" r:id="rId104"/>
    <p:sldId id="379" r:id="rId105"/>
    <p:sldId id="381" r:id="rId10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21" autoAdjust="0"/>
  </p:normalViewPr>
  <p:slideViewPr>
    <p:cSldViewPr>
      <p:cViewPr varScale="1">
        <p:scale>
          <a:sx n="112" d="100"/>
          <a:sy n="112" d="100"/>
        </p:scale>
        <p:origin x="120" y="96"/>
      </p:cViewPr>
      <p:guideLst>
        <p:guide orient="horz" pos="2160"/>
        <p:guide pos="2880"/>
      </p:guideLst>
    </p:cSldViewPr>
  </p:slideViewPr>
  <p:outlineViewPr>
    <p:cViewPr>
      <p:scale>
        <a:sx n="33" d="100"/>
        <a:sy n="33" d="100"/>
      </p:scale>
      <p:origin x="0" y="-17628"/>
    </p:cViewPr>
  </p:outlineViewPr>
  <p:notesTextViewPr>
    <p:cViewPr>
      <p:scale>
        <a:sx n="1" d="1"/>
        <a:sy n="1" d="1"/>
      </p:scale>
      <p:origin x="0" y="0"/>
    </p:cViewPr>
  </p:notesTextViewPr>
  <p:sorterViewPr>
    <p:cViewPr>
      <p:scale>
        <a:sx n="100" d="100"/>
        <a:sy n="100" d="100"/>
      </p:scale>
      <p:origin x="0" y="-197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4D6B27-520A-428C-AD20-9C8C98615B01}" type="datetimeFigureOut">
              <a:rPr lang="es-ES" smtClean="0"/>
              <a:t>16/09/2019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176EB5-4853-4229-8F2E-DDB6BAE57189}" type="slidenum">
              <a:rPr lang="es-ES" smtClean="0"/>
              <a:t>‹Nº›</a:t>
            </a:fld>
            <a:endParaRPr lang="es-ES" dirty="0"/>
          </a:p>
        </p:txBody>
      </p:sp>
    </p:spTree>
    <p:extLst>
      <p:ext uri="{BB962C8B-B14F-4D97-AF65-F5344CB8AC3E}">
        <p14:creationId xmlns:p14="http://schemas.microsoft.com/office/powerpoint/2010/main" val="4235213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a:t>
            </a:fld>
            <a:endParaRPr lang="es-ES" dirty="0"/>
          </a:p>
        </p:txBody>
      </p:sp>
    </p:spTree>
    <p:extLst>
      <p:ext uri="{BB962C8B-B14F-4D97-AF65-F5344CB8AC3E}">
        <p14:creationId xmlns:p14="http://schemas.microsoft.com/office/powerpoint/2010/main" val="804881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9</a:t>
            </a:fld>
            <a:endParaRPr lang="es-ES" dirty="0"/>
          </a:p>
        </p:txBody>
      </p:sp>
    </p:spTree>
    <p:extLst>
      <p:ext uri="{BB962C8B-B14F-4D97-AF65-F5344CB8AC3E}">
        <p14:creationId xmlns:p14="http://schemas.microsoft.com/office/powerpoint/2010/main" val="1674387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 .-Viola </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10</a:t>
            </a:fld>
            <a:endParaRPr lang="es-ES" dirty="0"/>
          </a:p>
        </p:txBody>
      </p:sp>
    </p:spTree>
    <p:extLst>
      <p:ext uri="{BB962C8B-B14F-4D97-AF65-F5344CB8AC3E}">
        <p14:creationId xmlns:p14="http://schemas.microsoft.com/office/powerpoint/2010/main" val="3770245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11</a:t>
            </a:fld>
            <a:endParaRPr lang="es-ES" dirty="0"/>
          </a:p>
        </p:txBody>
      </p:sp>
    </p:spTree>
    <p:extLst>
      <p:ext uri="{BB962C8B-B14F-4D97-AF65-F5344CB8AC3E}">
        <p14:creationId xmlns:p14="http://schemas.microsoft.com/office/powerpoint/2010/main" val="3313925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Gardens.-Tulipanes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12</a:t>
            </a:fld>
            <a:endParaRPr lang="es-ES" dirty="0"/>
          </a:p>
        </p:txBody>
      </p:sp>
    </p:spTree>
    <p:extLst>
      <p:ext uri="{BB962C8B-B14F-4D97-AF65-F5344CB8AC3E}">
        <p14:creationId xmlns:p14="http://schemas.microsoft.com/office/powerpoint/2010/main" val="3799813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Gardens.-Tulipanes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13</a:t>
            </a:fld>
            <a:endParaRPr lang="es-ES" dirty="0"/>
          </a:p>
        </p:txBody>
      </p:sp>
    </p:spTree>
    <p:extLst>
      <p:ext uri="{BB962C8B-B14F-4D97-AF65-F5344CB8AC3E}">
        <p14:creationId xmlns:p14="http://schemas.microsoft.com/office/powerpoint/2010/main" val="2137686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Gardens.-Tulipanes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14</a:t>
            </a:fld>
            <a:endParaRPr lang="es-ES" dirty="0"/>
          </a:p>
        </p:txBody>
      </p:sp>
    </p:spTree>
    <p:extLst>
      <p:ext uri="{BB962C8B-B14F-4D97-AF65-F5344CB8AC3E}">
        <p14:creationId xmlns:p14="http://schemas.microsoft.com/office/powerpoint/2010/main" val="905382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15</a:t>
            </a:fld>
            <a:endParaRPr lang="es-ES" dirty="0"/>
          </a:p>
        </p:txBody>
      </p:sp>
    </p:spTree>
    <p:extLst>
      <p:ext uri="{BB962C8B-B14F-4D97-AF65-F5344CB8AC3E}">
        <p14:creationId xmlns:p14="http://schemas.microsoft.com/office/powerpoint/2010/main" val="1161662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a:t>
            </a:r>
            <a:r>
              <a:rPr lang="es-ES" dirty="0" err="1"/>
              <a:t>Gardens.Palm</a:t>
            </a:r>
            <a:r>
              <a:rPr lang="es-ES" dirty="0"/>
              <a:t> House.-Verano</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16</a:t>
            </a:fld>
            <a:endParaRPr lang="es-ES" dirty="0"/>
          </a:p>
        </p:txBody>
      </p:sp>
    </p:spTree>
    <p:extLst>
      <p:ext uri="{BB962C8B-B14F-4D97-AF65-F5344CB8AC3E}">
        <p14:creationId xmlns:p14="http://schemas.microsoft.com/office/powerpoint/2010/main" val="1973520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Palm House .-Verano Salvia </a:t>
            </a:r>
            <a:r>
              <a:rPr lang="es-ES" dirty="0" err="1"/>
              <a:t>splendens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17</a:t>
            </a:fld>
            <a:endParaRPr lang="es-ES" dirty="0"/>
          </a:p>
        </p:txBody>
      </p:sp>
    </p:spTree>
    <p:extLst>
      <p:ext uri="{BB962C8B-B14F-4D97-AF65-F5344CB8AC3E}">
        <p14:creationId xmlns:p14="http://schemas.microsoft.com/office/powerpoint/2010/main" val="1959386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House.-Salvia </a:t>
            </a:r>
            <a:r>
              <a:rPr lang="es-ES" dirty="0" err="1"/>
              <a:t>splendens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18</a:t>
            </a:fld>
            <a:endParaRPr lang="es-ES" dirty="0"/>
          </a:p>
        </p:txBody>
      </p:sp>
    </p:spTree>
    <p:extLst>
      <p:ext uri="{BB962C8B-B14F-4D97-AF65-F5344CB8AC3E}">
        <p14:creationId xmlns:p14="http://schemas.microsoft.com/office/powerpoint/2010/main" val="485921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Gardens.-Salvia </a:t>
            </a:r>
            <a:r>
              <a:rPr lang="es-ES" dirty="0" err="1"/>
              <a:t>splendens</a:t>
            </a:r>
            <a:r>
              <a:rPr lang="es-ES" dirty="0"/>
              <a:t> y </a:t>
            </a:r>
            <a:r>
              <a:rPr lang="es-ES" dirty="0" err="1"/>
              <a:t>tagetes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19</a:t>
            </a:fld>
            <a:endParaRPr lang="es-ES" dirty="0"/>
          </a:p>
        </p:txBody>
      </p:sp>
    </p:spTree>
    <p:extLst>
      <p:ext uri="{BB962C8B-B14F-4D97-AF65-F5344CB8AC3E}">
        <p14:creationId xmlns:p14="http://schemas.microsoft.com/office/powerpoint/2010/main" val="767464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 .-Verano</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20</a:t>
            </a:fld>
            <a:endParaRPr lang="es-ES" dirty="0"/>
          </a:p>
        </p:txBody>
      </p:sp>
    </p:spTree>
    <p:extLst>
      <p:ext uri="{BB962C8B-B14F-4D97-AF65-F5344CB8AC3E}">
        <p14:creationId xmlns:p14="http://schemas.microsoft.com/office/powerpoint/2010/main" val="913632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 .-Primavera</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21</a:t>
            </a:fld>
            <a:endParaRPr lang="es-ES" dirty="0"/>
          </a:p>
        </p:txBody>
      </p:sp>
    </p:spTree>
    <p:extLst>
      <p:ext uri="{BB962C8B-B14F-4D97-AF65-F5344CB8AC3E}">
        <p14:creationId xmlns:p14="http://schemas.microsoft.com/office/powerpoint/2010/main" val="2840882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22</a:t>
            </a:fld>
            <a:endParaRPr lang="es-ES" dirty="0"/>
          </a:p>
        </p:txBody>
      </p:sp>
    </p:spTree>
    <p:extLst>
      <p:ext uri="{BB962C8B-B14F-4D97-AF65-F5344CB8AC3E}">
        <p14:creationId xmlns:p14="http://schemas.microsoft.com/office/powerpoint/2010/main" val="1981495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Gardens.-Invernadero de cactáceas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23</a:t>
            </a:fld>
            <a:endParaRPr lang="es-ES" dirty="0"/>
          </a:p>
        </p:txBody>
      </p:sp>
    </p:spTree>
    <p:extLst>
      <p:ext uri="{BB962C8B-B14F-4D97-AF65-F5344CB8AC3E}">
        <p14:creationId xmlns:p14="http://schemas.microsoft.com/office/powerpoint/2010/main" val="3648033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Gardens.-Invernadero tropical</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24</a:t>
            </a:fld>
            <a:endParaRPr lang="es-ES" dirty="0"/>
          </a:p>
        </p:txBody>
      </p:sp>
    </p:spTree>
    <p:extLst>
      <p:ext uri="{BB962C8B-B14F-4D97-AF65-F5344CB8AC3E}">
        <p14:creationId xmlns:p14="http://schemas.microsoft.com/office/powerpoint/2010/main" val="1726096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Victoria y </a:t>
            </a:r>
            <a:r>
              <a:rPr lang="es-ES" dirty="0" err="1"/>
              <a:t>nimphaea</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25</a:t>
            </a:fld>
            <a:endParaRPr lang="es-ES" dirty="0"/>
          </a:p>
        </p:txBody>
      </p:sp>
    </p:spTree>
    <p:extLst>
      <p:ext uri="{BB962C8B-B14F-4D97-AF65-F5344CB8AC3E}">
        <p14:creationId xmlns:p14="http://schemas.microsoft.com/office/powerpoint/2010/main" val="3583078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Gardens.-Victoria</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26</a:t>
            </a:fld>
            <a:endParaRPr lang="es-ES" dirty="0"/>
          </a:p>
        </p:txBody>
      </p:sp>
    </p:spTree>
    <p:extLst>
      <p:ext uri="{BB962C8B-B14F-4D97-AF65-F5344CB8AC3E}">
        <p14:creationId xmlns:p14="http://schemas.microsoft.com/office/powerpoint/2010/main" val="1174743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Victoria</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27</a:t>
            </a:fld>
            <a:endParaRPr lang="es-ES" dirty="0"/>
          </a:p>
        </p:txBody>
      </p:sp>
    </p:spTree>
    <p:extLst>
      <p:ext uri="{BB962C8B-B14F-4D97-AF65-F5344CB8AC3E}">
        <p14:creationId xmlns:p14="http://schemas.microsoft.com/office/powerpoint/2010/main" val="2089850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Gardens.-Bromelias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28</a:t>
            </a:fld>
            <a:endParaRPr lang="es-ES" dirty="0"/>
          </a:p>
        </p:txBody>
      </p:sp>
    </p:spTree>
    <p:extLst>
      <p:ext uri="{BB962C8B-B14F-4D97-AF65-F5344CB8AC3E}">
        <p14:creationId xmlns:p14="http://schemas.microsoft.com/office/powerpoint/2010/main" val="1414161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Gardens.-Invernaderos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29</a:t>
            </a:fld>
            <a:endParaRPr lang="es-ES" dirty="0"/>
          </a:p>
        </p:txBody>
      </p:sp>
    </p:spTree>
    <p:extLst>
      <p:ext uri="{BB962C8B-B14F-4D97-AF65-F5344CB8AC3E}">
        <p14:creationId xmlns:p14="http://schemas.microsoft.com/office/powerpoint/2010/main" val="769592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Victoria</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30</a:t>
            </a:fld>
            <a:endParaRPr lang="es-ES" dirty="0"/>
          </a:p>
        </p:txBody>
      </p:sp>
    </p:spTree>
    <p:extLst>
      <p:ext uri="{BB962C8B-B14F-4D97-AF65-F5344CB8AC3E}">
        <p14:creationId xmlns:p14="http://schemas.microsoft.com/office/powerpoint/2010/main" val="1582506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Invernadero </a:t>
            </a:r>
            <a:r>
              <a:rPr lang="es-ES" dirty="0" err="1"/>
              <a:t>calido</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31</a:t>
            </a:fld>
            <a:endParaRPr lang="es-ES" dirty="0"/>
          </a:p>
        </p:txBody>
      </p:sp>
    </p:spTree>
    <p:extLst>
      <p:ext uri="{BB962C8B-B14F-4D97-AF65-F5344CB8AC3E}">
        <p14:creationId xmlns:p14="http://schemas.microsoft.com/office/powerpoint/2010/main" val="2721034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Acceso a invernadero</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32</a:t>
            </a:fld>
            <a:endParaRPr lang="es-ES" dirty="0"/>
          </a:p>
        </p:txBody>
      </p:sp>
    </p:spTree>
    <p:extLst>
      <p:ext uri="{BB962C8B-B14F-4D97-AF65-F5344CB8AC3E}">
        <p14:creationId xmlns:p14="http://schemas.microsoft.com/office/powerpoint/2010/main" val="17357951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Palm House</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33</a:t>
            </a:fld>
            <a:endParaRPr lang="es-ES" dirty="0"/>
          </a:p>
        </p:txBody>
      </p:sp>
    </p:spTree>
    <p:extLst>
      <p:ext uri="{BB962C8B-B14F-4D97-AF65-F5344CB8AC3E}">
        <p14:creationId xmlns:p14="http://schemas.microsoft.com/office/powerpoint/2010/main" val="2139466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34</a:t>
            </a:fld>
            <a:endParaRPr lang="es-ES" dirty="0"/>
          </a:p>
        </p:txBody>
      </p:sp>
    </p:spTree>
    <p:extLst>
      <p:ext uri="{BB962C8B-B14F-4D97-AF65-F5344CB8AC3E}">
        <p14:creationId xmlns:p14="http://schemas.microsoft.com/office/powerpoint/2010/main" val="370774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a:t>
            </a:r>
            <a:r>
              <a:rPr lang="es-ES" dirty="0" err="1"/>
              <a:t>Gardens.Palm</a:t>
            </a:r>
            <a:r>
              <a:rPr lang="es-ES" dirty="0"/>
              <a:t> House</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35</a:t>
            </a:fld>
            <a:endParaRPr lang="es-ES" dirty="0"/>
          </a:p>
        </p:txBody>
      </p:sp>
    </p:spTree>
    <p:extLst>
      <p:ext uri="{BB962C8B-B14F-4D97-AF65-F5344CB8AC3E}">
        <p14:creationId xmlns:p14="http://schemas.microsoft.com/office/powerpoint/2010/main" val="3546425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r>
              <a:rPr lang="es-ES" dirty="0" err="1"/>
              <a:t>Tillantia</a:t>
            </a:r>
            <a:r>
              <a:rPr lang="es-ES" dirty="0"/>
              <a:t> </a:t>
            </a:r>
            <a:r>
              <a:rPr lang="es-ES" dirty="0" err="1"/>
              <a:t>usneoides</a:t>
            </a:r>
            <a:r>
              <a:rPr lang="es-ES" dirty="0"/>
              <a:t>.-</a:t>
            </a:r>
            <a:r>
              <a:rPr lang="es-ES" dirty="0" err="1"/>
              <a:t>Spanish</a:t>
            </a:r>
            <a:r>
              <a:rPr lang="es-ES" dirty="0"/>
              <a:t> Moss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36</a:t>
            </a:fld>
            <a:endParaRPr lang="es-ES" dirty="0"/>
          </a:p>
        </p:txBody>
      </p:sp>
    </p:spTree>
    <p:extLst>
      <p:ext uri="{BB962C8B-B14F-4D97-AF65-F5344CB8AC3E}">
        <p14:creationId xmlns:p14="http://schemas.microsoft.com/office/powerpoint/2010/main" val="3610009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r>
              <a:rPr lang="es-ES" dirty="0" err="1"/>
              <a:t>Orquideas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37</a:t>
            </a:fld>
            <a:endParaRPr lang="es-ES" dirty="0"/>
          </a:p>
        </p:txBody>
      </p:sp>
    </p:spTree>
    <p:extLst>
      <p:ext uri="{BB962C8B-B14F-4D97-AF65-F5344CB8AC3E}">
        <p14:creationId xmlns:p14="http://schemas.microsoft.com/office/powerpoint/2010/main" val="17909826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Gardens..-Plantas </a:t>
            </a:r>
            <a:r>
              <a:rPr lang="es-ES" dirty="0" err="1"/>
              <a:t>epeifitas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38</a:t>
            </a:fld>
            <a:endParaRPr lang="es-ES" dirty="0"/>
          </a:p>
        </p:txBody>
      </p:sp>
    </p:spTree>
    <p:extLst>
      <p:ext uri="{BB962C8B-B14F-4D97-AF65-F5344CB8AC3E}">
        <p14:creationId xmlns:p14="http://schemas.microsoft.com/office/powerpoint/2010/main" val="4823306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r>
              <a:rPr lang="es-ES" dirty="0" err="1"/>
              <a:t>Plamntas</a:t>
            </a:r>
            <a:r>
              <a:rPr lang="es-ES" dirty="0"/>
              <a:t> epifitas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39</a:t>
            </a:fld>
            <a:endParaRPr lang="es-ES" dirty="0"/>
          </a:p>
        </p:txBody>
      </p:sp>
    </p:spTree>
    <p:extLst>
      <p:ext uri="{BB962C8B-B14F-4D97-AF65-F5344CB8AC3E}">
        <p14:creationId xmlns:p14="http://schemas.microsoft.com/office/powerpoint/2010/main" val="1166754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40</a:t>
            </a:fld>
            <a:endParaRPr lang="es-ES" dirty="0"/>
          </a:p>
        </p:txBody>
      </p:sp>
    </p:spTree>
    <p:extLst>
      <p:ext uri="{BB962C8B-B14F-4D97-AF65-F5344CB8AC3E}">
        <p14:creationId xmlns:p14="http://schemas.microsoft.com/office/powerpoint/2010/main" val="820715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41</a:t>
            </a:fld>
            <a:endParaRPr lang="es-ES" dirty="0"/>
          </a:p>
        </p:txBody>
      </p:sp>
    </p:spTree>
    <p:extLst>
      <p:ext uri="{BB962C8B-B14F-4D97-AF65-F5344CB8AC3E}">
        <p14:creationId xmlns:p14="http://schemas.microsoft.com/office/powerpoint/2010/main" val="24073395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a:t>
            </a:r>
            <a:r>
              <a:rPr lang="es-ES" dirty="0" err="1"/>
              <a:t>Chihuli</a:t>
            </a:r>
            <a:r>
              <a:rPr lang="es-ES" dirty="0"/>
              <a:t> en el </a:t>
            </a:r>
            <a:r>
              <a:rPr lang="es-ES" dirty="0" err="1"/>
              <a:t>jardin</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42</a:t>
            </a:fld>
            <a:endParaRPr lang="es-ES" dirty="0"/>
          </a:p>
        </p:txBody>
      </p:sp>
    </p:spTree>
    <p:extLst>
      <p:ext uri="{BB962C8B-B14F-4D97-AF65-F5344CB8AC3E}">
        <p14:creationId xmlns:p14="http://schemas.microsoft.com/office/powerpoint/2010/main" val="24438036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Café</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43</a:t>
            </a:fld>
            <a:endParaRPr lang="es-ES" dirty="0"/>
          </a:p>
        </p:txBody>
      </p:sp>
    </p:spTree>
    <p:extLst>
      <p:ext uri="{BB962C8B-B14F-4D97-AF65-F5344CB8AC3E}">
        <p14:creationId xmlns:p14="http://schemas.microsoft.com/office/powerpoint/2010/main" val="7959222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 </a:t>
            </a:r>
            <a:r>
              <a:rPr lang="es-ES" dirty="0" err="1"/>
              <a:t>Chihuli</a:t>
            </a:r>
            <a:r>
              <a:rPr lang="es-ES" dirty="0"/>
              <a:t> en el </a:t>
            </a:r>
            <a:r>
              <a:rPr lang="es-ES" dirty="0" err="1"/>
              <a:t>jardin</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44</a:t>
            </a:fld>
            <a:endParaRPr lang="es-ES" dirty="0"/>
          </a:p>
        </p:txBody>
      </p:sp>
    </p:spTree>
    <p:extLst>
      <p:ext uri="{BB962C8B-B14F-4D97-AF65-F5344CB8AC3E}">
        <p14:creationId xmlns:p14="http://schemas.microsoft.com/office/powerpoint/2010/main" val="26101307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45</a:t>
            </a:fld>
            <a:endParaRPr lang="es-ES" dirty="0"/>
          </a:p>
        </p:txBody>
      </p:sp>
    </p:spTree>
    <p:extLst>
      <p:ext uri="{BB962C8B-B14F-4D97-AF65-F5344CB8AC3E}">
        <p14:creationId xmlns:p14="http://schemas.microsoft.com/office/powerpoint/2010/main" val="18169427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46</a:t>
            </a:fld>
            <a:endParaRPr lang="es-ES" dirty="0"/>
          </a:p>
        </p:txBody>
      </p:sp>
    </p:spTree>
    <p:extLst>
      <p:ext uri="{BB962C8B-B14F-4D97-AF65-F5344CB8AC3E}">
        <p14:creationId xmlns:p14="http://schemas.microsoft.com/office/powerpoint/2010/main" val="28159777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a:t>
            </a:r>
            <a:r>
              <a:rPr lang="es-ES" dirty="0" err="1"/>
              <a:t>Gardens.Chihuli</a:t>
            </a:r>
            <a:r>
              <a:rPr lang="es-ES" dirty="0"/>
              <a:t> en el </a:t>
            </a:r>
            <a:r>
              <a:rPr lang="es-ES" dirty="0" err="1"/>
              <a:t>jardin</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47</a:t>
            </a:fld>
            <a:endParaRPr lang="es-ES" dirty="0"/>
          </a:p>
        </p:txBody>
      </p:sp>
    </p:spTree>
    <p:extLst>
      <p:ext uri="{BB962C8B-B14F-4D97-AF65-F5344CB8AC3E}">
        <p14:creationId xmlns:p14="http://schemas.microsoft.com/office/powerpoint/2010/main" val="25288287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r>
              <a:rPr lang="es-ES" dirty="0" err="1"/>
              <a:t>Chihuli</a:t>
            </a:r>
            <a:r>
              <a:rPr lang="es-ES" dirty="0"/>
              <a:t> Enel </a:t>
            </a:r>
            <a:r>
              <a:rPr lang="es-ES" dirty="0" err="1"/>
              <a:t>jardin</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48</a:t>
            </a:fld>
            <a:endParaRPr lang="es-ES" dirty="0"/>
          </a:p>
        </p:txBody>
      </p:sp>
    </p:spTree>
    <p:extLst>
      <p:ext uri="{BB962C8B-B14F-4D97-AF65-F5344CB8AC3E}">
        <p14:creationId xmlns:p14="http://schemas.microsoft.com/office/powerpoint/2010/main" val="40692645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Gardens.-Pagoda</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49</a:t>
            </a:fld>
            <a:endParaRPr lang="es-ES" dirty="0"/>
          </a:p>
        </p:txBody>
      </p:sp>
    </p:spTree>
    <p:extLst>
      <p:ext uri="{BB962C8B-B14F-4D97-AF65-F5344CB8AC3E}">
        <p14:creationId xmlns:p14="http://schemas.microsoft.com/office/powerpoint/2010/main" val="7323479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Gardens.-Rock Garden</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50</a:t>
            </a:fld>
            <a:endParaRPr lang="es-ES" dirty="0"/>
          </a:p>
        </p:txBody>
      </p:sp>
    </p:spTree>
    <p:extLst>
      <p:ext uri="{BB962C8B-B14F-4D97-AF65-F5344CB8AC3E}">
        <p14:creationId xmlns:p14="http://schemas.microsoft.com/office/powerpoint/2010/main" val="8762309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Gardens.-Jardin japonés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51</a:t>
            </a:fld>
            <a:endParaRPr lang="es-ES" dirty="0"/>
          </a:p>
        </p:txBody>
      </p:sp>
    </p:spTree>
    <p:extLst>
      <p:ext uri="{BB962C8B-B14F-4D97-AF65-F5344CB8AC3E}">
        <p14:creationId xmlns:p14="http://schemas.microsoft.com/office/powerpoint/2010/main" val="3015197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Gardens.-Herbs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52</a:t>
            </a:fld>
            <a:endParaRPr lang="es-ES" dirty="0"/>
          </a:p>
        </p:txBody>
      </p:sp>
    </p:spTree>
    <p:extLst>
      <p:ext uri="{BB962C8B-B14F-4D97-AF65-F5344CB8AC3E}">
        <p14:creationId xmlns:p14="http://schemas.microsoft.com/office/powerpoint/2010/main" val="41009127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53</a:t>
            </a:fld>
            <a:endParaRPr lang="es-ES" dirty="0"/>
          </a:p>
        </p:txBody>
      </p:sp>
    </p:spTree>
    <p:extLst>
      <p:ext uri="{BB962C8B-B14F-4D97-AF65-F5344CB8AC3E}">
        <p14:creationId xmlns:p14="http://schemas.microsoft.com/office/powerpoint/2010/main" val="16667899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Gardens.-Jardin formal</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54</a:t>
            </a:fld>
            <a:endParaRPr lang="es-ES" dirty="0"/>
          </a:p>
        </p:txBody>
      </p:sp>
    </p:spTree>
    <p:extLst>
      <p:ext uri="{BB962C8B-B14F-4D97-AF65-F5344CB8AC3E}">
        <p14:creationId xmlns:p14="http://schemas.microsoft.com/office/powerpoint/2010/main" val="30470305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Gardens.-Rosaleda a principios de la primavera</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55</a:t>
            </a:fld>
            <a:endParaRPr lang="es-ES" dirty="0"/>
          </a:p>
        </p:txBody>
      </p:sp>
    </p:spTree>
    <p:extLst>
      <p:ext uri="{BB962C8B-B14F-4D97-AF65-F5344CB8AC3E}">
        <p14:creationId xmlns:p14="http://schemas.microsoft.com/office/powerpoint/2010/main" val="28805295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56</a:t>
            </a:fld>
            <a:endParaRPr lang="es-ES" dirty="0"/>
          </a:p>
        </p:txBody>
      </p:sp>
    </p:spTree>
    <p:extLst>
      <p:ext uri="{BB962C8B-B14F-4D97-AF65-F5344CB8AC3E}">
        <p14:creationId xmlns:p14="http://schemas.microsoft.com/office/powerpoint/2010/main" val="36305495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57</a:t>
            </a:fld>
            <a:endParaRPr lang="es-ES" dirty="0"/>
          </a:p>
        </p:txBody>
      </p:sp>
    </p:spTree>
    <p:extLst>
      <p:ext uri="{BB962C8B-B14F-4D97-AF65-F5344CB8AC3E}">
        <p14:creationId xmlns:p14="http://schemas.microsoft.com/office/powerpoint/2010/main" val="37457597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58</a:t>
            </a:fld>
            <a:endParaRPr lang="es-ES" dirty="0"/>
          </a:p>
        </p:txBody>
      </p:sp>
    </p:spTree>
    <p:extLst>
      <p:ext uri="{BB962C8B-B14F-4D97-AF65-F5344CB8AC3E}">
        <p14:creationId xmlns:p14="http://schemas.microsoft.com/office/powerpoint/2010/main" val="20731407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59</a:t>
            </a:fld>
            <a:endParaRPr lang="es-ES" dirty="0"/>
          </a:p>
        </p:txBody>
      </p:sp>
    </p:spTree>
    <p:extLst>
      <p:ext uri="{BB962C8B-B14F-4D97-AF65-F5344CB8AC3E}">
        <p14:creationId xmlns:p14="http://schemas.microsoft.com/office/powerpoint/2010/main" val="10160071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60</a:t>
            </a:fld>
            <a:endParaRPr lang="es-ES" dirty="0"/>
          </a:p>
        </p:txBody>
      </p:sp>
    </p:spTree>
    <p:extLst>
      <p:ext uri="{BB962C8B-B14F-4D97-AF65-F5344CB8AC3E}">
        <p14:creationId xmlns:p14="http://schemas.microsoft.com/office/powerpoint/2010/main" val="33796574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61</a:t>
            </a:fld>
            <a:endParaRPr lang="es-ES" dirty="0"/>
          </a:p>
        </p:txBody>
      </p:sp>
    </p:spTree>
    <p:extLst>
      <p:ext uri="{BB962C8B-B14F-4D97-AF65-F5344CB8AC3E}">
        <p14:creationId xmlns:p14="http://schemas.microsoft.com/office/powerpoint/2010/main" val="14761104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62</a:t>
            </a:fld>
            <a:endParaRPr lang="es-ES" dirty="0"/>
          </a:p>
        </p:txBody>
      </p:sp>
    </p:spTree>
    <p:extLst>
      <p:ext uri="{BB962C8B-B14F-4D97-AF65-F5344CB8AC3E}">
        <p14:creationId xmlns:p14="http://schemas.microsoft.com/office/powerpoint/2010/main" val="40298989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Gardens.-Azaleas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63</a:t>
            </a:fld>
            <a:endParaRPr lang="es-ES" dirty="0"/>
          </a:p>
        </p:txBody>
      </p:sp>
    </p:spTree>
    <p:extLst>
      <p:ext uri="{BB962C8B-B14F-4D97-AF65-F5344CB8AC3E}">
        <p14:creationId xmlns:p14="http://schemas.microsoft.com/office/powerpoint/2010/main" val="6766643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r>
              <a:rPr lang="es-ES" dirty="0" err="1"/>
              <a:t>Cactaceas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64</a:t>
            </a:fld>
            <a:endParaRPr lang="es-ES" dirty="0"/>
          </a:p>
        </p:txBody>
      </p:sp>
    </p:spTree>
    <p:extLst>
      <p:ext uri="{BB962C8B-B14F-4D97-AF65-F5344CB8AC3E}">
        <p14:creationId xmlns:p14="http://schemas.microsoft.com/office/powerpoint/2010/main" val="29057144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r>
              <a:rPr lang="es-ES" dirty="0" err="1"/>
              <a:t>Cactaceas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65</a:t>
            </a:fld>
            <a:endParaRPr lang="es-ES" dirty="0"/>
          </a:p>
        </p:txBody>
      </p:sp>
    </p:spTree>
    <p:extLst>
      <p:ext uri="{BB962C8B-B14F-4D97-AF65-F5344CB8AC3E}">
        <p14:creationId xmlns:p14="http://schemas.microsoft.com/office/powerpoint/2010/main" val="18341503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r>
              <a:rPr lang="es-ES" dirty="0" err="1"/>
              <a:t>Cactaceas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66</a:t>
            </a:fld>
            <a:endParaRPr lang="es-ES" dirty="0"/>
          </a:p>
        </p:txBody>
      </p:sp>
    </p:spTree>
    <p:extLst>
      <p:ext uri="{BB962C8B-B14F-4D97-AF65-F5344CB8AC3E}">
        <p14:creationId xmlns:p14="http://schemas.microsoft.com/office/powerpoint/2010/main" val="35913686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r>
              <a:rPr lang="es-ES" dirty="0" err="1"/>
              <a:t>Cactaceas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67</a:t>
            </a:fld>
            <a:endParaRPr lang="es-ES" dirty="0"/>
          </a:p>
        </p:txBody>
      </p:sp>
    </p:spTree>
    <p:extLst>
      <p:ext uri="{BB962C8B-B14F-4D97-AF65-F5344CB8AC3E}">
        <p14:creationId xmlns:p14="http://schemas.microsoft.com/office/powerpoint/2010/main" val="9180266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Gardens.-Palm House</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68</a:t>
            </a:fld>
            <a:endParaRPr lang="es-ES" dirty="0"/>
          </a:p>
        </p:txBody>
      </p:sp>
    </p:spTree>
    <p:extLst>
      <p:ext uri="{BB962C8B-B14F-4D97-AF65-F5344CB8AC3E}">
        <p14:creationId xmlns:p14="http://schemas.microsoft.com/office/powerpoint/2010/main" val="10687784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69</a:t>
            </a:fld>
            <a:endParaRPr lang="es-ES" dirty="0"/>
          </a:p>
        </p:txBody>
      </p:sp>
    </p:spTree>
    <p:extLst>
      <p:ext uri="{BB962C8B-B14F-4D97-AF65-F5344CB8AC3E}">
        <p14:creationId xmlns:p14="http://schemas.microsoft.com/office/powerpoint/2010/main" val="15032740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r>
              <a:rPr lang="es-ES" dirty="0" err="1"/>
              <a:t>Crocus</a:t>
            </a:r>
            <a:endParaRPr lang="es-ES" dirty="0"/>
          </a:p>
        </p:txBody>
      </p:sp>
      <p:sp>
        <p:nvSpPr>
          <p:cNvPr id="4" name="3 Marcador de número de diapositiva"/>
          <p:cNvSpPr>
            <a:spLocks noGrp="1"/>
          </p:cNvSpPr>
          <p:nvPr>
            <p:ph type="sldNum" sz="quarter" idx="10"/>
          </p:nvPr>
        </p:nvSpPr>
        <p:spPr/>
        <p:txBody>
          <a:bodyPr/>
          <a:lstStyle/>
          <a:p>
            <a:fld id="{88176EB5-4853-4229-8F2E-DDB6BAE57189}" type="slidenum">
              <a:rPr lang="es-ES" smtClean="0"/>
              <a:t>70</a:t>
            </a:fld>
            <a:endParaRPr lang="es-ES" dirty="0"/>
          </a:p>
        </p:txBody>
      </p:sp>
    </p:spTree>
    <p:extLst>
      <p:ext uri="{BB962C8B-B14F-4D97-AF65-F5344CB8AC3E}">
        <p14:creationId xmlns:p14="http://schemas.microsoft.com/office/powerpoint/2010/main" val="2138813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71</a:t>
            </a:fld>
            <a:endParaRPr lang="es-ES" dirty="0"/>
          </a:p>
        </p:txBody>
      </p:sp>
    </p:spTree>
    <p:extLst>
      <p:ext uri="{BB962C8B-B14F-4D97-AF65-F5344CB8AC3E}">
        <p14:creationId xmlns:p14="http://schemas.microsoft.com/office/powerpoint/2010/main" val="190635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72</a:t>
            </a:fld>
            <a:endParaRPr lang="es-ES" dirty="0"/>
          </a:p>
        </p:txBody>
      </p:sp>
    </p:spTree>
    <p:extLst>
      <p:ext uri="{BB962C8B-B14F-4D97-AF65-F5344CB8AC3E}">
        <p14:creationId xmlns:p14="http://schemas.microsoft.com/office/powerpoint/2010/main" val="24752648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73</a:t>
            </a:fld>
            <a:endParaRPr lang="es-ES" dirty="0"/>
          </a:p>
        </p:txBody>
      </p:sp>
    </p:spTree>
    <p:extLst>
      <p:ext uri="{BB962C8B-B14F-4D97-AF65-F5344CB8AC3E}">
        <p14:creationId xmlns:p14="http://schemas.microsoft.com/office/powerpoint/2010/main" val="33389864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74</a:t>
            </a:fld>
            <a:endParaRPr lang="es-ES" dirty="0"/>
          </a:p>
        </p:txBody>
      </p:sp>
    </p:spTree>
    <p:extLst>
      <p:ext uri="{BB962C8B-B14F-4D97-AF65-F5344CB8AC3E}">
        <p14:creationId xmlns:p14="http://schemas.microsoft.com/office/powerpoint/2010/main" val="23696798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75</a:t>
            </a:fld>
            <a:endParaRPr lang="es-ES" dirty="0"/>
          </a:p>
        </p:txBody>
      </p:sp>
    </p:spTree>
    <p:extLst>
      <p:ext uri="{BB962C8B-B14F-4D97-AF65-F5344CB8AC3E}">
        <p14:creationId xmlns:p14="http://schemas.microsoft.com/office/powerpoint/2010/main" val="3066573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77</a:t>
            </a:fld>
            <a:endParaRPr lang="es-ES" dirty="0"/>
          </a:p>
        </p:txBody>
      </p:sp>
    </p:spTree>
    <p:extLst>
      <p:ext uri="{BB962C8B-B14F-4D97-AF65-F5344CB8AC3E}">
        <p14:creationId xmlns:p14="http://schemas.microsoft.com/office/powerpoint/2010/main" val="28521318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78</a:t>
            </a:fld>
            <a:endParaRPr lang="es-ES" dirty="0"/>
          </a:p>
        </p:txBody>
      </p:sp>
    </p:spTree>
    <p:extLst>
      <p:ext uri="{BB962C8B-B14F-4D97-AF65-F5344CB8AC3E}">
        <p14:creationId xmlns:p14="http://schemas.microsoft.com/office/powerpoint/2010/main" val="21902132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79</a:t>
            </a:fld>
            <a:endParaRPr lang="es-ES" dirty="0"/>
          </a:p>
        </p:txBody>
      </p:sp>
    </p:spTree>
    <p:extLst>
      <p:ext uri="{BB962C8B-B14F-4D97-AF65-F5344CB8AC3E}">
        <p14:creationId xmlns:p14="http://schemas.microsoft.com/office/powerpoint/2010/main" val="15237743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80</a:t>
            </a:fld>
            <a:endParaRPr lang="es-ES" dirty="0"/>
          </a:p>
        </p:txBody>
      </p:sp>
    </p:spTree>
    <p:extLst>
      <p:ext uri="{BB962C8B-B14F-4D97-AF65-F5344CB8AC3E}">
        <p14:creationId xmlns:p14="http://schemas.microsoft.com/office/powerpoint/2010/main" val="22603634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81</a:t>
            </a:fld>
            <a:endParaRPr lang="es-ES" dirty="0"/>
          </a:p>
        </p:txBody>
      </p:sp>
    </p:spTree>
    <p:extLst>
      <p:ext uri="{BB962C8B-B14F-4D97-AF65-F5344CB8AC3E}">
        <p14:creationId xmlns:p14="http://schemas.microsoft.com/office/powerpoint/2010/main" val="3397343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82</a:t>
            </a:fld>
            <a:endParaRPr lang="es-ES" dirty="0"/>
          </a:p>
        </p:txBody>
      </p:sp>
    </p:spTree>
    <p:extLst>
      <p:ext uri="{BB962C8B-B14F-4D97-AF65-F5344CB8AC3E}">
        <p14:creationId xmlns:p14="http://schemas.microsoft.com/office/powerpoint/2010/main" val="30647469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83</a:t>
            </a:fld>
            <a:endParaRPr lang="es-ES" dirty="0"/>
          </a:p>
        </p:txBody>
      </p:sp>
    </p:spTree>
    <p:extLst>
      <p:ext uri="{BB962C8B-B14F-4D97-AF65-F5344CB8AC3E}">
        <p14:creationId xmlns:p14="http://schemas.microsoft.com/office/powerpoint/2010/main" val="25771630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84</a:t>
            </a:fld>
            <a:endParaRPr lang="es-ES" dirty="0"/>
          </a:p>
        </p:txBody>
      </p:sp>
    </p:spTree>
    <p:extLst>
      <p:ext uri="{BB962C8B-B14F-4D97-AF65-F5344CB8AC3E}">
        <p14:creationId xmlns:p14="http://schemas.microsoft.com/office/powerpoint/2010/main" val="5434310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85</a:t>
            </a:fld>
            <a:endParaRPr lang="es-ES" dirty="0"/>
          </a:p>
        </p:txBody>
      </p:sp>
    </p:spTree>
    <p:extLst>
      <p:ext uri="{BB962C8B-B14F-4D97-AF65-F5344CB8AC3E}">
        <p14:creationId xmlns:p14="http://schemas.microsoft.com/office/powerpoint/2010/main" val="21421139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86</a:t>
            </a:fld>
            <a:endParaRPr lang="es-ES" dirty="0"/>
          </a:p>
        </p:txBody>
      </p:sp>
    </p:spTree>
    <p:extLst>
      <p:ext uri="{BB962C8B-B14F-4D97-AF65-F5344CB8AC3E}">
        <p14:creationId xmlns:p14="http://schemas.microsoft.com/office/powerpoint/2010/main" val="35139252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87</a:t>
            </a:fld>
            <a:endParaRPr lang="es-ES" dirty="0"/>
          </a:p>
        </p:txBody>
      </p:sp>
    </p:spTree>
    <p:extLst>
      <p:ext uri="{BB962C8B-B14F-4D97-AF65-F5344CB8AC3E}">
        <p14:creationId xmlns:p14="http://schemas.microsoft.com/office/powerpoint/2010/main" val="3657589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88</a:t>
            </a:fld>
            <a:endParaRPr lang="es-ES" dirty="0"/>
          </a:p>
        </p:txBody>
      </p:sp>
    </p:spTree>
    <p:extLst>
      <p:ext uri="{BB962C8B-B14F-4D97-AF65-F5344CB8AC3E}">
        <p14:creationId xmlns:p14="http://schemas.microsoft.com/office/powerpoint/2010/main" val="14674177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89</a:t>
            </a:fld>
            <a:endParaRPr lang="es-ES" dirty="0"/>
          </a:p>
        </p:txBody>
      </p:sp>
    </p:spTree>
    <p:extLst>
      <p:ext uri="{BB962C8B-B14F-4D97-AF65-F5344CB8AC3E}">
        <p14:creationId xmlns:p14="http://schemas.microsoft.com/office/powerpoint/2010/main" val="21980443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90</a:t>
            </a:fld>
            <a:endParaRPr lang="es-ES" dirty="0"/>
          </a:p>
        </p:txBody>
      </p:sp>
    </p:spTree>
    <p:extLst>
      <p:ext uri="{BB962C8B-B14F-4D97-AF65-F5344CB8AC3E}">
        <p14:creationId xmlns:p14="http://schemas.microsoft.com/office/powerpoint/2010/main" val="20251059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91</a:t>
            </a:fld>
            <a:endParaRPr lang="es-ES" dirty="0"/>
          </a:p>
        </p:txBody>
      </p:sp>
    </p:spTree>
    <p:extLst>
      <p:ext uri="{BB962C8B-B14F-4D97-AF65-F5344CB8AC3E}">
        <p14:creationId xmlns:p14="http://schemas.microsoft.com/office/powerpoint/2010/main" val="27789327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93</a:t>
            </a:fld>
            <a:endParaRPr lang="es-ES" dirty="0"/>
          </a:p>
        </p:txBody>
      </p:sp>
    </p:spTree>
    <p:extLst>
      <p:ext uri="{BB962C8B-B14F-4D97-AF65-F5344CB8AC3E}">
        <p14:creationId xmlns:p14="http://schemas.microsoft.com/office/powerpoint/2010/main" val="6525172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94</a:t>
            </a:fld>
            <a:endParaRPr lang="es-ES" dirty="0"/>
          </a:p>
        </p:txBody>
      </p:sp>
    </p:spTree>
    <p:extLst>
      <p:ext uri="{BB962C8B-B14F-4D97-AF65-F5344CB8AC3E}">
        <p14:creationId xmlns:p14="http://schemas.microsoft.com/office/powerpoint/2010/main" val="19267341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95</a:t>
            </a:fld>
            <a:endParaRPr lang="es-ES" dirty="0"/>
          </a:p>
        </p:txBody>
      </p:sp>
    </p:spTree>
    <p:extLst>
      <p:ext uri="{BB962C8B-B14F-4D97-AF65-F5344CB8AC3E}">
        <p14:creationId xmlns:p14="http://schemas.microsoft.com/office/powerpoint/2010/main" val="1082087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96</a:t>
            </a:fld>
            <a:endParaRPr lang="es-ES" dirty="0"/>
          </a:p>
        </p:txBody>
      </p:sp>
    </p:spTree>
    <p:extLst>
      <p:ext uri="{BB962C8B-B14F-4D97-AF65-F5344CB8AC3E}">
        <p14:creationId xmlns:p14="http://schemas.microsoft.com/office/powerpoint/2010/main" val="11918999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 Gardens.</a:t>
            </a:r>
          </a:p>
        </p:txBody>
      </p:sp>
      <p:sp>
        <p:nvSpPr>
          <p:cNvPr id="4" name="3 Marcador de número de diapositiva"/>
          <p:cNvSpPr>
            <a:spLocks noGrp="1"/>
          </p:cNvSpPr>
          <p:nvPr>
            <p:ph type="sldNum" sz="quarter" idx="10"/>
          </p:nvPr>
        </p:nvSpPr>
        <p:spPr/>
        <p:txBody>
          <a:bodyPr/>
          <a:lstStyle/>
          <a:p>
            <a:fld id="{88176EB5-4853-4229-8F2E-DDB6BAE57189}" type="slidenum">
              <a:rPr lang="es-ES" smtClean="0"/>
              <a:t>97</a:t>
            </a:fld>
            <a:endParaRPr lang="es-ES" dirty="0"/>
          </a:p>
        </p:txBody>
      </p:sp>
    </p:spTree>
    <p:extLst>
      <p:ext uri="{BB962C8B-B14F-4D97-AF65-F5344CB8AC3E}">
        <p14:creationId xmlns:p14="http://schemas.microsoft.com/office/powerpoint/2010/main" val="173573978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Kew Garden.-</a:t>
            </a:r>
            <a:r>
              <a:rPr lang="es-ES" dirty="0" err="1"/>
              <a:t>Stynolobium</a:t>
            </a:r>
            <a:r>
              <a:rPr lang="es-ES" dirty="0"/>
              <a:t> </a:t>
            </a:r>
            <a:r>
              <a:rPr lang="es-ES" dirty="0" err="1"/>
              <a:t>japonicum</a:t>
            </a:r>
            <a:r>
              <a:rPr lang="es-ES" dirty="0"/>
              <a:t> </a:t>
            </a:r>
          </a:p>
        </p:txBody>
      </p:sp>
      <p:sp>
        <p:nvSpPr>
          <p:cNvPr id="4" name="Marcador de número de diapositiva 3"/>
          <p:cNvSpPr>
            <a:spLocks noGrp="1"/>
          </p:cNvSpPr>
          <p:nvPr>
            <p:ph type="sldNum" sz="quarter" idx="5"/>
          </p:nvPr>
        </p:nvSpPr>
        <p:spPr/>
        <p:txBody>
          <a:bodyPr/>
          <a:lstStyle/>
          <a:p>
            <a:fld id="{88176EB5-4853-4229-8F2E-DDB6BAE57189}" type="slidenum">
              <a:rPr lang="es-ES" smtClean="0"/>
              <a:t>98</a:t>
            </a:fld>
            <a:endParaRPr lang="es-ES" dirty="0"/>
          </a:p>
        </p:txBody>
      </p:sp>
    </p:spTree>
    <p:extLst>
      <p:ext uri="{BB962C8B-B14F-4D97-AF65-F5344CB8AC3E}">
        <p14:creationId xmlns:p14="http://schemas.microsoft.com/office/powerpoint/2010/main" val="31420903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Kew Garden </a:t>
            </a:r>
            <a:r>
              <a:rPr lang="es-ES" dirty="0" err="1"/>
              <a:t>Orchids</a:t>
            </a:r>
            <a:endParaRPr lang="es-ES" dirty="0"/>
          </a:p>
        </p:txBody>
      </p:sp>
      <p:sp>
        <p:nvSpPr>
          <p:cNvPr id="4" name="Marcador de número de diapositiva 3"/>
          <p:cNvSpPr>
            <a:spLocks noGrp="1"/>
          </p:cNvSpPr>
          <p:nvPr>
            <p:ph type="sldNum" sz="quarter" idx="5"/>
          </p:nvPr>
        </p:nvSpPr>
        <p:spPr/>
        <p:txBody>
          <a:bodyPr/>
          <a:lstStyle/>
          <a:p>
            <a:fld id="{88176EB5-4853-4229-8F2E-DDB6BAE57189}" type="slidenum">
              <a:rPr lang="es-ES" smtClean="0"/>
              <a:t>99</a:t>
            </a:fld>
            <a:endParaRPr lang="es-ES" dirty="0"/>
          </a:p>
        </p:txBody>
      </p:sp>
    </p:spTree>
    <p:extLst>
      <p:ext uri="{BB962C8B-B14F-4D97-AF65-F5344CB8AC3E}">
        <p14:creationId xmlns:p14="http://schemas.microsoft.com/office/powerpoint/2010/main" val="2560248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Kew Gardens</a:t>
            </a:r>
          </a:p>
        </p:txBody>
      </p:sp>
      <p:sp>
        <p:nvSpPr>
          <p:cNvPr id="4" name="Marcador de número de diapositiva 3"/>
          <p:cNvSpPr>
            <a:spLocks noGrp="1"/>
          </p:cNvSpPr>
          <p:nvPr>
            <p:ph type="sldNum" sz="quarter" idx="5"/>
          </p:nvPr>
        </p:nvSpPr>
        <p:spPr/>
        <p:txBody>
          <a:bodyPr/>
          <a:lstStyle/>
          <a:p>
            <a:fld id="{88176EB5-4853-4229-8F2E-DDB6BAE57189}" type="slidenum">
              <a:rPr lang="es-ES" smtClean="0"/>
              <a:t>100</a:t>
            </a:fld>
            <a:endParaRPr lang="es-ES" dirty="0"/>
          </a:p>
        </p:txBody>
      </p:sp>
    </p:spTree>
    <p:extLst>
      <p:ext uri="{BB962C8B-B14F-4D97-AF65-F5344CB8AC3E}">
        <p14:creationId xmlns:p14="http://schemas.microsoft.com/office/powerpoint/2010/main" val="16195376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Kew Garden.-Pagoda</a:t>
            </a:r>
          </a:p>
        </p:txBody>
      </p:sp>
      <p:sp>
        <p:nvSpPr>
          <p:cNvPr id="4" name="Marcador de número de diapositiva 3"/>
          <p:cNvSpPr>
            <a:spLocks noGrp="1"/>
          </p:cNvSpPr>
          <p:nvPr>
            <p:ph type="sldNum" sz="quarter" idx="5"/>
          </p:nvPr>
        </p:nvSpPr>
        <p:spPr/>
        <p:txBody>
          <a:bodyPr/>
          <a:lstStyle/>
          <a:p>
            <a:fld id="{88176EB5-4853-4229-8F2E-DDB6BAE57189}" type="slidenum">
              <a:rPr lang="es-ES" smtClean="0"/>
              <a:t>101</a:t>
            </a:fld>
            <a:endParaRPr lang="es-ES" dirty="0"/>
          </a:p>
        </p:txBody>
      </p:sp>
    </p:spTree>
    <p:extLst>
      <p:ext uri="{BB962C8B-B14F-4D97-AF65-F5344CB8AC3E}">
        <p14:creationId xmlns:p14="http://schemas.microsoft.com/office/powerpoint/2010/main" val="14439539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Kew Gardens .-</a:t>
            </a:r>
            <a:r>
              <a:rPr lang="es-ES" dirty="0" err="1"/>
              <a:t>Perennial</a:t>
            </a:r>
            <a:r>
              <a:rPr lang="es-ES" dirty="0"/>
              <a:t> </a:t>
            </a:r>
            <a:r>
              <a:rPr lang="es-ES" dirty="0" err="1"/>
              <a:t>garden</a:t>
            </a:r>
            <a:endParaRPr lang="es-ES" dirty="0"/>
          </a:p>
        </p:txBody>
      </p:sp>
      <p:sp>
        <p:nvSpPr>
          <p:cNvPr id="4" name="Marcador de número de diapositiva 3"/>
          <p:cNvSpPr>
            <a:spLocks noGrp="1"/>
          </p:cNvSpPr>
          <p:nvPr>
            <p:ph type="sldNum" sz="quarter" idx="5"/>
          </p:nvPr>
        </p:nvSpPr>
        <p:spPr/>
        <p:txBody>
          <a:bodyPr/>
          <a:lstStyle/>
          <a:p>
            <a:fld id="{88176EB5-4853-4229-8F2E-DDB6BAE57189}" type="slidenum">
              <a:rPr lang="es-ES" smtClean="0"/>
              <a:t>102</a:t>
            </a:fld>
            <a:endParaRPr lang="es-ES" dirty="0"/>
          </a:p>
        </p:txBody>
      </p:sp>
    </p:spTree>
    <p:extLst>
      <p:ext uri="{BB962C8B-B14F-4D97-AF65-F5344CB8AC3E}">
        <p14:creationId xmlns:p14="http://schemas.microsoft.com/office/powerpoint/2010/main" val="39783805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Kew Gardens.- Invernadero templado</a:t>
            </a:r>
          </a:p>
        </p:txBody>
      </p:sp>
      <p:sp>
        <p:nvSpPr>
          <p:cNvPr id="4" name="Marcador de número de diapositiva 3"/>
          <p:cNvSpPr>
            <a:spLocks noGrp="1"/>
          </p:cNvSpPr>
          <p:nvPr>
            <p:ph type="sldNum" sz="quarter" idx="5"/>
          </p:nvPr>
        </p:nvSpPr>
        <p:spPr/>
        <p:txBody>
          <a:bodyPr/>
          <a:lstStyle/>
          <a:p>
            <a:fld id="{88176EB5-4853-4229-8F2E-DDB6BAE57189}" type="slidenum">
              <a:rPr lang="es-ES" smtClean="0"/>
              <a:t>103</a:t>
            </a:fld>
            <a:endParaRPr lang="es-ES" dirty="0"/>
          </a:p>
        </p:txBody>
      </p:sp>
    </p:spTree>
    <p:extLst>
      <p:ext uri="{BB962C8B-B14F-4D97-AF65-F5344CB8AC3E}">
        <p14:creationId xmlns:p14="http://schemas.microsoft.com/office/powerpoint/2010/main" val="251515203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Kew Gardens .-Invernadero Princesa de Gales</a:t>
            </a:r>
          </a:p>
        </p:txBody>
      </p:sp>
      <p:sp>
        <p:nvSpPr>
          <p:cNvPr id="4" name="Marcador de número de diapositiva 3"/>
          <p:cNvSpPr>
            <a:spLocks noGrp="1"/>
          </p:cNvSpPr>
          <p:nvPr>
            <p:ph type="sldNum" sz="quarter" idx="5"/>
          </p:nvPr>
        </p:nvSpPr>
        <p:spPr/>
        <p:txBody>
          <a:bodyPr/>
          <a:lstStyle/>
          <a:p>
            <a:fld id="{88176EB5-4853-4229-8F2E-DDB6BAE57189}" type="slidenum">
              <a:rPr lang="es-ES" smtClean="0"/>
              <a:t>104</a:t>
            </a:fld>
            <a:endParaRPr lang="es-ES" dirty="0"/>
          </a:p>
        </p:txBody>
      </p:sp>
    </p:spTree>
    <p:extLst>
      <p:ext uri="{BB962C8B-B14F-4D97-AF65-F5344CB8AC3E}">
        <p14:creationId xmlns:p14="http://schemas.microsoft.com/office/powerpoint/2010/main" val="308843192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Kew Gardens</a:t>
            </a:r>
          </a:p>
        </p:txBody>
      </p:sp>
      <p:sp>
        <p:nvSpPr>
          <p:cNvPr id="4" name="Marcador de número de diapositiva 3"/>
          <p:cNvSpPr>
            <a:spLocks noGrp="1"/>
          </p:cNvSpPr>
          <p:nvPr>
            <p:ph type="sldNum" sz="quarter" idx="5"/>
          </p:nvPr>
        </p:nvSpPr>
        <p:spPr/>
        <p:txBody>
          <a:bodyPr/>
          <a:lstStyle/>
          <a:p>
            <a:fld id="{88176EB5-4853-4229-8F2E-DDB6BAE57189}" type="slidenum">
              <a:rPr lang="es-ES" smtClean="0"/>
              <a:t>105</a:t>
            </a:fld>
            <a:endParaRPr lang="es-ES" dirty="0"/>
          </a:p>
        </p:txBody>
      </p:sp>
    </p:spTree>
    <p:extLst>
      <p:ext uri="{BB962C8B-B14F-4D97-AF65-F5344CB8AC3E}">
        <p14:creationId xmlns:p14="http://schemas.microsoft.com/office/powerpoint/2010/main" val="2003080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rIns="45720"/>
          <a:lstStyle/>
          <a:p>
            <a:fld id="{2BBB5E19-F10A-4C2F-BF6F-11C513378A2E}" type="slidenum">
              <a:rPr lang="en-US" smtClean="0"/>
              <a:pPr/>
              <a:t>‹Nº›</a:t>
            </a:fld>
            <a:endParaRPr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846851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021999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941591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71239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2819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8362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46509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73201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2597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46044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74049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265422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80.jpg"/><Relationship Id="rId4" Type="http://schemas.openxmlformats.org/officeDocument/2006/relationships/image" Target="../media/image79.jpg"/></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8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0.xml"/><Relationship Id="rId1" Type="http://schemas.openxmlformats.org/officeDocument/2006/relationships/slideLayout" Target="../slideLayouts/slideLayout7.xml"/><Relationship Id="rId5" Type="http://schemas.openxmlformats.org/officeDocument/2006/relationships/image" Target="../media/image94.jpg"/><Relationship Id="rId4" Type="http://schemas.openxmlformats.org/officeDocument/2006/relationships/image" Target="../media/image93.jpeg"/></Relationships>
</file>

<file path=ppt/slides/_rels/slide8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22.jpg"/></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 Id="rId5" Type="http://schemas.openxmlformats.org/officeDocument/2006/relationships/image" Target="../media/image70.jpg"/><Relationship Id="rId4" Type="http://schemas.openxmlformats.org/officeDocument/2006/relationships/image" Target="../media/image26.jpg"/></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7.xml"/><Relationship Id="rId5" Type="http://schemas.openxmlformats.org/officeDocument/2006/relationships/image" Target="../media/image106.jpg"/><Relationship Id="rId4" Type="http://schemas.openxmlformats.org/officeDocument/2006/relationships/image" Target="../media/image105.jpg"/></Relationships>
</file>

<file path=ppt/slides/_rels/slide10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96.xml"/><Relationship Id="rId1" Type="http://schemas.openxmlformats.org/officeDocument/2006/relationships/slideLayout" Target="../slideLayouts/slideLayout7.xml"/><Relationship Id="rId5" Type="http://schemas.openxmlformats.org/officeDocument/2006/relationships/image" Target="../media/image73.jpg"/><Relationship Id="rId4" Type="http://schemas.openxmlformats.org/officeDocument/2006/relationships/image" Target="../media/image57.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a:noFill/>
        </p:spPr>
      </p:pic>
      <p:sp>
        <p:nvSpPr>
          <p:cNvPr id="13" name="Freeform: Shape 12">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029111" y="-262376"/>
            <a:ext cx="5838229" cy="839155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34116" y="-5487"/>
            <a:ext cx="9142401" cy="6858000"/>
          </a:xfrm>
          <a:prstGeom prst="rect">
            <a:avLst/>
          </a:prstGeom>
        </p:spPr>
      </p:pic>
      <p:sp>
        <p:nvSpPr>
          <p:cNvPr id="17" name="Rectangle 16">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931"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Freeform: Shape 18">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9932" y="0"/>
            <a:ext cx="5902158"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0675" y="2282700"/>
            <a:ext cx="725361"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Título"/>
          <p:cNvSpPr>
            <a:spLocks noGrp="1"/>
          </p:cNvSpPr>
          <p:nvPr>
            <p:ph type="ctrTitle"/>
          </p:nvPr>
        </p:nvSpPr>
        <p:spPr>
          <a:xfrm>
            <a:off x="1644875" y="2590984"/>
            <a:ext cx="5527231" cy="3608480"/>
          </a:xfrm>
        </p:spPr>
        <p:txBody>
          <a:bodyPr>
            <a:normAutofit/>
          </a:bodyPr>
          <a:lstStyle/>
          <a:p>
            <a:pPr algn="l"/>
            <a:r>
              <a:rPr lang="es-ES" sz="6000"/>
              <a:t>JARDIN BOTANICO</a:t>
            </a:r>
            <a:br>
              <a:rPr lang="es-ES" sz="6000"/>
            </a:br>
            <a:r>
              <a:rPr lang="es-ES" sz="6000"/>
              <a:t>KEW GARDEN</a:t>
            </a:r>
          </a:p>
        </p:txBody>
      </p:sp>
      <p:sp>
        <p:nvSpPr>
          <p:cNvPr id="3" name="2 Subtítulo"/>
          <p:cNvSpPr>
            <a:spLocks noGrp="1"/>
          </p:cNvSpPr>
          <p:nvPr>
            <p:ph type="subTitle" idx="1"/>
          </p:nvPr>
        </p:nvSpPr>
        <p:spPr>
          <a:xfrm>
            <a:off x="1644876" y="1079212"/>
            <a:ext cx="4828222" cy="1335503"/>
          </a:xfrm>
        </p:spPr>
        <p:txBody>
          <a:bodyPr>
            <a:normAutofit/>
          </a:bodyPr>
          <a:lstStyle/>
          <a:p>
            <a:pPr algn="l"/>
            <a:r>
              <a:rPr lang="es-ES" sz="2200"/>
              <a:t>Selección de textos y fotografías por</a:t>
            </a:r>
          </a:p>
          <a:p>
            <a:pPr algn="l"/>
            <a:r>
              <a:rPr lang="es-ES" sz="2200"/>
              <a:t>JOSE ELIAS BONELLS</a:t>
            </a:r>
          </a:p>
          <a:p>
            <a:pPr algn="l"/>
            <a:endParaRPr lang="es-ES" sz="2200"/>
          </a:p>
        </p:txBody>
      </p:sp>
    </p:spTree>
    <p:extLst>
      <p:ext uri="{BB962C8B-B14F-4D97-AF65-F5344CB8AC3E}">
        <p14:creationId xmlns:p14="http://schemas.microsoft.com/office/powerpoint/2010/main" val="241402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961317" y="808057"/>
            <a:ext cx="3690803" cy="1077229"/>
          </a:xfrm>
        </p:spPr>
        <p:txBody>
          <a:bodyPr/>
          <a:lstStyle/>
          <a:p>
            <a:r>
              <a:rPr lang="es-ES" dirty="0"/>
              <a:t>Kew Gardens</a:t>
            </a:r>
          </a:p>
        </p:txBody>
      </p:sp>
      <p:sp>
        <p:nvSpPr>
          <p:cNvPr id="4" name="3 Marcador de contenido"/>
          <p:cNvSpPr>
            <a:spLocks noGrp="1"/>
          </p:cNvSpPr>
          <p:nvPr>
            <p:ph idx="1"/>
          </p:nvPr>
        </p:nvSpPr>
        <p:spPr>
          <a:xfrm>
            <a:off x="1043608" y="2049878"/>
            <a:ext cx="6795720" cy="4000066"/>
          </a:xfrm>
        </p:spPr>
        <p:txBody>
          <a:bodyPr>
            <a:normAutofit lnSpcReduction="10000"/>
          </a:bodyPr>
          <a:lstStyle/>
          <a:p>
            <a:r>
              <a:rPr lang="es-ES" dirty="0"/>
              <a:t>Kew Gardens es la mayor colección del mundo de las plantas vivas. Fundada en 1840 desde el exótico jardín de Kew Park, en el distrito londinense de Richmond upon Thames, Reino Unido, sus colecciones vivas incluir más de 30.000 tipos diferentes de plantas, mientras que el herbario, que es uno de los más grandes del mundo, cuenta con más de siete millones de especímenes de plantas preservadas. La biblioteca contiene más de 750.000 volúmenes, y la colección de ilustraciones contiene más de 175.000 grabados y dibujos de plantas. Es una de las principales atracciones turísticas de Londres. En 2003, los jardines fueron puestos en la UNESCO lista de Patrimonio de la Humanidad.</a:t>
            </a:r>
          </a:p>
        </p:txBody>
      </p:sp>
      <p:sp>
        <p:nvSpPr>
          <p:cNvPr id="2" name="Rectángulo 1">
            <a:extLst>
              <a:ext uri="{FF2B5EF4-FFF2-40B4-BE49-F238E27FC236}">
                <a16:creationId xmlns:a16="http://schemas.microsoft.com/office/drawing/2014/main" id="{C9403E06-B82A-44B5-B5AB-6F9236218ED1}"/>
              </a:ext>
            </a:extLst>
          </p:cNvPr>
          <p:cNvSpPr/>
          <p:nvPr/>
        </p:nvSpPr>
        <p:spPr>
          <a:xfrm>
            <a:off x="3619078" y="3290501"/>
            <a:ext cx="1905843" cy="276999"/>
          </a:xfrm>
          <a:prstGeom prst="rect">
            <a:avLst/>
          </a:prstGeom>
        </p:spPr>
        <p:txBody>
          <a:bodyPr wrap="none">
            <a:spAutoFit/>
          </a:bodyPr>
          <a:lstStyle/>
          <a:p>
            <a:r>
              <a:rPr lang="es-ES" altLang="es-ES" sz="1200" dirty="0">
                <a:solidFill>
                  <a:prstClr val="black"/>
                </a:solidFill>
                <a:latin typeface="Calibri"/>
              </a:rPr>
              <a:t>Jardín Botánico de Missouri</a:t>
            </a:r>
            <a:endParaRPr lang="es-ES" dirty="0"/>
          </a:p>
        </p:txBody>
      </p:sp>
    </p:spTree>
    <p:extLst>
      <p:ext uri="{BB962C8B-B14F-4D97-AF65-F5344CB8AC3E}">
        <p14:creationId xmlns:p14="http://schemas.microsoft.com/office/powerpoint/2010/main" val="914315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764704"/>
            <a:ext cx="7128792" cy="5616624"/>
          </a:xfrm>
        </p:spPr>
        <p:txBody>
          <a:bodyPr>
            <a:normAutofit/>
          </a:bodyPr>
          <a:lstStyle/>
          <a:p>
            <a:r>
              <a:rPr lang="es-ES" dirty="0"/>
              <a:t>Kew Gardens, junto a los jardines botánicos en Wakehurst Place en Sussex, son gestionados por los Reales Jardines Botánicos de Kew (nombre de marca Kew), una importancia internacional botánico institución de investigación y educación que emplea a 750 empleados, y es un organismo público no departamental patrocinado por el Departamento de Medio Ambiente, Alimentación y Asuntos Rurales. </a:t>
            </a:r>
          </a:p>
          <a:p>
            <a:r>
              <a:rPr lang="es-ES" dirty="0"/>
              <a:t>El sitio de Kew, que se ha fechado como formalmente a partir de 1759, aunque se remonta al exótico jardín de Kew Park, formada por Lord Capel Juan de Tewkesbury, consta de 121 hectáreas de jardines y invernaderos botánicos, cuatro grado I figuran edificios y 36 de grado II estructuras enumeradas, todo ello en un paisaje de importancia internacional. </a:t>
            </a:r>
          </a:p>
          <a:p>
            <a:endParaRPr lang="es-ES" dirty="0"/>
          </a:p>
          <a:p>
            <a:pPr marL="0" indent="0">
              <a:buNone/>
            </a:pPr>
            <a:endParaRPr lang="es-ES" dirty="0"/>
          </a:p>
        </p:txBody>
      </p:sp>
    </p:spTree>
    <p:extLst>
      <p:ext uri="{BB962C8B-B14F-4D97-AF65-F5344CB8AC3E}">
        <p14:creationId xmlns:p14="http://schemas.microsoft.com/office/powerpoint/2010/main" val="2699585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332656"/>
            <a:ext cx="6953200" cy="6141296"/>
          </a:xfrm>
        </p:spPr>
        <p:txBody>
          <a:bodyPr>
            <a:normAutofit/>
          </a:bodyPr>
          <a:lstStyle/>
          <a:p>
            <a:r>
              <a:rPr lang="es-ES" dirty="0"/>
              <a:t>Kew Gardens dispone de su propia fuerza policial, Kew Policía, que ha estado en funcionamiento desde 1847.</a:t>
            </a:r>
          </a:p>
          <a:p>
            <a:r>
              <a:rPr lang="es-ES" dirty="0"/>
              <a:t>Pasarela Treetop</a:t>
            </a:r>
          </a:p>
          <a:p>
            <a:r>
              <a:rPr lang="es-ES" dirty="0"/>
              <a:t>Una nueva pasarela copas de los árboles se abrió en 2008.  Esta pasarela es de 18 metros  de alto y 200 metros  de largo y lleva a los visitantes a la copa de los árboles de un bosque de glade. Los visitantes pueden subir y bajar por las escaleras o por un ascensor. El suelo de la pasarela está hecho de metal perforado y flexiona como está caminar sobre él. Toda la estructura se mece en el viento.</a:t>
            </a:r>
          </a:p>
          <a:p>
            <a:r>
              <a:rPr lang="es-ES" dirty="0"/>
              <a:t>Un cortometraje que detalla la construcción de la pasarela está disponible en línea</a:t>
            </a:r>
          </a:p>
        </p:txBody>
      </p:sp>
    </p:spTree>
    <p:extLst>
      <p:ext uri="{BB962C8B-B14F-4D97-AF65-F5344CB8AC3E}">
        <p14:creationId xmlns:p14="http://schemas.microsoft.com/office/powerpoint/2010/main" val="1758605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normAutofit/>
          </a:bodyPr>
          <a:lstStyle/>
          <a:p>
            <a:pPr marL="0" indent="0">
              <a:buNone/>
            </a:pPr>
            <a:endParaRPr lang="es-ES" dirty="0"/>
          </a:p>
          <a:p>
            <a:r>
              <a:rPr lang="es-ES" dirty="0"/>
              <a:t>El Sackler Crossing</a:t>
            </a:r>
          </a:p>
          <a:p>
            <a:r>
              <a:rPr lang="es-ES" dirty="0"/>
              <a:t>El puente Sackler Crossing, hecha de granito y bronce, inaugurado en mayo de 2006. Diseñado por Buro Happold y John Pawson, atraviesa el lago y se nombra en honor de los filántropos Dr. Mortimer Sackler y Theresa.</a:t>
            </a:r>
          </a:p>
          <a:p>
            <a:r>
              <a:rPr lang="es-ES" dirty="0"/>
              <a:t>El puente de estilo minimalista está diseñado como una doble curva de barrido de granito negro. Los lados del puente se forman de puestos de bronce que dan la impresión, desde ciertos ángulos, de formar una pared sólida, mientras que de los demás, y para los que en el puente, son claramente las entidades individuales que permiten una vista del agua más allá.</a:t>
            </a:r>
          </a:p>
        </p:txBody>
      </p:sp>
    </p:spTree>
    <p:extLst>
      <p:ext uri="{BB962C8B-B14F-4D97-AF65-F5344CB8AC3E}">
        <p14:creationId xmlns:p14="http://schemas.microsoft.com/office/powerpoint/2010/main" val="297913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a:bodyPr>
          <a:lstStyle/>
          <a:p>
            <a:r>
              <a:rPr lang="es-ES" dirty="0"/>
              <a:t>El puente forma parte de una ruta diseñada para animar a los visitantes a visitar varios de los jardines que hasta entonces habían sido popular y conecta las dos galerías de arte, a través de la Templados y Evolución Casas y el claro de bosque, a la Casa Minka y el Jardín de bambú.</a:t>
            </a:r>
          </a:p>
          <a:p>
            <a:r>
              <a:rPr lang="es-ES" dirty="0"/>
              <a:t>El cruce ganó un premio especial de la Royal Institute of British Architects en 2008.</a:t>
            </a:r>
          </a:p>
          <a:p>
            <a:r>
              <a:rPr lang="es-ES" dirty="0"/>
              <a:t>El Davies Alpine House</a:t>
            </a:r>
          </a:p>
          <a:p>
            <a:r>
              <a:rPr lang="es-ES" dirty="0"/>
              <a:t>En marzo de 2006, el Alpine House Davies abrió, la tercera versión de una casa alpina desde 1887. Aunque sólo 16 metros  de largo el vértice del arco del techo se extiende hasta una altura de 10 metros  con el fin de permitir que el flujo de aire natural de un edificio de esta forma para ayudar en la ventilación de suma importancia requerido para el tipo de plantas que aloja..</a:t>
            </a:r>
          </a:p>
          <a:p>
            <a:endParaRPr lang="es-ES" dirty="0"/>
          </a:p>
        </p:txBody>
      </p:sp>
    </p:spTree>
    <p:extLst>
      <p:ext uri="{BB962C8B-B14F-4D97-AF65-F5344CB8AC3E}">
        <p14:creationId xmlns:p14="http://schemas.microsoft.com/office/powerpoint/2010/main" val="2084365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04664"/>
            <a:ext cx="6953200" cy="6069288"/>
          </a:xfrm>
        </p:spPr>
        <p:txBody>
          <a:bodyPr>
            <a:normAutofit/>
          </a:bodyPr>
          <a:lstStyle/>
          <a:p>
            <a:r>
              <a:rPr lang="es-ES" dirty="0"/>
              <a:t>La Casa de las Palmeras (1844-1848) fue el resultado de la cooperación entre el arquitecto Decimus Burton y fundador de hierro Richard Turner,  y continúa en la casa de cristal principios de diseño desarrollados por John Claudius Loudon y Joseph Paxton. </a:t>
            </a:r>
          </a:p>
          <a:p>
            <a:r>
              <a:rPr lang="es-ES" dirty="0"/>
              <a:t> Una estructura espacial de los arcos de hierro forjado, se mantienen unidos por estructuras tubulares horizontales que contienen los cables de largo pretensado,  apoya cristales que eran originalmente teñido verde con óxido de cobre para reducir el efecto de calentamiento significativo. El 19m alta nave central está rodeada por una pasarela a 9m de altura, lo que permite a los visitantes un vistazo más de cerca a las copas de los árboles de palma. Etc……</a:t>
            </a:r>
          </a:p>
        </p:txBody>
      </p:sp>
    </p:spTree>
    <p:extLst>
      <p:ext uri="{BB962C8B-B14F-4D97-AF65-F5344CB8AC3E}">
        <p14:creationId xmlns:p14="http://schemas.microsoft.com/office/powerpoint/2010/main" val="2179911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50" t="2292" r="1718" b="2500"/>
          <a:stretch/>
        </p:blipFill>
        <p:spPr>
          <a:xfrm>
            <a:off x="0" y="0"/>
            <a:ext cx="9144000" cy="6858000"/>
          </a:xfrm>
          <a:prstGeom prst="rect">
            <a:avLst/>
          </a:prstGeom>
        </p:spPr>
      </p:pic>
    </p:spTree>
    <p:extLst>
      <p:ext uri="{BB962C8B-B14F-4D97-AF65-F5344CB8AC3E}">
        <p14:creationId xmlns:p14="http://schemas.microsoft.com/office/powerpoint/2010/main" val="3568392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668144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010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170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875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2059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1143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0163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385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416"/>
          <a:stretch/>
        </p:blipFill>
        <p:spPr>
          <a:xfrm>
            <a:off x="0" y="0"/>
            <a:ext cx="9144000" cy="6858000"/>
          </a:xfrm>
          <a:prstGeom prst="rect">
            <a:avLst/>
          </a:prstGeom>
        </p:spPr>
      </p:pic>
    </p:spTree>
    <p:extLst>
      <p:ext uri="{BB962C8B-B14F-4D97-AF65-F5344CB8AC3E}">
        <p14:creationId xmlns:p14="http://schemas.microsoft.com/office/powerpoint/2010/main" val="405338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6873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0443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5560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9469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585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7070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190165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7837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83805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626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6980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 y="0"/>
            <a:ext cx="514478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0222" y="-171400"/>
            <a:ext cx="4003778" cy="7128792"/>
          </a:xfrm>
          <a:prstGeom prst="rect">
            <a:avLst/>
          </a:prstGeom>
        </p:spPr>
      </p:pic>
    </p:spTree>
    <p:extLst>
      <p:ext uri="{BB962C8B-B14F-4D97-AF65-F5344CB8AC3E}">
        <p14:creationId xmlns:p14="http://schemas.microsoft.com/office/powerpoint/2010/main" val="351449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0877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724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1425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05494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467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319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878725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2166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24551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4363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643878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30321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108"/>
          <a:stretch/>
        </p:blipFill>
        <p:spPr>
          <a:xfrm>
            <a:off x="0" y="-99392"/>
            <a:ext cx="9144000" cy="6957392"/>
          </a:xfrm>
          <a:prstGeom prst="rect">
            <a:avLst/>
          </a:prstGeom>
        </p:spPr>
      </p:pic>
    </p:spTree>
    <p:extLst>
      <p:ext uri="{BB962C8B-B14F-4D97-AF65-F5344CB8AC3E}">
        <p14:creationId xmlns:p14="http://schemas.microsoft.com/office/powerpoint/2010/main" val="30151240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3958"/>
          <a:stretch/>
        </p:blipFill>
        <p:spPr>
          <a:xfrm>
            <a:off x="-252536" y="0"/>
            <a:ext cx="9396536" cy="6858000"/>
          </a:xfrm>
          <a:prstGeom prst="rect">
            <a:avLst/>
          </a:prstGeom>
        </p:spPr>
      </p:pic>
    </p:spTree>
    <p:extLst>
      <p:ext uri="{BB962C8B-B14F-4D97-AF65-F5344CB8AC3E}">
        <p14:creationId xmlns:p14="http://schemas.microsoft.com/office/powerpoint/2010/main" val="2573408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167"/>
          <a:stretch/>
        </p:blipFill>
        <p:spPr>
          <a:xfrm>
            <a:off x="-180528" y="0"/>
            <a:ext cx="9324528" cy="6858000"/>
          </a:xfrm>
          <a:prstGeom prst="rect">
            <a:avLst/>
          </a:prstGeom>
        </p:spPr>
      </p:pic>
    </p:spTree>
    <p:extLst>
      <p:ext uri="{BB962C8B-B14F-4D97-AF65-F5344CB8AC3E}">
        <p14:creationId xmlns:p14="http://schemas.microsoft.com/office/powerpoint/2010/main" val="39276782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39196603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375"/>
          <a:stretch/>
        </p:blipFill>
        <p:spPr>
          <a:xfrm>
            <a:off x="0" y="0"/>
            <a:ext cx="9144000" cy="6858000"/>
          </a:xfrm>
          <a:prstGeom prst="rect">
            <a:avLst/>
          </a:prstGeom>
        </p:spPr>
      </p:pic>
    </p:spTree>
    <p:extLst>
      <p:ext uri="{BB962C8B-B14F-4D97-AF65-F5344CB8AC3E}">
        <p14:creationId xmlns:p14="http://schemas.microsoft.com/office/powerpoint/2010/main" val="12783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218" b="6647"/>
          <a:stretch/>
        </p:blipFill>
        <p:spPr>
          <a:xfrm>
            <a:off x="-252536" y="0"/>
            <a:ext cx="9396536" cy="6858000"/>
          </a:xfrm>
          <a:prstGeom prst="rect">
            <a:avLst/>
          </a:prstGeom>
        </p:spPr>
      </p:pic>
    </p:spTree>
    <p:extLst>
      <p:ext uri="{BB962C8B-B14F-4D97-AF65-F5344CB8AC3E}">
        <p14:creationId xmlns:p14="http://schemas.microsoft.com/office/powerpoint/2010/main" val="15789780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3542"/>
          <a:stretch/>
        </p:blipFill>
        <p:spPr>
          <a:xfrm>
            <a:off x="-108520" y="0"/>
            <a:ext cx="9252520" cy="6858000"/>
          </a:xfrm>
          <a:prstGeom prst="rect">
            <a:avLst/>
          </a:prstGeom>
        </p:spPr>
      </p:pic>
    </p:spTree>
    <p:extLst>
      <p:ext uri="{BB962C8B-B14F-4D97-AF65-F5344CB8AC3E}">
        <p14:creationId xmlns:p14="http://schemas.microsoft.com/office/powerpoint/2010/main" val="15854346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248344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19253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6878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5260272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40646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5555409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26745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29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31587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56135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75" y="-33735"/>
            <a:ext cx="4543425" cy="6858000"/>
          </a:xfrm>
          <a:prstGeom prst="rect">
            <a:avLst/>
          </a:prstGeom>
        </p:spPr>
      </p:pic>
    </p:spTree>
    <p:extLst>
      <p:ext uri="{BB962C8B-B14F-4D97-AF65-F5344CB8AC3E}">
        <p14:creationId xmlns:p14="http://schemas.microsoft.com/office/powerpoint/2010/main" val="29088457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4" y="-387424"/>
            <a:ext cx="9096375" cy="7362055"/>
          </a:xfrm>
          <a:prstGeom prst="rect">
            <a:avLst/>
          </a:prstGeom>
        </p:spPr>
      </p:pic>
    </p:spTree>
    <p:extLst>
      <p:ext uri="{BB962C8B-B14F-4D97-AF65-F5344CB8AC3E}">
        <p14:creationId xmlns:p14="http://schemas.microsoft.com/office/powerpoint/2010/main" val="28968481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11"/>
          <a:stretch/>
        </p:blipFill>
        <p:spPr>
          <a:xfrm>
            <a:off x="0" y="0"/>
            <a:ext cx="9144000" cy="6858000"/>
          </a:xfrm>
          <a:prstGeom prst="rect">
            <a:avLst/>
          </a:prstGeom>
        </p:spPr>
      </p:pic>
    </p:spTree>
    <p:extLst>
      <p:ext uri="{BB962C8B-B14F-4D97-AF65-F5344CB8AC3E}">
        <p14:creationId xmlns:p14="http://schemas.microsoft.com/office/powerpoint/2010/main" val="25925018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261"/>
          <a:stretch/>
        </p:blipFill>
        <p:spPr>
          <a:xfrm>
            <a:off x="0" y="0"/>
            <a:ext cx="9144000" cy="6858000"/>
          </a:xfrm>
          <a:prstGeom prst="rect">
            <a:avLst/>
          </a:prstGeom>
        </p:spPr>
      </p:pic>
    </p:spTree>
    <p:extLst>
      <p:ext uri="{BB962C8B-B14F-4D97-AF65-F5344CB8AC3E}">
        <p14:creationId xmlns:p14="http://schemas.microsoft.com/office/powerpoint/2010/main" val="8693760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0014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04465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3387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82981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025338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75769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3286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73600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5978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2107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4131408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646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45863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4413180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5754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98881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07354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33490" cy="342271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422712"/>
            <a:ext cx="4125986" cy="342271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3490" y="0"/>
            <a:ext cx="4876800" cy="6845424"/>
          </a:xfrm>
          <a:prstGeom prst="rect">
            <a:avLst/>
          </a:prstGeom>
        </p:spPr>
      </p:pic>
    </p:spTree>
    <p:extLst>
      <p:ext uri="{BB962C8B-B14F-4D97-AF65-F5344CB8AC3E}">
        <p14:creationId xmlns:p14="http://schemas.microsoft.com/office/powerpoint/2010/main" val="16569416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15679537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70655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962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2099493"/>
            <a:ext cx="2609850" cy="26098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007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6822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445"/>
          <a:stretch/>
        </p:blipFill>
        <p:spPr>
          <a:xfrm>
            <a:off x="0" y="-1"/>
            <a:ext cx="4544566" cy="3557017"/>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3223"/>
          <a:stretch/>
        </p:blipFill>
        <p:spPr>
          <a:xfrm>
            <a:off x="4544566" y="1"/>
            <a:ext cx="4599434" cy="355701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57017"/>
            <a:ext cx="4544566" cy="3300983"/>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44566" y="3557017"/>
            <a:ext cx="4599434" cy="3367264"/>
          </a:xfrm>
          <a:prstGeom prst="rect">
            <a:avLst/>
          </a:prstGeom>
        </p:spPr>
      </p:pic>
    </p:spTree>
    <p:extLst>
      <p:ext uri="{BB962C8B-B14F-4D97-AF65-F5344CB8AC3E}">
        <p14:creationId xmlns:p14="http://schemas.microsoft.com/office/powerpoint/2010/main" val="21631367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304" b="4910"/>
          <a:stretch/>
        </p:blipFill>
        <p:spPr>
          <a:xfrm>
            <a:off x="-108520" y="-243408"/>
            <a:ext cx="9381108" cy="7101408"/>
          </a:xfrm>
          <a:prstGeom prst="rect">
            <a:avLst/>
          </a:prstGeom>
        </p:spPr>
      </p:pic>
    </p:spTree>
    <p:extLst>
      <p:ext uri="{BB962C8B-B14F-4D97-AF65-F5344CB8AC3E}">
        <p14:creationId xmlns:p14="http://schemas.microsoft.com/office/powerpoint/2010/main" val="17068267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4572000" cy="3434419"/>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34419"/>
            <a:ext cx="4572000" cy="343442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6868839"/>
          </a:xfrm>
          <a:prstGeom prst="rect">
            <a:avLst/>
          </a:prstGeom>
        </p:spPr>
      </p:pic>
    </p:spTree>
    <p:extLst>
      <p:ext uri="{BB962C8B-B14F-4D97-AF65-F5344CB8AC3E}">
        <p14:creationId xmlns:p14="http://schemas.microsoft.com/office/powerpoint/2010/main" val="3120708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761"/>
          <a:stretch/>
        </p:blipFill>
        <p:spPr>
          <a:xfrm>
            <a:off x="0" y="-171400"/>
            <a:ext cx="9144000" cy="7029400"/>
          </a:xfrm>
          <a:prstGeom prst="rect">
            <a:avLst/>
          </a:prstGeom>
        </p:spPr>
      </p:pic>
    </p:spTree>
    <p:extLst>
      <p:ext uri="{BB962C8B-B14F-4D97-AF65-F5344CB8AC3E}">
        <p14:creationId xmlns:p14="http://schemas.microsoft.com/office/powerpoint/2010/main" val="20186164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39676086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791"/>
          <a:stretch/>
        </p:blipFill>
        <p:spPr>
          <a:xfrm>
            <a:off x="-180528" y="0"/>
            <a:ext cx="9324528" cy="6858000"/>
          </a:xfrm>
          <a:prstGeom prst="rect">
            <a:avLst/>
          </a:prstGeom>
        </p:spPr>
      </p:pic>
    </p:spTree>
    <p:extLst>
      <p:ext uri="{BB962C8B-B14F-4D97-AF65-F5344CB8AC3E}">
        <p14:creationId xmlns:p14="http://schemas.microsoft.com/office/powerpoint/2010/main" val="16979478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3958"/>
          <a:stretch/>
        </p:blipFill>
        <p:spPr>
          <a:xfrm>
            <a:off x="0" y="0"/>
            <a:ext cx="9252520" cy="6858000"/>
          </a:xfrm>
          <a:prstGeom prst="rect">
            <a:avLst/>
          </a:prstGeom>
        </p:spPr>
      </p:pic>
    </p:spTree>
    <p:extLst>
      <p:ext uri="{BB962C8B-B14F-4D97-AF65-F5344CB8AC3E}">
        <p14:creationId xmlns:p14="http://schemas.microsoft.com/office/powerpoint/2010/main" val="23933072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30295919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2916"/>
          <a:stretch/>
        </p:blipFill>
        <p:spPr>
          <a:xfrm>
            <a:off x="0" y="0"/>
            <a:ext cx="9144000" cy="6858000"/>
          </a:xfrm>
          <a:prstGeom prst="rect">
            <a:avLst/>
          </a:prstGeom>
        </p:spPr>
      </p:pic>
    </p:spTree>
    <p:extLst>
      <p:ext uri="{BB962C8B-B14F-4D97-AF65-F5344CB8AC3E}">
        <p14:creationId xmlns:p14="http://schemas.microsoft.com/office/powerpoint/2010/main" val="20887451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877"/>
          <a:stretch/>
        </p:blipFill>
        <p:spPr>
          <a:xfrm>
            <a:off x="-324544" y="0"/>
            <a:ext cx="9468544" cy="6858000"/>
          </a:xfrm>
          <a:prstGeom prst="rect">
            <a:avLst/>
          </a:prstGeom>
        </p:spPr>
      </p:pic>
    </p:spTree>
    <p:extLst>
      <p:ext uri="{BB962C8B-B14F-4D97-AF65-F5344CB8AC3E}">
        <p14:creationId xmlns:p14="http://schemas.microsoft.com/office/powerpoint/2010/main" val="41788265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625"/>
          <a:stretch/>
        </p:blipFill>
        <p:spPr>
          <a:xfrm>
            <a:off x="0" y="0"/>
            <a:ext cx="9144000" cy="6858000"/>
          </a:xfrm>
          <a:prstGeom prst="rect">
            <a:avLst/>
          </a:prstGeom>
        </p:spPr>
      </p:pic>
    </p:spTree>
    <p:extLst>
      <p:ext uri="{BB962C8B-B14F-4D97-AF65-F5344CB8AC3E}">
        <p14:creationId xmlns:p14="http://schemas.microsoft.com/office/powerpoint/2010/main" val="4055819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401"/>
          <a:stretch/>
        </p:blipFill>
        <p:spPr>
          <a:xfrm>
            <a:off x="-108520" y="-171400"/>
            <a:ext cx="9252520" cy="7029400"/>
          </a:xfrm>
          <a:prstGeom prst="rect">
            <a:avLst/>
          </a:prstGeom>
        </p:spPr>
      </p:pic>
    </p:spTree>
    <p:extLst>
      <p:ext uri="{BB962C8B-B14F-4D97-AF65-F5344CB8AC3E}">
        <p14:creationId xmlns:p14="http://schemas.microsoft.com/office/powerpoint/2010/main" val="26107185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cielo, hierba, exterior&#10;&#10;Descripción generada automáticamente">
            <a:extLst>
              <a:ext uri="{FF2B5EF4-FFF2-40B4-BE49-F238E27FC236}">
                <a16:creationId xmlns:a16="http://schemas.microsoft.com/office/drawing/2014/main" id="{31C2EDA9-54D0-4C55-8AAC-70CC88365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9421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exterior, flor, planta&#10;&#10;Descripción generada automáticamente">
            <a:extLst>
              <a:ext uri="{FF2B5EF4-FFF2-40B4-BE49-F238E27FC236}">
                <a16:creationId xmlns:a16="http://schemas.microsoft.com/office/drawing/2014/main" id="{313FF179-F170-482E-80EC-FB007414E9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51476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árbol, exterior, hierba, cielo&#10;&#10;Descripción generada automáticamente">
            <a:extLst>
              <a:ext uri="{FF2B5EF4-FFF2-40B4-BE49-F238E27FC236}">
                <a16:creationId xmlns:a16="http://schemas.microsoft.com/office/drawing/2014/main" id="{DE7C75A6-0B7C-41C2-B26A-0C10AEBC610E}"/>
              </a:ext>
            </a:extLst>
          </p:cNvPr>
          <p:cNvPicPr>
            <a:picLocks noChangeAspect="1"/>
          </p:cNvPicPr>
          <p:nvPr/>
        </p:nvPicPr>
        <p:blipFill rotWithShape="1">
          <a:blip r:embed="rId3">
            <a:extLst>
              <a:ext uri="{28A0092B-C50C-407E-A947-70E740481C1C}">
                <a14:useLocalDpi xmlns:a14="http://schemas.microsoft.com/office/drawing/2010/main" val="0"/>
              </a:ext>
            </a:extLst>
          </a:blip>
          <a:srcRect l="26203"/>
          <a:stretch/>
        </p:blipFill>
        <p:spPr>
          <a:xfrm>
            <a:off x="5845889" y="3506112"/>
            <a:ext cx="3298111" cy="3351888"/>
          </a:xfrm>
          <a:custGeom>
            <a:avLst/>
            <a:gdLst>
              <a:gd name="connsiteX0" fmla="*/ 0 w 4397481"/>
              <a:gd name="connsiteY0" fmla="*/ 0 h 3351888"/>
              <a:gd name="connsiteX1" fmla="*/ 4397481 w 4397481"/>
              <a:gd name="connsiteY1" fmla="*/ 0 h 3351888"/>
              <a:gd name="connsiteX2" fmla="*/ 4397481 w 4397481"/>
              <a:gd name="connsiteY2" fmla="*/ 3351888 h 3351888"/>
              <a:gd name="connsiteX3" fmla="*/ 1552363 w 4397481"/>
              <a:gd name="connsiteY3" fmla="*/ 3351888 h 3351888"/>
            </a:gdLst>
            <a:ahLst/>
            <a:cxnLst>
              <a:cxn ang="0">
                <a:pos x="connsiteX0" y="connsiteY0"/>
              </a:cxn>
              <a:cxn ang="0">
                <a:pos x="connsiteX1" y="connsiteY1"/>
              </a:cxn>
              <a:cxn ang="0">
                <a:pos x="connsiteX2" y="connsiteY2"/>
              </a:cxn>
              <a:cxn ang="0">
                <a:pos x="connsiteX3" y="connsiteY3"/>
              </a:cxn>
            </a:cxnLst>
            <a:rect l="l" t="t" r="r" b="b"/>
            <a:pathLst>
              <a:path w="4397481" h="3351888">
                <a:moveTo>
                  <a:pt x="0" y="0"/>
                </a:moveTo>
                <a:lnTo>
                  <a:pt x="4397481" y="0"/>
                </a:lnTo>
                <a:lnTo>
                  <a:pt x="4397481" y="3351888"/>
                </a:lnTo>
                <a:lnTo>
                  <a:pt x="1552363" y="3351888"/>
                </a:lnTo>
                <a:close/>
              </a:path>
            </a:pathLst>
          </a:custGeom>
        </p:spPr>
      </p:pic>
      <p:pic>
        <p:nvPicPr>
          <p:cNvPr id="3" name="Imagen 2" descr="Imagen que contiene exterior, verde&#10;&#10;Descripción generada automáticamente">
            <a:extLst>
              <a:ext uri="{FF2B5EF4-FFF2-40B4-BE49-F238E27FC236}">
                <a16:creationId xmlns:a16="http://schemas.microsoft.com/office/drawing/2014/main" id="{8C28F478-6941-497A-8DDA-B46C3ED22DE2}"/>
              </a:ext>
            </a:extLst>
          </p:cNvPr>
          <p:cNvPicPr>
            <a:picLocks noChangeAspect="1"/>
          </p:cNvPicPr>
          <p:nvPr/>
        </p:nvPicPr>
        <p:blipFill rotWithShape="1">
          <a:blip r:embed="rId4">
            <a:extLst>
              <a:ext uri="{28A0092B-C50C-407E-A947-70E740481C1C}">
                <a14:useLocalDpi xmlns:a14="http://schemas.microsoft.com/office/drawing/2010/main" val="0"/>
              </a:ext>
            </a:extLst>
          </a:blip>
          <a:srcRect l="11371" r="13600" b="-1"/>
          <a:stretch/>
        </p:blipFill>
        <p:spPr>
          <a:xfrm>
            <a:off x="20" y="10"/>
            <a:ext cx="6865999" cy="6863475"/>
          </a:xfrm>
          <a:custGeom>
            <a:avLst/>
            <a:gdLst>
              <a:gd name="connsiteX0" fmla="*/ 0 w 9154693"/>
              <a:gd name="connsiteY0" fmla="*/ 0 h 6863485"/>
              <a:gd name="connsiteX1" fmla="*/ 5976000 w 9154693"/>
              <a:gd name="connsiteY1" fmla="*/ 0 h 6863485"/>
              <a:gd name="connsiteX2" fmla="*/ 9154693 w 9154693"/>
              <a:gd name="connsiteY2" fmla="*/ 6863485 h 6863485"/>
              <a:gd name="connsiteX3" fmla="*/ 0 w 9154693"/>
              <a:gd name="connsiteY3" fmla="*/ 6863485 h 6863485"/>
              <a:gd name="connsiteX4" fmla="*/ 0 w 9154693"/>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693" h="6863485">
                <a:moveTo>
                  <a:pt x="0" y="0"/>
                </a:moveTo>
                <a:lnTo>
                  <a:pt x="5976000" y="0"/>
                </a:lnTo>
                <a:lnTo>
                  <a:pt x="9154693" y="6863485"/>
                </a:lnTo>
                <a:lnTo>
                  <a:pt x="0" y="6863485"/>
                </a:lnTo>
                <a:lnTo>
                  <a:pt x="0" y="0"/>
                </a:lnTo>
                <a:close/>
              </a:path>
            </a:pathLst>
          </a:custGeom>
        </p:spPr>
      </p:pic>
      <p:pic>
        <p:nvPicPr>
          <p:cNvPr id="7" name="Imagen 6" descr="Imagen que contiene árbol, cielo, exterior, hierba&#10;&#10;Descripción generada automáticamente">
            <a:extLst>
              <a:ext uri="{FF2B5EF4-FFF2-40B4-BE49-F238E27FC236}">
                <a16:creationId xmlns:a16="http://schemas.microsoft.com/office/drawing/2014/main" id="{9858C73F-FC26-46F9-8EFC-14EA9E0D68B0}"/>
              </a:ext>
            </a:extLst>
          </p:cNvPr>
          <p:cNvPicPr>
            <a:picLocks noChangeAspect="1"/>
          </p:cNvPicPr>
          <p:nvPr/>
        </p:nvPicPr>
        <p:blipFill rotWithShape="1">
          <a:blip r:embed="rId5">
            <a:extLst>
              <a:ext uri="{28A0092B-C50C-407E-A947-70E740481C1C}">
                <a14:useLocalDpi xmlns:a14="http://schemas.microsoft.com/office/drawing/2010/main" val="0"/>
              </a:ext>
            </a:extLst>
          </a:blip>
          <a:srcRect r="3" b="1243"/>
          <a:stretch/>
        </p:blipFill>
        <p:spPr>
          <a:xfrm>
            <a:off x="4626141" y="10"/>
            <a:ext cx="4517859" cy="3346394"/>
          </a:xfrm>
          <a:custGeom>
            <a:avLst/>
            <a:gdLst>
              <a:gd name="connsiteX0" fmla="*/ 0 w 6023811"/>
              <a:gd name="connsiteY0" fmla="*/ 0 h 3346404"/>
              <a:gd name="connsiteX1" fmla="*/ 6023811 w 6023811"/>
              <a:gd name="connsiteY1" fmla="*/ 0 h 3346404"/>
              <a:gd name="connsiteX2" fmla="*/ 6023811 w 6023811"/>
              <a:gd name="connsiteY2" fmla="*/ 3346404 h 3346404"/>
              <a:gd name="connsiteX3" fmla="*/ 1549824 w 6023811"/>
              <a:gd name="connsiteY3" fmla="*/ 3346404 h 3346404"/>
            </a:gdLst>
            <a:ahLst/>
            <a:cxnLst>
              <a:cxn ang="0">
                <a:pos x="connsiteX0" y="connsiteY0"/>
              </a:cxn>
              <a:cxn ang="0">
                <a:pos x="connsiteX1" y="connsiteY1"/>
              </a:cxn>
              <a:cxn ang="0">
                <a:pos x="connsiteX2" y="connsiteY2"/>
              </a:cxn>
              <a:cxn ang="0">
                <a:pos x="connsiteX3" y="connsiteY3"/>
              </a:cxn>
            </a:cxnLst>
            <a:rect l="l" t="t" r="r" b="b"/>
            <a:pathLst>
              <a:path w="6023811" h="3346404">
                <a:moveTo>
                  <a:pt x="0" y="0"/>
                </a:moveTo>
                <a:lnTo>
                  <a:pt x="6023811" y="0"/>
                </a:lnTo>
                <a:lnTo>
                  <a:pt x="6023811" y="3346404"/>
                </a:lnTo>
                <a:lnTo>
                  <a:pt x="1549824" y="3346404"/>
                </a:lnTo>
                <a:close/>
              </a:path>
            </a:pathLst>
          </a:custGeom>
        </p:spPr>
      </p:pic>
    </p:spTree>
    <p:extLst>
      <p:ext uri="{BB962C8B-B14F-4D97-AF65-F5344CB8AC3E}">
        <p14:creationId xmlns:p14="http://schemas.microsoft.com/office/powerpoint/2010/main" val="38586560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árbol, exterior, cielo, reloj&#10;&#10;Descripción generada automáticamente">
            <a:extLst>
              <a:ext uri="{FF2B5EF4-FFF2-40B4-BE49-F238E27FC236}">
                <a16:creationId xmlns:a16="http://schemas.microsoft.com/office/drawing/2014/main" id="{0C5FA1B5-DD91-4285-BB63-387FDC861E85}"/>
              </a:ext>
            </a:extLst>
          </p:cNvPr>
          <p:cNvPicPr>
            <a:picLocks noChangeAspect="1"/>
          </p:cNvPicPr>
          <p:nvPr/>
        </p:nvPicPr>
        <p:blipFill rotWithShape="1">
          <a:blip r:embed="rId3">
            <a:extLst>
              <a:ext uri="{28A0092B-C50C-407E-A947-70E740481C1C}">
                <a14:useLocalDpi xmlns:a14="http://schemas.microsoft.com/office/drawing/2010/main" val="0"/>
              </a:ext>
            </a:extLst>
          </a:blip>
          <a:srcRect t="12531" r="-1" b="-1"/>
          <a:stretch/>
        </p:blipFill>
        <p:spPr>
          <a:xfrm>
            <a:off x="20" y="10"/>
            <a:ext cx="5527522" cy="6857990"/>
          </a:xfrm>
          <a:prstGeom prst="rect">
            <a:avLst/>
          </a:prstGeom>
        </p:spPr>
      </p:pic>
      <p:pic>
        <p:nvPicPr>
          <p:cNvPr id="5" name="Imagen 4" descr="Imagen que contiene árbol, exterior, planta, invernadero&#10;&#10;Descripción generada automáticamente">
            <a:extLst>
              <a:ext uri="{FF2B5EF4-FFF2-40B4-BE49-F238E27FC236}">
                <a16:creationId xmlns:a16="http://schemas.microsoft.com/office/drawing/2014/main" id="{EC7CD4D1-A297-44FF-8E31-ED726018BC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696" r="-3" b="16443"/>
          <a:stretch/>
        </p:blipFill>
        <p:spPr>
          <a:xfrm>
            <a:off x="5650992" y="1"/>
            <a:ext cx="3493008" cy="3346704"/>
          </a:xfrm>
          <a:prstGeom prst="rect">
            <a:avLst/>
          </a:prstGeom>
        </p:spPr>
      </p:pic>
      <p:pic>
        <p:nvPicPr>
          <p:cNvPr id="7" name="Imagen 6" descr="Imagen que contiene hierba, árbol, exterior, cielo&#10;&#10;Descripción generada automáticamente">
            <a:extLst>
              <a:ext uri="{FF2B5EF4-FFF2-40B4-BE49-F238E27FC236}">
                <a16:creationId xmlns:a16="http://schemas.microsoft.com/office/drawing/2014/main" id="{1579DD91-B033-4155-B210-4C54E1C366A2}"/>
              </a:ext>
            </a:extLst>
          </p:cNvPr>
          <p:cNvPicPr>
            <a:picLocks noChangeAspect="1"/>
          </p:cNvPicPr>
          <p:nvPr/>
        </p:nvPicPr>
        <p:blipFill rotWithShape="1">
          <a:blip r:embed="rId5">
            <a:extLst>
              <a:ext uri="{28A0092B-C50C-407E-A947-70E740481C1C}">
                <a14:useLocalDpi xmlns:a14="http://schemas.microsoft.com/office/drawing/2010/main" val="0"/>
              </a:ext>
            </a:extLst>
          </a:blip>
          <a:srcRect l="14244" r="7480" b="3"/>
          <a:stretch/>
        </p:blipFill>
        <p:spPr>
          <a:xfrm>
            <a:off x="5650990" y="3511296"/>
            <a:ext cx="3493010" cy="3346704"/>
          </a:xfrm>
          <a:prstGeom prst="rect">
            <a:avLst/>
          </a:prstGeom>
        </p:spPr>
      </p:pic>
    </p:spTree>
    <p:extLst>
      <p:ext uri="{BB962C8B-B14F-4D97-AF65-F5344CB8AC3E}">
        <p14:creationId xmlns:p14="http://schemas.microsoft.com/office/powerpoint/2010/main" val="16596492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exterior, planta, hierba&#10;&#10;Descripción generada automáticamente">
            <a:extLst>
              <a:ext uri="{FF2B5EF4-FFF2-40B4-BE49-F238E27FC236}">
                <a16:creationId xmlns:a16="http://schemas.microsoft.com/office/drawing/2014/main" id="{590E364B-70AA-4254-BC40-0D1A2EE69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26195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descr="Imagen que contiene árbol, planta, exterior, hierba&#10;&#10;Descripción generada automáticamente">
            <a:extLst>
              <a:ext uri="{FF2B5EF4-FFF2-40B4-BE49-F238E27FC236}">
                <a16:creationId xmlns:a16="http://schemas.microsoft.com/office/drawing/2014/main" id="{CF99BFD2-85CC-4756-AD47-82B6C78AFCED}"/>
              </a:ext>
            </a:extLst>
          </p:cNvPr>
          <p:cNvPicPr>
            <a:picLocks noChangeAspect="1"/>
          </p:cNvPicPr>
          <p:nvPr/>
        </p:nvPicPr>
        <p:blipFill rotWithShape="1">
          <a:blip r:embed="rId3">
            <a:extLst>
              <a:ext uri="{28A0092B-C50C-407E-A947-70E740481C1C}">
                <a14:useLocalDpi xmlns:a14="http://schemas.microsoft.com/office/drawing/2010/main" val="0"/>
              </a:ext>
            </a:extLst>
          </a:blip>
          <a:srcRect l="31352" r="15050"/>
          <a:stretch/>
        </p:blipFill>
        <p:spPr>
          <a:xfrm>
            <a:off x="20" y="10"/>
            <a:ext cx="5527522" cy="6857990"/>
          </a:xfrm>
          <a:prstGeom prst="rect">
            <a:avLst/>
          </a:prstGeom>
        </p:spPr>
      </p:pic>
      <p:pic>
        <p:nvPicPr>
          <p:cNvPr id="5" name="Imagen 4" descr="Imagen que contiene árbol, planta, exterior&#10;&#10;Descripción generada automáticamente">
            <a:extLst>
              <a:ext uri="{FF2B5EF4-FFF2-40B4-BE49-F238E27FC236}">
                <a16:creationId xmlns:a16="http://schemas.microsoft.com/office/drawing/2014/main" id="{28B3F1A1-D0C1-4A28-B16D-A6A98A31DD73}"/>
              </a:ext>
            </a:extLst>
          </p:cNvPr>
          <p:cNvPicPr>
            <a:picLocks noChangeAspect="1"/>
          </p:cNvPicPr>
          <p:nvPr/>
        </p:nvPicPr>
        <p:blipFill rotWithShape="1">
          <a:blip r:embed="rId4">
            <a:extLst>
              <a:ext uri="{28A0092B-C50C-407E-A947-70E740481C1C}">
                <a14:useLocalDpi xmlns:a14="http://schemas.microsoft.com/office/drawing/2010/main" val="0"/>
              </a:ext>
            </a:extLst>
          </a:blip>
          <a:srcRect l="15786" r="14809" b="3"/>
          <a:stretch/>
        </p:blipFill>
        <p:spPr>
          <a:xfrm>
            <a:off x="5650992" y="1"/>
            <a:ext cx="3493008" cy="3346704"/>
          </a:xfrm>
          <a:prstGeom prst="rect">
            <a:avLst/>
          </a:prstGeom>
        </p:spPr>
      </p:pic>
      <p:pic>
        <p:nvPicPr>
          <p:cNvPr id="3" name="Imagen 2" descr="Imagen que contiene árbol, exterior, planta, suelo&#10;&#10;Descripción generada automáticamente">
            <a:extLst>
              <a:ext uri="{FF2B5EF4-FFF2-40B4-BE49-F238E27FC236}">
                <a16:creationId xmlns:a16="http://schemas.microsoft.com/office/drawing/2014/main" id="{A9F4AB8F-D45F-4492-980D-81027E00B97F}"/>
              </a:ext>
            </a:extLst>
          </p:cNvPr>
          <p:cNvPicPr>
            <a:picLocks noChangeAspect="1"/>
          </p:cNvPicPr>
          <p:nvPr/>
        </p:nvPicPr>
        <p:blipFill rotWithShape="1">
          <a:blip r:embed="rId5">
            <a:extLst>
              <a:ext uri="{28A0092B-C50C-407E-A947-70E740481C1C}">
                <a14:useLocalDpi xmlns:a14="http://schemas.microsoft.com/office/drawing/2010/main" val="0"/>
              </a:ext>
            </a:extLst>
          </a:blip>
          <a:srcRect l="30592" r="3" b="3"/>
          <a:stretch/>
        </p:blipFill>
        <p:spPr>
          <a:xfrm>
            <a:off x="5650990" y="3511296"/>
            <a:ext cx="3493010" cy="3346704"/>
          </a:xfrm>
          <a:prstGeom prst="rect">
            <a:avLst/>
          </a:prstGeom>
        </p:spPr>
      </p:pic>
    </p:spTree>
    <p:extLst>
      <p:ext uri="{BB962C8B-B14F-4D97-AF65-F5344CB8AC3E}">
        <p14:creationId xmlns:p14="http://schemas.microsoft.com/office/powerpoint/2010/main" val="20734684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cielo, exterior, árbol, planta&#10;&#10;Descripción generada automáticamente">
            <a:extLst>
              <a:ext uri="{FF2B5EF4-FFF2-40B4-BE49-F238E27FC236}">
                <a16:creationId xmlns:a16="http://schemas.microsoft.com/office/drawing/2014/main" id="{6EA3133A-4DF7-4188-B370-3F15EE142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24"/>
            <a:ext cx="9036496" cy="6813376"/>
          </a:xfrm>
          <a:prstGeom prst="rect">
            <a:avLst/>
          </a:prstGeom>
        </p:spPr>
      </p:pic>
    </p:spTree>
    <p:extLst>
      <p:ext uri="{BB962C8B-B14F-4D97-AF65-F5344CB8AC3E}">
        <p14:creationId xmlns:p14="http://schemas.microsoft.com/office/powerpoint/2010/main" val="342616035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descr="Imagen que contiene exterior, árbol, hierba, planta&#10;&#10;Descripción generada automáticamente">
            <a:extLst>
              <a:ext uri="{FF2B5EF4-FFF2-40B4-BE49-F238E27FC236}">
                <a16:creationId xmlns:a16="http://schemas.microsoft.com/office/drawing/2014/main" id="{6B4510DC-22FD-49DD-9C12-4E907E016ED9}"/>
              </a:ext>
            </a:extLst>
          </p:cNvPr>
          <p:cNvPicPr>
            <a:picLocks noChangeAspect="1"/>
          </p:cNvPicPr>
          <p:nvPr/>
        </p:nvPicPr>
        <p:blipFill rotWithShape="1">
          <a:blip r:embed="rId3">
            <a:extLst>
              <a:ext uri="{28A0092B-C50C-407E-A947-70E740481C1C}">
                <a14:useLocalDpi xmlns:a14="http://schemas.microsoft.com/office/drawing/2010/main" val="0"/>
              </a:ext>
            </a:extLst>
          </a:blip>
          <a:srcRect r="1469" b="-3"/>
          <a:stretch/>
        </p:blipFill>
        <p:spPr>
          <a:xfrm>
            <a:off x="4216674" y="10"/>
            <a:ext cx="4927327" cy="3750724"/>
          </a:xfrm>
          <a:custGeom>
            <a:avLst/>
            <a:gdLst>
              <a:gd name="connsiteX0" fmla="*/ 1738471 w 6569769"/>
              <a:gd name="connsiteY0" fmla="*/ 0 h 3750734"/>
              <a:gd name="connsiteX1" fmla="*/ 6569769 w 6569769"/>
              <a:gd name="connsiteY1" fmla="*/ 0 h 3750734"/>
              <a:gd name="connsiteX2" fmla="*/ 6569769 w 6569769"/>
              <a:gd name="connsiteY2" fmla="*/ 3750734 h 3750734"/>
              <a:gd name="connsiteX3" fmla="*/ 0 w 6569769"/>
              <a:gd name="connsiteY3" fmla="*/ 3750734 h 3750734"/>
            </a:gdLst>
            <a:ahLst/>
            <a:cxnLst>
              <a:cxn ang="0">
                <a:pos x="connsiteX0" y="connsiteY0"/>
              </a:cxn>
              <a:cxn ang="0">
                <a:pos x="connsiteX1" y="connsiteY1"/>
              </a:cxn>
              <a:cxn ang="0">
                <a:pos x="connsiteX2" y="connsiteY2"/>
              </a:cxn>
              <a:cxn ang="0">
                <a:pos x="connsiteX3" y="connsiteY3"/>
              </a:cxn>
            </a:cxnLst>
            <a:rect l="l" t="t" r="r" b="b"/>
            <a:pathLst>
              <a:path w="6569769" h="3750734">
                <a:moveTo>
                  <a:pt x="1738471" y="0"/>
                </a:moveTo>
                <a:lnTo>
                  <a:pt x="6569769" y="0"/>
                </a:lnTo>
                <a:lnTo>
                  <a:pt x="6569769" y="3750734"/>
                </a:lnTo>
                <a:lnTo>
                  <a:pt x="0" y="3750734"/>
                </a:lnTo>
                <a:close/>
              </a:path>
            </a:pathLst>
          </a:custGeom>
        </p:spPr>
      </p:pic>
      <p:pic>
        <p:nvPicPr>
          <p:cNvPr id="5" name="Imagen 4" descr="Imagen que contiene exterior, árbol, hierba, cielo&#10;&#10;Descripción generada automáticamente">
            <a:extLst>
              <a:ext uri="{FF2B5EF4-FFF2-40B4-BE49-F238E27FC236}">
                <a16:creationId xmlns:a16="http://schemas.microsoft.com/office/drawing/2014/main" id="{6BA809EA-0467-4FA8-8C08-64ED52AADE1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6708" b="16212"/>
          <a:stretch/>
        </p:blipFill>
        <p:spPr>
          <a:xfrm>
            <a:off x="3136508" y="3887894"/>
            <a:ext cx="6007493" cy="2970106"/>
          </a:xfrm>
          <a:custGeom>
            <a:avLst/>
            <a:gdLst>
              <a:gd name="connsiteX0" fmla="*/ 1376648 w 8009991"/>
              <a:gd name="connsiteY0" fmla="*/ 0 h 2970106"/>
              <a:gd name="connsiteX1" fmla="*/ 8009991 w 8009991"/>
              <a:gd name="connsiteY1" fmla="*/ 0 h 2970106"/>
              <a:gd name="connsiteX2" fmla="*/ 8009991 w 8009991"/>
              <a:gd name="connsiteY2" fmla="*/ 2970106 h 2970106"/>
              <a:gd name="connsiteX3" fmla="*/ 0 w 8009991"/>
              <a:gd name="connsiteY3" fmla="*/ 2970106 h 2970106"/>
            </a:gdLst>
            <a:ahLst/>
            <a:cxnLst>
              <a:cxn ang="0">
                <a:pos x="connsiteX0" y="connsiteY0"/>
              </a:cxn>
              <a:cxn ang="0">
                <a:pos x="connsiteX1" y="connsiteY1"/>
              </a:cxn>
              <a:cxn ang="0">
                <a:pos x="connsiteX2" y="connsiteY2"/>
              </a:cxn>
              <a:cxn ang="0">
                <a:pos x="connsiteX3" y="connsiteY3"/>
              </a:cxn>
            </a:cxnLst>
            <a:rect l="l" t="t" r="r" b="b"/>
            <a:pathLst>
              <a:path w="8009991" h="2970106">
                <a:moveTo>
                  <a:pt x="1376648" y="0"/>
                </a:moveTo>
                <a:lnTo>
                  <a:pt x="8009991" y="0"/>
                </a:lnTo>
                <a:lnTo>
                  <a:pt x="8009991" y="2970106"/>
                </a:lnTo>
                <a:lnTo>
                  <a:pt x="0" y="2970106"/>
                </a:lnTo>
                <a:close/>
              </a:path>
            </a:pathLst>
          </a:custGeom>
        </p:spPr>
      </p:pic>
      <p:pic>
        <p:nvPicPr>
          <p:cNvPr id="3" name="Imagen 2" descr="Imagen que contiene planta, árbol&#10;&#10;Descripción generada automáticamente">
            <a:extLst>
              <a:ext uri="{FF2B5EF4-FFF2-40B4-BE49-F238E27FC236}">
                <a16:creationId xmlns:a16="http://schemas.microsoft.com/office/drawing/2014/main" id="{C7F65984-4C29-4C5B-B7EC-9D78591D195D}"/>
              </a:ext>
            </a:extLst>
          </p:cNvPr>
          <p:cNvPicPr>
            <a:picLocks noChangeAspect="1"/>
          </p:cNvPicPr>
          <p:nvPr/>
        </p:nvPicPr>
        <p:blipFill rotWithShape="1">
          <a:blip r:embed="rId5">
            <a:extLst>
              <a:ext uri="{28A0092B-C50C-407E-A947-70E740481C1C}">
                <a14:useLocalDpi xmlns:a14="http://schemas.microsoft.com/office/drawing/2010/main" val="0"/>
              </a:ext>
            </a:extLst>
          </a:blip>
          <a:srcRect l="25742" r="12717"/>
          <a:stretch/>
        </p:blipFill>
        <p:spPr>
          <a:xfrm>
            <a:off x="20" y="10"/>
            <a:ext cx="5627313" cy="6857990"/>
          </a:xfrm>
          <a:custGeom>
            <a:avLst/>
            <a:gdLst>
              <a:gd name="connsiteX0" fmla="*/ 0 w 7503111"/>
              <a:gd name="connsiteY0" fmla="*/ 0 h 6858000"/>
              <a:gd name="connsiteX1" fmla="*/ 677334 w 7503111"/>
              <a:gd name="connsiteY1" fmla="*/ 0 h 6858000"/>
              <a:gd name="connsiteX2" fmla="*/ 1168036 w 7503111"/>
              <a:gd name="connsiteY2" fmla="*/ 0 h 6858000"/>
              <a:gd name="connsiteX3" fmla="*/ 1205499 w 7503111"/>
              <a:gd name="connsiteY3" fmla="*/ 0 h 6858000"/>
              <a:gd name="connsiteX4" fmla="*/ 1647632 w 7503111"/>
              <a:gd name="connsiteY4" fmla="*/ 0 h 6858000"/>
              <a:gd name="connsiteX5" fmla="*/ 7215401 w 7503111"/>
              <a:gd name="connsiteY5" fmla="*/ 0 h 6858000"/>
              <a:gd name="connsiteX6" fmla="*/ 4041567 w 7503111"/>
              <a:gd name="connsiteY6" fmla="*/ 6852993 h 6858000"/>
              <a:gd name="connsiteX7" fmla="*/ 7503111 w 7503111"/>
              <a:gd name="connsiteY7" fmla="*/ 6852993 h 6858000"/>
              <a:gd name="connsiteX8" fmla="*/ 7503111 w 7503111"/>
              <a:gd name="connsiteY8" fmla="*/ 6852994 h 6858000"/>
              <a:gd name="connsiteX9" fmla="*/ 1647632 w 7503111"/>
              <a:gd name="connsiteY9" fmla="*/ 6852994 h 6858000"/>
              <a:gd name="connsiteX10" fmla="*/ 1647632 w 7503111"/>
              <a:gd name="connsiteY10" fmla="*/ 6858000 h 6858000"/>
              <a:gd name="connsiteX11" fmla="*/ 0 w 750311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p:spPr>
      </p:pic>
    </p:spTree>
    <p:extLst>
      <p:ext uri="{BB962C8B-B14F-4D97-AF65-F5344CB8AC3E}">
        <p14:creationId xmlns:p14="http://schemas.microsoft.com/office/powerpoint/2010/main" val="24038468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Madison</Template>
  <TotalTime>124</TotalTime>
  <Words>1292</Words>
  <Application>Microsoft Office PowerPoint</Application>
  <PresentationFormat>Presentación en pantalla (4:3)</PresentationFormat>
  <Paragraphs>214</Paragraphs>
  <Slides>105</Slides>
  <Notes>96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105</vt:i4>
      </vt:variant>
    </vt:vector>
  </HeadingPairs>
  <TitlesOfParts>
    <vt:vector size="111" baseType="lpstr">
      <vt:lpstr>Arial</vt:lpstr>
      <vt:lpstr>Calibri</vt:lpstr>
      <vt:lpstr>MS Shell Dlg 2</vt:lpstr>
      <vt:lpstr>Wingdings</vt:lpstr>
      <vt:lpstr>Wingdings 3</vt:lpstr>
      <vt:lpstr>Madison</vt:lpstr>
      <vt:lpstr>JARDIN BOTANICO KEW GARDEN</vt:lpstr>
      <vt:lpstr>Kew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BOTANICOS.-30 Inglaterra</dc:title>
  <dc:creator>Josep</dc:creator>
  <cp:lastModifiedBy>jose Maria pichardo   sagrista</cp:lastModifiedBy>
  <cp:revision>19</cp:revision>
  <dcterms:created xsi:type="dcterms:W3CDTF">2001-08-31T18:31:28Z</dcterms:created>
  <dcterms:modified xsi:type="dcterms:W3CDTF">2019-09-16T17:58:45Z</dcterms:modified>
</cp:coreProperties>
</file>